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sldIdLst>
    <p:sldId id="256" r:id="rId2"/>
    <p:sldId id="257" r:id="rId3"/>
    <p:sldId id="324" r:id="rId4"/>
    <p:sldId id="306" r:id="rId5"/>
    <p:sldId id="380" r:id="rId6"/>
    <p:sldId id="381" r:id="rId7"/>
    <p:sldId id="382" r:id="rId8"/>
    <p:sldId id="384" r:id="rId9"/>
    <p:sldId id="385" r:id="rId10"/>
    <p:sldId id="386" r:id="rId11"/>
    <p:sldId id="387" r:id="rId12"/>
    <p:sldId id="388" r:id="rId13"/>
    <p:sldId id="389" r:id="rId14"/>
    <p:sldId id="359" r:id="rId15"/>
    <p:sldId id="290" r:id="rId16"/>
    <p:sldId id="332" r:id="rId17"/>
    <p:sldId id="258" r:id="rId18"/>
    <p:sldId id="307" r:id="rId19"/>
    <p:sldId id="406" r:id="rId20"/>
    <p:sldId id="407" r:id="rId21"/>
    <p:sldId id="408" r:id="rId22"/>
    <p:sldId id="409" r:id="rId23"/>
    <p:sldId id="410" r:id="rId24"/>
    <p:sldId id="411" r:id="rId25"/>
    <p:sldId id="308" r:id="rId26"/>
    <p:sldId id="360" r:id="rId27"/>
    <p:sldId id="412" r:id="rId28"/>
    <p:sldId id="285" r:id="rId29"/>
    <p:sldId id="361" r:id="rId30"/>
    <p:sldId id="291" r:id="rId31"/>
    <p:sldId id="293" r:id="rId32"/>
    <p:sldId id="294" r:id="rId33"/>
    <p:sldId id="304" r:id="rId34"/>
    <p:sldId id="314" r:id="rId35"/>
    <p:sldId id="305" r:id="rId36"/>
    <p:sldId id="320" r:id="rId37"/>
    <p:sldId id="379" r:id="rId38"/>
    <p:sldId id="299" r:id="rId39"/>
    <p:sldId id="315" r:id="rId40"/>
    <p:sldId id="396" r:id="rId41"/>
    <p:sldId id="295" r:id="rId42"/>
    <p:sldId id="300" r:id="rId43"/>
    <p:sldId id="317" r:id="rId44"/>
    <p:sldId id="397" r:id="rId45"/>
    <p:sldId id="302" r:id="rId46"/>
    <p:sldId id="319" r:id="rId47"/>
    <p:sldId id="398" r:id="rId48"/>
    <p:sldId id="303" r:id="rId49"/>
    <p:sldId id="296" r:id="rId50"/>
    <p:sldId id="321" r:id="rId51"/>
    <p:sldId id="322" r:id="rId52"/>
    <p:sldId id="292" r:id="rId53"/>
    <p:sldId id="369" r:id="rId54"/>
    <p:sldId id="377" r:id="rId55"/>
    <p:sldId id="378" r:id="rId56"/>
    <p:sldId id="331" r:id="rId57"/>
    <p:sldId id="298" r:id="rId58"/>
    <p:sldId id="330" r:id="rId59"/>
    <p:sldId id="297" r:id="rId60"/>
    <p:sldId id="333" r:id="rId61"/>
    <p:sldId id="334" r:id="rId62"/>
    <p:sldId id="335" r:id="rId63"/>
    <p:sldId id="336" r:id="rId64"/>
    <p:sldId id="337" r:id="rId65"/>
    <p:sldId id="363" r:id="rId66"/>
    <p:sldId id="273" r:id="rId67"/>
    <p:sldId id="288" r:id="rId68"/>
    <p:sldId id="289" r:id="rId69"/>
    <p:sldId id="338" r:id="rId70"/>
    <p:sldId id="339" r:id="rId71"/>
    <p:sldId id="340" r:id="rId72"/>
    <p:sldId id="341" r:id="rId73"/>
    <p:sldId id="342" r:id="rId74"/>
    <p:sldId id="343" r:id="rId75"/>
    <p:sldId id="344" r:id="rId76"/>
    <p:sldId id="346" r:id="rId77"/>
    <p:sldId id="362" r:id="rId78"/>
    <p:sldId id="345" r:id="rId79"/>
    <p:sldId id="326" r:id="rId80"/>
    <p:sldId id="347" r:id="rId81"/>
    <p:sldId id="348" r:id="rId82"/>
    <p:sldId id="349" r:id="rId83"/>
    <p:sldId id="328" r:id="rId84"/>
    <p:sldId id="399" r:id="rId85"/>
    <p:sldId id="329" r:id="rId86"/>
    <p:sldId id="366" r:id="rId87"/>
    <p:sldId id="367" r:id="rId88"/>
    <p:sldId id="368" r:id="rId89"/>
    <p:sldId id="327" r:id="rId90"/>
    <p:sldId id="323" r:id="rId91"/>
    <p:sldId id="313" r:id="rId92"/>
    <p:sldId id="312" r:id="rId93"/>
    <p:sldId id="311" r:id="rId94"/>
    <p:sldId id="310" r:id="rId95"/>
    <p:sldId id="309" r:id="rId96"/>
    <p:sldId id="301" r:id="rId97"/>
    <p:sldId id="413" r:id="rId98"/>
    <p:sldId id="370" r:id="rId99"/>
    <p:sldId id="400" r:id="rId100"/>
    <p:sldId id="371" r:id="rId101"/>
    <p:sldId id="372" r:id="rId102"/>
    <p:sldId id="401" r:id="rId103"/>
    <p:sldId id="403" r:id="rId104"/>
    <p:sldId id="402" r:id="rId105"/>
    <p:sldId id="373" r:id="rId106"/>
    <p:sldId id="404" r:id="rId107"/>
    <p:sldId id="375" r:id="rId108"/>
    <p:sldId id="350" r:id="rId109"/>
    <p:sldId id="358" r:id="rId110"/>
    <p:sldId id="374" r:id="rId111"/>
    <p:sldId id="405" r:id="rId112"/>
    <p:sldId id="414" r:id="rId113"/>
    <p:sldId id="364" r:id="rId114"/>
    <p:sldId id="376" r:id="rId115"/>
  </p:sldIdLst>
  <p:sldSz cx="12192000" cy="6858000"/>
  <p:notesSz cx="6858000" cy="9144000"/>
  <p:defaultText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ici" id="{F821F947-2C11-4C67-81B5-B85F7AF072AE}">
          <p14:sldIdLst>
            <p14:sldId id="256"/>
          </p14:sldIdLst>
        </p14:section>
        <p14:section name="WDF" id="{20637442-A650-4BCB-A816-56F1F3B1DDB6}">
          <p14:sldIdLst>
            <p14:sldId id="257"/>
            <p14:sldId id="324"/>
            <p14:sldId id="306"/>
            <p14:sldId id="380"/>
            <p14:sldId id="381"/>
            <p14:sldId id="382"/>
            <p14:sldId id="384"/>
            <p14:sldId id="385"/>
            <p14:sldId id="386"/>
            <p14:sldId id="387"/>
            <p14:sldId id="388"/>
            <p14:sldId id="389"/>
            <p14:sldId id="359"/>
            <p14:sldId id="290"/>
            <p14:sldId id="332"/>
            <p14:sldId id="258"/>
            <p14:sldId id="307"/>
            <p14:sldId id="406"/>
            <p14:sldId id="407"/>
            <p14:sldId id="408"/>
            <p14:sldId id="409"/>
            <p14:sldId id="410"/>
            <p14:sldId id="411"/>
            <p14:sldId id="308"/>
            <p14:sldId id="360"/>
            <p14:sldId id="412"/>
          </p14:sldIdLst>
        </p14:section>
        <p14:section name="Quadrat" id="{BDB5DBA6-7558-4A9D-827F-EB95539EED30}">
          <p14:sldIdLst>
            <p14:sldId id="285"/>
            <p14:sldId id="361"/>
            <p14:sldId id="291"/>
            <p14:sldId id="293"/>
            <p14:sldId id="294"/>
            <p14:sldId id="304"/>
            <p14:sldId id="314"/>
            <p14:sldId id="305"/>
            <p14:sldId id="320"/>
            <p14:sldId id="379"/>
            <p14:sldId id="299"/>
            <p14:sldId id="315"/>
            <p14:sldId id="396"/>
            <p14:sldId id="295"/>
            <p14:sldId id="300"/>
            <p14:sldId id="317"/>
            <p14:sldId id="397"/>
            <p14:sldId id="302"/>
            <p14:sldId id="319"/>
            <p14:sldId id="398"/>
            <p14:sldId id="303"/>
            <p14:sldId id="296"/>
            <p14:sldId id="321"/>
            <p14:sldId id="322"/>
            <p14:sldId id="292"/>
            <p14:sldId id="369"/>
            <p14:sldId id="377"/>
            <p14:sldId id="378"/>
          </p14:sldIdLst>
        </p14:section>
        <p14:section name="Nom?" id="{8D96550C-3516-4838-89CB-68D1AD66FFC3}">
          <p14:sldIdLst>
            <p14:sldId id="331"/>
            <p14:sldId id="298"/>
            <p14:sldId id="330"/>
            <p14:sldId id="297"/>
            <p14:sldId id="333"/>
            <p14:sldId id="334"/>
            <p14:sldId id="335"/>
            <p14:sldId id="336"/>
            <p14:sldId id="337"/>
            <p14:sldId id="363"/>
          </p14:sldIdLst>
        </p14:section>
        <p14:section name="Monedes" id="{2D61B13E-990F-4311-9EDF-29276D7FC2CC}">
          <p14:sldIdLst>
            <p14:sldId id="273"/>
            <p14:sldId id="288"/>
            <p14:sldId id="289"/>
            <p14:sldId id="338"/>
            <p14:sldId id="339"/>
            <p14:sldId id="340"/>
            <p14:sldId id="341"/>
            <p14:sldId id="342"/>
            <p14:sldId id="343"/>
            <p14:sldId id="344"/>
            <p14:sldId id="346"/>
            <p14:sldId id="362"/>
            <p14:sldId id="345"/>
            <p14:sldId id="326"/>
            <p14:sldId id="347"/>
            <p14:sldId id="348"/>
            <p14:sldId id="349"/>
            <p14:sldId id="328"/>
            <p14:sldId id="399"/>
            <p14:sldId id="329"/>
            <p14:sldId id="366"/>
            <p14:sldId id="367"/>
            <p14:sldId id="368"/>
            <p14:sldId id="327"/>
          </p14:sldIdLst>
        </p14:section>
        <p14:section name="Binari" id="{9C4ECD28-1373-4AD0-BCA3-50B3F3B447D9}">
          <p14:sldIdLst>
            <p14:sldId id="323"/>
            <p14:sldId id="313"/>
            <p14:sldId id="312"/>
            <p14:sldId id="311"/>
            <p14:sldId id="310"/>
            <p14:sldId id="309"/>
            <p14:sldId id="301"/>
            <p14:sldId id="413"/>
            <p14:sldId id="370"/>
            <p14:sldId id="400"/>
            <p14:sldId id="371"/>
            <p14:sldId id="372"/>
            <p14:sldId id="401"/>
            <p14:sldId id="403"/>
            <p14:sldId id="402"/>
            <p14:sldId id="373"/>
            <p14:sldId id="404"/>
            <p14:sldId id="375"/>
            <p14:sldId id="350"/>
            <p14:sldId id="358"/>
            <p14:sldId id="374"/>
            <p14:sldId id="405"/>
            <p14:sldId id="414"/>
            <p14:sldId id="364"/>
            <p14:sldId id="37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es Alcaide Blaya" initials="CA" lastIdx="1" clrIdx="0">
    <p:extLst>
      <p:ext uri="{19B8F6BF-5375-455C-9EA6-DF929625EA0E}">
        <p15:presenceInfo xmlns:p15="http://schemas.microsoft.com/office/powerpoint/2012/main" userId="8ea103c67fcc6a3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97A"/>
    <a:srgbClr val="00359B"/>
    <a:srgbClr val="FFFAE6"/>
    <a:srgbClr val="C51112"/>
    <a:srgbClr val="ED7D31"/>
    <a:srgbClr val="00FFFF"/>
    <a:srgbClr val="00FF00"/>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 mitjà 2 - èmfasi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ense estil ni q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ense estil, quadrícula de tau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21" autoAdjust="0"/>
    <p:restoredTop sz="94660"/>
  </p:normalViewPr>
  <p:slideViewPr>
    <p:cSldViewPr snapToGrid="0">
      <p:cViewPr varScale="1">
        <p:scale>
          <a:sx n="107" d="100"/>
          <a:sy n="107" d="100"/>
        </p:scale>
        <p:origin x="94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ontenidor de capçaler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a-ES"/>
          </a:p>
        </p:txBody>
      </p:sp>
      <p:sp>
        <p:nvSpPr>
          <p:cNvPr id="3" name="Contenidor de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2F3D8B-4CBF-46C0-A5C2-F5C6681A2343}" type="datetimeFigureOut">
              <a:rPr lang="ca-ES" smtClean="0"/>
              <a:t>28/2/2024</a:t>
            </a:fld>
            <a:endParaRPr lang="ca-ES"/>
          </a:p>
        </p:txBody>
      </p:sp>
      <p:sp>
        <p:nvSpPr>
          <p:cNvPr id="4" name="Contenidor d'imatge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a-ES"/>
          </a:p>
        </p:txBody>
      </p:sp>
      <p:sp>
        <p:nvSpPr>
          <p:cNvPr id="5" name="Contenidor de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a-ES"/>
              <a:t>Feu clic per editar els estils del text del patró</a:t>
            </a:r>
          </a:p>
          <a:p>
            <a:pPr lvl="1"/>
            <a:r>
              <a:rPr lang="ca-ES"/>
              <a:t>Segon nivell</a:t>
            </a:r>
          </a:p>
          <a:p>
            <a:pPr lvl="2"/>
            <a:r>
              <a:rPr lang="ca-ES"/>
              <a:t>Tercer nivell</a:t>
            </a:r>
          </a:p>
          <a:p>
            <a:pPr lvl="3"/>
            <a:r>
              <a:rPr lang="ca-ES"/>
              <a:t>Quart nivell</a:t>
            </a:r>
          </a:p>
          <a:p>
            <a:pPr lvl="4"/>
            <a:r>
              <a:rPr lang="ca-ES"/>
              <a:t>Cinquè nivell</a:t>
            </a:r>
          </a:p>
        </p:txBody>
      </p:sp>
      <p:sp>
        <p:nvSpPr>
          <p:cNvPr id="6" name="Contenidor de peu de pà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a-ES"/>
          </a:p>
        </p:txBody>
      </p:sp>
      <p:sp>
        <p:nvSpPr>
          <p:cNvPr id="7" name="Conteni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CB1A7D-9169-4C76-BB3D-3F72CDDBDE40}" type="slidenum">
              <a:rPr lang="ca-ES" smtClean="0"/>
              <a:t>‹#›</a:t>
            </a:fld>
            <a:endParaRPr lang="ca-ES"/>
          </a:p>
        </p:txBody>
      </p:sp>
    </p:spTree>
    <p:extLst>
      <p:ext uri="{BB962C8B-B14F-4D97-AF65-F5344CB8AC3E}">
        <p14:creationId xmlns:p14="http://schemas.microsoft.com/office/powerpoint/2010/main" val="2935251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0"/>
        <p:cNvGrpSpPr/>
        <p:nvPr/>
      </p:nvGrpSpPr>
      <p:grpSpPr>
        <a:xfrm>
          <a:off x="0" y="0"/>
          <a:ext cx="0" cy="0"/>
          <a:chOff x="0" y="0"/>
          <a:chExt cx="0" cy="0"/>
        </a:xfrm>
      </p:grpSpPr>
      <p:sp>
        <p:nvSpPr>
          <p:cNvPr id="4521" name="Google Shape;4521;gc8cbec5ff7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2" name="Google Shape;4522;gc8cbec5ff7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a:extLst>
            <a:ext uri="{FF2B5EF4-FFF2-40B4-BE49-F238E27FC236}">
              <a16:creationId xmlns:a16="http://schemas.microsoft.com/office/drawing/2014/main" id="{95471B6D-3C2B-FF51-AE6A-AA32740FB7C3}"/>
            </a:ext>
          </a:extLst>
        </p:cNvPr>
        <p:cNvGrpSpPr/>
        <p:nvPr/>
      </p:nvGrpSpPr>
      <p:grpSpPr>
        <a:xfrm>
          <a:off x="0" y="0"/>
          <a:ext cx="0" cy="0"/>
          <a:chOff x="0" y="0"/>
          <a:chExt cx="0" cy="0"/>
        </a:xfrm>
      </p:grpSpPr>
      <p:sp>
        <p:nvSpPr>
          <p:cNvPr id="1926" name="Google Shape;1926;g6d3c88d521_1_0:notes">
            <a:extLst>
              <a:ext uri="{FF2B5EF4-FFF2-40B4-BE49-F238E27FC236}">
                <a16:creationId xmlns:a16="http://schemas.microsoft.com/office/drawing/2014/main" id="{881E984C-FFC6-58D6-0283-DAC132C658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6d3c88d521_1_0:notes">
            <a:extLst>
              <a:ext uri="{FF2B5EF4-FFF2-40B4-BE49-F238E27FC236}">
                <a16:creationId xmlns:a16="http://schemas.microsoft.com/office/drawing/2014/main" id="{3F16E726-3A79-CCB2-0249-FF136D3ABE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600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c65e674349_0_1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5" name="Google Shape;1975;gc65e674349_0_1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bb4432a46f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bb4432a46f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bb4432a46f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bb4432a46f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a:extLst>
            <a:ext uri="{FF2B5EF4-FFF2-40B4-BE49-F238E27FC236}">
              <a16:creationId xmlns:a16="http://schemas.microsoft.com/office/drawing/2014/main" id="{979081C4-3E61-B4EC-467E-0EB3D3D1E250}"/>
            </a:ext>
          </a:extLst>
        </p:cNvPr>
        <p:cNvGrpSpPr/>
        <p:nvPr/>
      </p:nvGrpSpPr>
      <p:grpSpPr>
        <a:xfrm>
          <a:off x="0" y="0"/>
          <a:ext cx="0" cy="0"/>
          <a:chOff x="0" y="0"/>
          <a:chExt cx="0" cy="0"/>
        </a:xfrm>
      </p:grpSpPr>
      <p:sp>
        <p:nvSpPr>
          <p:cNvPr id="322" name="Google Shape;322;g1bb4432a46f_0_526:notes">
            <a:extLst>
              <a:ext uri="{FF2B5EF4-FFF2-40B4-BE49-F238E27FC236}">
                <a16:creationId xmlns:a16="http://schemas.microsoft.com/office/drawing/2014/main" id="{34A6D04C-2B7C-095E-B13D-0B217A03D2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bb4432a46f_0_526:notes">
            <a:extLst>
              <a:ext uri="{FF2B5EF4-FFF2-40B4-BE49-F238E27FC236}">
                <a16:creationId xmlns:a16="http://schemas.microsoft.com/office/drawing/2014/main" id="{3039A482-89A4-2EE3-354C-ED4EE32223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310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a:extLst>
            <a:ext uri="{FF2B5EF4-FFF2-40B4-BE49-F238E27FC236}">
              <a16:creationId xmlns:a16="http://schemas.microsoft.com/office/drawing/2014/main" id="{8A72D504-36EE-E883-36CF-7AF85BBA3D26}"/>
            </a:ext>
          </a:extLst>
        </p:cNvPr>
        <p:cNvGrpSpPr/>
        <p:nvPr/>
      </p:nvGrpSpPr>
      <p:grpSpPr>
        <a:xfrm>
          <a:off x="0" y="0"/>
          <a:ext cx="0" cy="0"/>
          <a:chOff x="0" y="0"/>
          <a:chExt cx="0" cy="0"/>
        </a:xfrm>
      </p:grpSpPr>
      <p:sp>
        <p:nvSpPr>
          <p:cNvPr id="322" name="Google Shape;322;g1bb4432a46f_0_526:notes">
            <a:extLst>
              <a:ext uri="{FF2B5EF4-FFF2-40B4-BE49-F238E27FC236}">
                <a16:creationId xmlns:a16="http://schemas.microsoft.com/office/drawing/2014/main" id="{88535127-01BE-3966-B7F7-FE2EC3E65E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bb4432a46f_0_526:notes">
            <a:extLst>
              <a:ext uri="{FF2B5EF4-FFF2-40B4-BE49-F238E27FC236}">
                <a16:creationId xmlns:a16="http://schemas.microsoft.com/office/drawing/2014/main" id="{7C42E429-063B-4C51-4477-C6EAD7F1D8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178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a:extLst>
            <a:ext uri="{FF2B5EF4-FFF2-40B4-BE49-F238E27FC236}">
              <a16:creationId xmlns:a16="http://schemas.microsoft.com/office/drawing/2014/main" id="{5DF01C14-0BED-7FF1-EEE3-67A1732439D5}"/>
            </a:ext>
          </a:extLst>
        </p:cNvPr>
        <p:cNvGrpSpPr/>
        <p:nvPr/>
      </p:nvGrpSpPr>
      <p:grpSpPr>
        <a:xfrm>
          <a:off x="0" y="0"/>
          <a:ext cx="0" cy="0"/>
          <a:chOff x="0" y="0"/>
          <a:chExt cx="0" cy="0"/>
        </a:xfrm>
      </p:grpSpPr>
      <p:sp>
        <p:nvSpPr>
          <p:cNvPr id="322" name="Google Shape;322;g1bb4432a46f_0_526:notes">
            <a:extLst>
              <a:ext uri="{FF2B5EF4-FFF2-40B4-BE49-F238E27FC236}">
                <a16:creationId xmlns:a16="http://schemas.microsoft.com/office/drawing/2014/main" id="{EDC1F8C4-72CC-87D3-159C-96E6EF5862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bb4432a46f_0_526:notes">
            <a:extLst>
              <a:ext uri="{FF2B5EF4-FFF2-40B4-BE49-F238E27FC236}">
                <a16:creationId xmlns:a16="http://schemas.microsoft.com/office/drawing/2014/main" id="{F37973E8-DF40-86CD-B60B-1C98BCC884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4611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a:extLst>
            <a:ext uri="{FF2B5EF4-FFF2-40B4-BE49-F238E27FC236}">
              <a16:creationId xmlns:a16="http://schemas.microsoft.com/office/drawing/2014/main" id="{43C894D3-F084-C04F-C437-E052765347DB}"/>
            </a:ext>
          </a:extLst>
        </p:cNvPr>
        <p:cNvGrpSpPr/>
        <p:nvPr/>
      </p:nvGrpSpPr>
      <p:grpSpPr>
        <a:xfrm>
          <a:off x="0" y="0"/>
          <a:ext cx="0" cy="0"/>
          <a:chOff x="0" y="0"/>
          <a:chExt cx="0" cy="0"/>
        </a:xfrm>
      </p:grpSpPr>
      <p:sp>
        <p:nvSpPr>
          <p:cNvPr id="322" name="Google Shape;322;g1bb4432a46f_0_526:notes">
            <a:extLst>
              <a:ext uri="{FF2B5EF4-FFF2-40B4-BE49-F238E27FC236}">
                <a16:creationId xmlns:a16="http://schemas.microsoft.com/office/drawing/2014/main" id="{D64282DE-9BFF-6CDC-F617-83035D1B7E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bb4432a46f_0_526:notes">
            <a:extLst>
              <a:ext uri="{FF2B5EF4-FFF2-40B4-BE49-F238E27FC236}">
                <a16:creationId xmlns:a16="http://schemas.microsoft.com/office/drawing/2014/main" id="{958C610A-B2FC-6789-6756-275C3FCFB7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3018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a:extLst>
            <a:ext uri="{FF2B5EF4-FFF2-40B4-BE49-F238E27FC236}">
              <a16:creationId xmlns:a16="http://schemas.microsoft.com/office/drawing/2014/main" id="{510421E3-CB81-5542-C9C4-393D3604FA8C}"/>
            </a:ext>
          </a:extLst>
        </p:cNvPr>
        <p:cNvGrpSpPr/>
        <p:nvPr/>
      </p:nvGrpSpPr>
      <p:grpSpPr>
        <a:xfrm>
          <a:off x="0" y="0"/>
          <a:ext cx="0" cy="0"/>
          <a:chOff x="0" y="0"/>
          <a:chExt cx="0" cy="0"/>
        </a:xfrm>
      </p:grpSpPr>
      <p:sp>
        <p:nvSpPr>
          <p:cNvPr id="322" name="Google Shape;322;g1bb4432a46f_0_526:notes">
            <a:extLst>
              <a:ext uri="{FF2B5EF4-FFF2-40B4-BE49-F238E27FC236}">
                <a16:creationId xmlns:a16="http://schemas.microsoft.com/office/drawing/2014/main" id="{86C1A31E-8B34-2267-E8ED-26221C1137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bb4432a46f_0_526:notes">
            <a:extLst>
              <a:ext uri="{FF2B5EF4-FFF2-40B4-BE49-F238E27FC236}">
                <a16:creationId xmlns:a16="http://schemas.microsoft.com/office/drawing/2014/main" id="{9EC516FC-558D-9603-6059-959CB3D930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789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a:extLst>
            <a:ext uri="{FF2B5EF4-FFF2-40B4-BE49-F238E27FC236}">
              <a16:creationId xmlns:a16="http://schemas.microsoft.com/office/drawing/2014/main" id="{A899D3AB-8EDC-30E7-B978-A8622CC932BD}"/>
            </a:ext>
          </a:extLst>
        </p:cNvPr>
        <p:cNvGrpSpPr/>
        <p:nvPr/>
      </p:nvGrpSpPr>
      <p:grpSpPr>
        <a:xfrm>
          <a:off x="0" y="0"/>
          <a:ext cx="0" cy="0"/>
          <a:chOff x="0" y="0"/>
          <a:chExt cx="0" cy="0"/>
        </a:xfrm>
      </p:grpSpPr>
      <p:sp>
        <p:nvSpPr>
          <p:cNvPr id="322" name="Google Shape;322;g1bb4432a46f_0_526:notes">
            <a:extLst>
              <a:ext uri="{FF2B5EF4-FFF2-40B4-BE49-F238E27FC236}">
                <a16:creationId xmlns:a16="http://schemas.microsoft.com/office/drawing/2014/main" id="{B03F973B-8232-C698-0C67-A3F9D01C40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bb4432a46f_0_526:notes">
            <a:extLst>
              <a:ext uri="{FF2B5EF4-FFF2-40B4-BE49-F238E27FC236}">
                <a16:creationId xmlns:a16="http://schemas.microsoft.com/office/drawing/2014/main" id="{D076A73A-54B4-32D5-B8E8-B4FE889EE6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090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endParaRPr lang="ca-ES" dirty="0"/>
          </a:p>
        </p:txBody>
      </p:sp>
      <p:sp>
        <p:nvSpPr>
          <p:cNvPr id="4" name="Contenidor de número de diapositiva 3"/>
          <p:cNvSpPr>
            <a:spLocks noGrp="1"/>
          </p:cNvSpPr>
          <p:nvPr>
            <p:ph type="sldNum" sz="quarter" idx="5"/>
          </p:nvPr>
        </p:nvSpPr>
        <p:spPr/>
        <p:txBody>
          <a:bodyPr/>
          <a:lstStyle/>
          <a:p>
            <a:fld id="{FECB1A7D-9169-4C76-BB3D-3F72CDDBDE40}" type="slidenum">
              <a:rPr lang="ca-ES" smtClean="0"/>
              <a:t>15</a:t>
            </a:fld>
            <a:endParaRPr lang="ca-ES"/>
          </a:p>
        </p:txBody>
      </p:sp>
    </p:spTree>
    <p:extLst>
      <p:ext uri="{BB962C8B-B14F-4D97-AF65-F5344CB8AC3E}">
        <p14:creationId xmlns:p14="http://schemas.microsoft.com/office/powerpoint/2010/main" val="2502389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a:extLst>
            <a:ext uri="{FF2B5EF4-FFF2-40B4-BE49-F238E27FC236}">
              <a16:creationId xmlns:a16="http://schemas.microsoft.com/office/drawing/2014/main" id="{D78D90E3-D041-6E4C-4A12-C6005161C8DA}"/>
            </a:ext>
          </a:extLst>
        </p:cNvPr>
        <p:cNvGrpSpPr/>
        <p:nvPr/>
      </p:nvGrpSpPr>
      <p:grpSpPr>
        <a:xfrm>
          <a:off x="0" y="0"/>
          <a:ext cx="0" cy="0"/>
          <a:chOff x="0" y="0"/>
          <a:chExt cx="0" cy="0"/>
        </a:xfrm>
      </p:grpSpPr>
      <p:sp>
        <p:nvSpPr>
          <p:cNvPr id="322" name="Google Shape;322;g1bb4432a46f_0_526:notes">
            <a:extLst>
              <a:ext uri="{FF2B5EF4-FFF2-40B4-BE49-F238E27FC236}">
                <a16:creationId xmlns:a16="http://schemas.microsoft.com/office/drawing/2014/main" id="{9347B3F1-1D49-2975-CA38-AB15F25959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bb4432a46f_0_526:notes">
            <a:extLst>
              <a:ext uri="{FF2B5EF4-FFF2-40B4-BE49-F238E27FC236}">
                <a16:creationId xmlns:a16="http://schemas.microsoft.com/office/drawing/2014/main" id="{44EDE429-5074-F289-2E54-063AAEDEC1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978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a:extLst>
            <a:ext uri="{FF2B5EF4-FFF2-40B4-BE49-F238E27FC236}">
              <a16:creationId xmlns:a16="http://schemas.microsoft.com/office/drawing/2014/main" id="{09B997C7-5C40-8CAF-893E-7C137EC354B4}"/>
            </a:ext>
          </a:extLst>
        </p:cNvPr>
        <p:cNvGrpSpPr/>
        <p:nvPr/>
      </p:nvGrpSpPr>
      <p:grpSpPr>
        <a:xfrm>
          <a:off x="0" y="0"/>
          <a:ext cx="0" cy="0"/>
          <a:chOff x="0" y="0"/>
          <a:chExt cx="0" cy="0"/>
        </a:xfrm>
      </p:grpSpPr>
      <p:sp>
        <p:nvSpPr>
          <p:cNvPr id="322" name="Google Shape;322;g1bb4432a46f_0_526:notes">
            <a:extLst>
              <a:ext uri="{FF2B5EF4-FFF2-40B4-BE49-F238E27FC236}">
                <a16:creationId xmlns:a16="http://schemas.microsoft.com/office/drawing/2014/main" id="{3E0CC7F0-169E-7F7A-6FCA-2217683503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bb4432a46f_0_526:notes">
            <a:extLst>
              <a:ext uri="{FF2B5EF4-FFF2-40B4-BE49-F238E27FC236}">
                <a16:creationId xmlns:a16="http://schemas.microsoft.com/office/drawing/2014/main" id="{BFD0C35E-5993-320C-8AC2-0999B3DCB8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288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a:extLst>
            <a:ext uri="{FF2B5EF4-FFF2-40B4-BE49-F238E27FC236}">
              <a16:creationId xmlns:a16="http://schemas.microsoft.com/office/drawing/2014/main" id="{DDF7F645-2A23-85E3-5841-F12524BD92D0}"/>
            </a:ext>
          </a:extLst>
        </p:cNvPr>
        <p:cNvGrpSpPr/>
        <p:nvPr/>
      </p:nvGrpSpPr>
      <p:grpSpPr>
        <a:xfrm>
          <a:off x="0" y="0"/>
          <a:ext cx="0" cy="0"/>
          <a:chOff x="0" y="0"/>
          <a:chExt cx="0" cy="0"/>
        </a:xfrm>
      </p:grpSpPr>
      <p:sp>
        <p:nvSpPr>
          <p:cNvPr id="322" name="Google Shape;322;g1bb4432a46f_0_526:notes">
            <a:extLst>
              <a:ext uri="{FF2B5EF4-FFF2-40B4-BE49-F238E27FC236}">
                <a16:creationId xmlns:a16="http://schemas.microsoft.com/office/drawing/2014/main" id="{6588AB8D-C712-2E12-15C8-FC3F49B517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bb4432a46f_0_526:notes">
            <a:extLst>
              <a:ext uri="{FF2B5EF4-FFF2-40B4-BE49-F238E27FC236}">
                <a16:creationId xmlns:a16="http://schemas.microsoft.com/office/drawing/2014/main" id="{C1ADB378-220E-6B6A-1F6F-0BB4CE2DDF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798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a:extLst>
            <a:ext uri="{FF2B5EF4-FFF2-40B4-BE49-F238E27FC236}">
              <a16:creationId xmlns:a16="http://schemas.microsoft.com/office/drawing/2014/main" id="{63948C56-0539-8963-471D-F84974F3E2B6}"/>
            </a:ext>
          </a:extLst>
        </p:cNvPr>
        <p:cNvGrpSpPr/>
        <p:nvPr/>
      </p:nvGrpSpPr>
      <p:grpSpPr>
        <a:xfrm>
          <a:off x="0" y="0"/>
          <a:ext cx="0" cy="0"/>
          <a:chOff x="0" y="0"/>
          <a:chExt cx="0" cy="0"/>
        </a:xfrm>
      </p:grpSpPr>
      <p:sp>
        <p:nvSpPr>
          <p:cNvPr id="322" name="Google Shape;322;g1bb4432a46f_0_526:notes">
            <a:extLst>
              <a:ext uri="{FF2B5EF4-FFF2-40B4-BE49-F238E27FC236}">
                <a16:creationId xmlns:a16="http://schemas.microsoft.com/office/drawing/2014/main" id="{42B26FE2-E1FF-6C2B-89C1-97246B65C8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bb4432a46f_0_526:notes">
            <a:extLst>
              <a:ext uri="{FF2B5EF4-FFF2-40B4-BE49-F238E27FC236}">
                <a16:creationId xmlns:a16="http://schemas.microsoft.com/office/drawing/2014/main" id="{AFFF988B-75A9-E6D9-CF55-999EEC6CA7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038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a:extLst>
            <a:ext uri="{FF2B5EF4-FFF2-40B4-BE49-F238E27FC236}">
              <a16:creationId xmlns:a16="http://schemas.microsoft.com/office/drawing/2014/main" id="{33E480DD-EDC0-71D5-B2D3-2474109A3894}"/>
            </a:ext>
          </a:extLst>
        </p:cNvPr>
        <p:cNvGrpSpPr/>
        <p:nvPr/>
      </p:nvGrpSpPr>
      <p:grpSpPr>
        <a:xfrm>
          <a:off x="0" y="0"/>
          <a:ext cx="0" cy="0"/>
          <a:chOff x="0" y="0"/>
          <a:chExt cx="0" cy="0"/>
        </a:xfrm>
      </p:grpSpPr>
      <p:sp>
        <p:nvSpPr>
          <p:cNvPr id="322" name="Google Shape;322;g1bb4432a46f_0_526:notes">
            <a:extLst>
              <a:ext uri="{FF2B5EF4-FFF2-40B4-BE49-F238E27FC236}">
                <a16:creationId xmlns:a16="http://schemas.microsoft.com/office/drawing/2014/main" id="{E8807CD6-7359-AC66-1BB7-E2CBAA944E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bb4432a46f_0_526:notes">
            <a:extLst>
              <a:ext uri="{FF2B5EF4-FFF2-40B4-BE49-F238E27FC236}">
                <a16:creationId xmlns:a16="http://schemas.microsoft.com/office/drawing/2014/main" id="{833CE6FF-281D-B544-42E1-7BA9D4D142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436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9"/>
        <p:cNvGrpSpPr/>
        <p:nvPr/>
      </p:nvGrpSpPr>
      <p:grpSpPr>
        <a:xfrm>
          <a:off x="0" y="0"/>
          <a:ext cx="0" cy="0"/>
          <a:chOff x="0" y="0"/>
          <a:chExt cx="0" cy="0"/>
        </a:xfrm>
      </p:grpSpPr>
      <p:sp>
        <p:nvSpPr>
          <p:cNvPr id="4030" name="Google Shape;4030;gc8c19cb528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1" name="Google Shape;4031;gc8c19cb528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3"/>
        <p:cNvGrpSpPr/>
        <p:nvPr/>
      </p:nvGrpSpPr>
      <p:grpSpPr>
        <a:xfrm>
          <a:off x="0" y="0"/>
          <a:ext cx="0" cy="0"/>
          <a:chOff x="0" y="0"/>
          <a:chExt cx="0" cy="0"/>
        </a:xfrm>
      </p:grpSpPr>
      <p:sp>
        <p:nvSpPr>
          <p:cNvPr id="2614" name="Google Shape;2614;g6c9b588f6f_1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5" name="Google Shape;2615;g6c9b588f6f_1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3">
          <a:extLst>
            <a:ext uri="{FF2B5EF4-FFF2-40B4-BE49-F238E27FC236}">
              <a16:creationId xmlns:a16="http://schemas.microsoft.com/office/drawing/2014/main" id="{A2BF2F50-D4D7-6124-8369-C84894CAFC6D}"/>
            </a:ext>
          </a:extLst>
        </p:cNvPr>
        <p:cNvGrpSpPr/>
        <p:nvPr/>
      </p:nvGrpSpPr>
      <p:grpSpPr>
        <a:xfrm>
          <a:off x="0" y="0"/>
          <a:ext cx="0" cy="0"/>
          <a:chOff x="0" y="0"/>
          <a:chExt cx="0" cy="0"/>
        </a:xfrm>
      </p:grpSpPr>
      <p:sp>
        <p:nvSpPr>
          <p:cNvPr id="2614" name="Google Shape;2614;g6c9b588f6f_10_29:notes">
            <a:extLst>
              <a:ext uri="{FF2B5EF4-FFF2-40B4-BE49-F238E27FC236}">
                <a16:creationId xmlns:a16="http://schemas.microsoft.com/office/drawing/2014/main" id="{A9E65213-B4AB-0EF6-87B0-984C750CE0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5" name="Google Shape;2615;g6c9b588f6f_10_29:notes">
            <a:extLst>
              <a:ext uri="{FF2B5EF4-FFF2-40B4-BE49-F238E27FC236}">
                <a16:creationId xmlns:a16="http://schemas.microsoft.com/office/drawing/2014/main" id="{710036EC-2787-B33D-9229-DEDD884C0B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694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3">
          <a:extLst>
            <a:ext uri="{FF2B5EF4-FFF2-40B4-BE49-F238E27FC236}">
              <a16:creationId xmlns:a16="http://schemas.microsoft.com/office/drawing/2014/main" id="{C0C06F88-69D0-4271-5219-7A48D41A90DF}"/>
            </a:ext>
          </a:extLst>
        </p:cNvPr>
        <p:cNvGrpSpPr/>
        <p:nvPr/>
      </p:nvGrpSpPr>
      <p:grpSpPr>
        <a:xfrm>
          <a:off x="0" y="0"/>
          <a:ext cx="0" cy="0"/>
          <a:chOff x="0" y="0"/>
          <a:chExt cx="0" cy="0"/>
        </a:xfrm>
      </p:grpSpPr>
      <p:sp>
        <p:nvSpPr>
          <p:cNvPr id="2614" name="Google Shape;2614;g6c9b588f6f_10_29:notes">
            <a:extLst>
              <a:ext uri="{FF2B5EF4-FFF2-40B4-BE49-F238E27FC236}">
                <a16:creationId xmlns:a16="http://schemas.microsoft.com/office/drawing/2014/main" id="{52372867-2044-06B3-3D29-4DFEB1CA07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5" name="Google Shape;2615;g6c9b588f6f_10_29:notes">
            <a:extLst>
              <a:ext uri="{FF2B5EF4-FFF2-40B4-BE49-F238E27FC236}">
                <a16:creationId xmlns:a16="http://schemas.microsoft.com/office/drawing/2014/main" id="{F3A154C4-28AC-33B8-A133-8D31AE3255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5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3">
          <a:extLst>
            <a:ext uri="{FF2B5EF4-FFF2-40B4-BE49-F238E27FC236}">
              <a16:creationId xmlns:a16="http://schemas.microsoft.com/office/drawing/2014/main" id="{93DAC506-A3B8-B150-5F7E-4FFBF993E0D8}"/>
            </a:ext>
          </a:extLst>
        </p:cNvPr>
        <p:cNvGrpSpPr/>
        <p:nvPr/>
      </p:nvGrpSpPr>
      <p:grpSpPr>
        <a:xfrm>
          <a:off x="0" y="0"/>
          <a:ext cx="0" cy="0"/>
          <a:chOff x="0" y="0"/>
          <a:chExt cx="0" cy="0"/>
        </a:xfrm>
      </p:grpSpPr>
      <p:sp>
        <p:nvSpPr>
          <p:cNvPr id="2614" name="Google Shape;2614;g6c9b588f6f_10_29:notes">
            <a:extLst>
              <a:ext uri="{FF2B5EF4-FFF2-40B4-BE49-F238E27FC236}">
                <a16:creationId xmlns:a16="http://schemas.microsoft.com/office/drawing/2014/main" id="{DE188F4C-AE70-EE2C-13B0-B49DF58A31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5" name="Google Shape;2615;g6c9b588f6f_10_29:notes">
            <a:extLst>
              <a:ext uri="{FF2B5EF4-FFF2-40B4-BE49-F238E27FC236}">
                <a16:creationId xmlns:a16="http://schemas.microsoft.com/office/drawing/2014/main" id="{40704951-AA90-DF8C-EC8F-8B8CD52EFE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329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3">
          <a:extLst>
            <a:ext uri="{FF2B5EF4-FFF2-40B4-BE49-F238E27FC236}">
              <a16:creationId xmlns:a16="http://schemas.microsoft.com/office/drawing/2014/main" id="{6FF61020-B4CE-2AF3-AE64-BA3657360640}"/>
            </a:ext>
          </a:extLst>
        </p:cNvPr>
        <p:cNvGrpSpPr/>
        <p:nvPr/>
      </p:nvGrpSpPr>
      <p:grpSpPr>
        <a:xfrm>
          <a:off x="0" y="0"/>
          <a:ext cx="0" cy="0"/>
          <a:chOff x="0" y="0"/>
          <a:chExt cx="0" cy="0"/>
        </a:xfrm>
      </p:grpSpPr>
      <p:sp>
        <p:nvSpPr>
          <p:cNvPr id="2614" name="Google Shape;2614;g6c9b588f6f_10_29:notes">
            <a:extLst>
              <a:ext uri="{FF2B5EF4-FFF2-40B4-BE49-F238E27FC236}">
                <a16:creationId xmlns:a16="http://schemas.microsoft.com/office/drawing/2014/main" id="{ED0C01B5-B1BD-6C97-BD57-C2EB0E3821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5" name="Google Shape;2615;g6c9b588f6f_10_29:notes">
            <a:extLst>
              <a:ext uri="{FF2B5EF4-FFF2-40B4-BE49-F238E27FC236}">
                <a16:creationId xmlns:a16="http://schemas.microsoft.com/office/drawing/2014/main" id="{D8ED604B-724F-990B-23F0-4648C0359E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739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3">
          <a:extLst>
            <a:ext uri="{FF2B5EF4-FFF2-40B4-BE49-F238E27FC236}">
              <a16:creationId xmlns:a16="http://schemas.microsoft.com/office/drawing/2014/main" id="{120E735A-8A23-AAF5-6558-F8860A755FAF}"/>
            </a:ext>
          </a:extLst>
        </p:cNvPr>
        <p:cNvGrpSpPr/>
        <p:nvPr/>
      </p:nvGrpSpPr>
      <p:grpSpPr>
        <a:xfrm>
          <a:off x="0" y="0"/>
          <a:ext cx="0" cy="0"/>
          <a:chOff x="0" y="0"/>
          <a:chExt cx="0" cy="0"/>
        </a:xfrm>
      </p:grpSpPr>
      <p:sp>
        <p:nvSpPr>
          <p:cNvPr id="2614" name="Google Shape;2614;g6c9b588f6f_10_29:notes">
            <a:extLst>
              <a:ext uri="{FF2B5EF4-FFF2-40B4-BE49-F238E27FC236}">
                <a16:creationId xmlns:a16="http://schemas.microsoft.com/office/drawing/2014/main" id="{22650FC6-9530-02F2-A413-10E1EDD8D9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5" name="Google Shape;2615;g6c9b588f6f_10_29:notes">
            <a:extLst>
              <a:ext uri="{FF2B5EF4-FFF2-40B4-BE49-F238E27FC236}">
                <a16:creationId xmlns:a16="http://schemas.microsoft.com/office/drawing/2014/main" id="{69AA2B68-3D84-84F9-3569-678247B8FE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262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3">
          <a:extLst>
            <a:ext uri="{FF2B5EF4-FFF2-40B4-BE49-F238E27FC236}">
              <a16:creationId xmlns:a16="http://schemas.microsoft.com/office/drawing/2014/main" id="{C7B33B65-D8CB-DD32-F926-D425D789EFFE}"/>
            </a:ext>
          </a:extLst>
        </p:cNvPr>
        <p:cNvGrpSpPr/>
        <p:nvPr/>
      </p:nvGrpSpPr>
      <p:grpSpPr>
        <a:xfrm>
          <a:off x="0" y="0"/>
          <a:ext cx="0" cy="0"/>
          <a:chOff x="0" y="0"/>
          <a:chExt cx="0" cy="0"/>
        </a:xfrm>
      </p:grpSpPr>
      <p:sp>
        <p:nvSpPr>
          <p:cNvPr id="2614" name="Google Shape;2614;g6c9b588f6f_10_29:notes">
            <a:extLst>
              <a:ext uri="{FF2B5EF4-FFF2-40B4-BE49-F238E27FC236}">
                <a16:creationId xmlns:a16="http://schemas.microsoft.com/office/drawing/2014/main" id="{54B7EF2A-FB6D-5A0C-3AE2-677FAD04E6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5" name="Google Shape;2615;g6c9b588f6f_10_29:notes">
            <a:extLst>
              <a:ext uri="{FF2B5EF4-FFF2-40B4-BE49-F238E27FC236}">
                <a16:creationId xmlns:a16="http://schemas.microsoft.com/office/drawing/2014/main" id="{412E3D0D-F6C0-A1CD-3A84-481C4F368A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40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ol">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3E55F661-2CF9-1A41-7FE1-B0A24850CD7D}"/>
              </a:ext>
            </a:extLst>
          </p:cNvPr>
          <p:cNvSpPr>
            <a:spLocks noGrp="1"/>
          </p:cNvSpPr>
          <p:nvPr>
            <p:ph type="ctrTitle"/>
          </p:nvPr>
        </p:nvSpPr>
        <p:spPr>
          <a:xfrm>
            <a:off x="1524000" y="1122363"/>
            <a:ext cx="9144000" cy="2387600"/>
          </a:xfrm>
        </p:spPr>
        <p:txBody>
          <a:bodyPr anchor="b"/>
          <a:lstStyle>
            <a:lvl1pPr algn="ctr">
              <a:defRPr sz="6000"/>
            </a:lvl1pPr>
          </a:lstStyle>
          <a:p>
            <a:r>
              <a:rPr lang="ca-ES"/>
              <a:t>Feu clic aquí per editar l'estil</a:t>
            </a:r>
          </a:p>
        </p:txBody>
      </p:sp>
      <p:sp>
        <p:nvSpPr>
          <p:cNvPr id="3" name="Subtítol 2">
            <a:extLst>
              <a:ext uri="{FF2B5EF4-FFF2-40B4-BE49-F238E27FC236}">
                <a16:creationId xmlns:a16="http://schemas.microsoft.com/office/drawing/2014/main" id="{240260DB-B1BC-4EC2-8F4F-3586D29DD4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a-ES"/>
              <a:t>Feu clic aquí per editar l'estil de subtítols del patró</a:t>
            </a:r>
          </a:p>
        </p:txBody>
      </p:sp>
      <p:sp>
        <p:nvSpPr>
          <p:cNvPr id="4" name="Contenidor de data 3">
            <a:extLst>
              <a:ext uri="{FF2B5EF4-FFF2-40B4-BE49-F238E27FC236}">
                <a16:creationId xmlns:a16="http://schemas.microsoft.com/office/drawing/2014/main" id="{6A6CC838-D2C9-3F03-C51F-4ED773E096C0}"/>
              </a:ext>
            </a:extLst>
          </p:cNvPr>
          <p:cNvSpPr>
            <a:spLocks noGrp="1"/>
          </p:cNvSpPr>
          <p:nvPr>
            <p:ph type="dt" sz="half" idx="10"/>
          </p:nvPr>
        </p:nvSpPr>
        <p:spPr/>
        <p:txBody>
          <a:bodyPr/>
          <a:lstStyle/>
          <a:p>
            <a:fld id="{22F7AF8A-F625-4C8A-AB8B-2CCC9AADFB13}" type="datetimeFigureOut">
              <a:rPr lang="ca-ES" smtClean="0"/>
              <a:t>28/2/2024</a:t>
            </a:fld>
            <a:endParaRPr lang="ca-ES"/>
          </a:p>
        </p:txBody>
      </p:sp>
      <p:sp>
        <p:nvSpPr>
          <p:cNvPr id="5" name="Contenidor de peu de pàgina 4">
            <a:extLst>
              <a:ext uri="{FF2B5EF4-FFF2-40B4-BE49-F238E27FC236}">
                <a16:creationId xmlns:a16="http://schemas.microsoft.com/office/drawing/2014/main" id="{79ECFAE3-8297-7DAA-C7D3-153EAED3BEEF}"/>
              </a:ext>
            </a:extLst>
          </p:cNvPr>
          <p:cNvSpPr>
            <a:spLocks noGrp="1"/>
          </p:cNvSpPr>
          <p:nvPr>
            <p:ph type="ftr" sz="quarter" idx="11"/>
          </p:nvPr>
        </p:nvSpPr>
        <p:spPr/>
        <p:txBody>
          <a:bodyPr/>
          <a:lstStyle/>
          <a:p>
            <a:endParaRPr lang="ca-ES"/>
          </a:p>
        </p:txBody>
      </p:sp>
      <p:sp>
        <p:nvSpPr>
          <p:cNvPr id="6" name="Contenidor de número de diapositiva 5">
            <a:extLst>
              <a:ext uri="{FF2B5EF4-FFF2-40B4-BE49-F238E27FC236}">
                <a16:creationId xmlns:a16="http://schemas.microsoft.com/office/drawing/2014/main" id="{D7116E7C-5B09-5E93-E929-DDE7EAF05B7B}"/>
              </a:ext>
            </a:extLst>
          </p:cNvPr>
          <p:cNvSpPr>
            <a:spLocks noGrp="1"/>
          </p:cNvSpPr>
          <p:nvPr>
            <p:ph type="sldNum" sz="quarter" idx="12"/>
          </p:nvPr>
        </p:nvSpPr>
        <p:spPr/>
        <p:txBody>
          <a:bodyPr/>
          <a:lstStyle/>
          <a:p>
            <a:fld id="{7E6FE6F4-8AE6-452D-9786-D65B5A51FDD4}" type="slidenum">
              <a:rPr lang="ca-ES" smtClean="0"/>
              <a:t>‹#›</a:t>
            </a:fld>
            <a:endParaRPr lang="ca-ES"/>
          </a:p>
        </p:txBody>
      </p:sp>
    </p:spTree>
    <p:extLst>
      <p:ext uri="{BB962C8B-B14F-4D97-AF65-F5344CB8AC3E}">
        <p14:creationId xmlns:p14="http://schemas.microsoft.com/office/powerpoint/2010/main" val="3955786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ol i text vertical">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17C3C499-5135-91F4-EE9B-7420F6B76DE2}"/>
              </a:ext>
            </a:extLst>
          </p:cNvPr>
          <p:cNvSpPr>
            <a:spLocks noGrp="1"/>
          </p:cNvSpPr>
          <p:nvPr>
            <p:ph type="title"/>
          </p:nvPr>
        </p:nvSpPr>
        <p:spPr/>
        <p:txBody>
          <a:bodyPr/>
          <a:lstStyle/>
          <a:p>
            <a:r>
              <a:rPr lang="ca-ES"/>
              <a:t>Feu clic aquí per editar l'estil</a:t>
            </a:r>
          </a:p>
        </p:txBody>
      </p:sp>
      <p:sp>
        <p:nvSpPr>
          <p:cNvPr id="3" name="Contenidor de text vertical 2">
            <a:extLst>
              <a:ext uri="{FF2B5EF4-FFF2-40B4-BE49-F238E27FC236}">
                <a16:creationId xmlns:a16="http://schemas.microsoft.com/office/drawing/2014/main" id="{C50058EA-9C26-EB9A-12F4-DA2AF93494D5}"/>
              </a:ext>
            </a:extLst>
          </p:cNvPr>
          <p:cNvSpPr>
            <a:spLocks noGrp="1"/>
          </p:cNvSpPr>
          <p:nvPr>
            <p:ph type="body" orient="vert" idx="1"/>
          </p:nvPr>
        </p:nvSpPr>
        <p:spPr/>
        <p:txBody>
          <a:bodyPr vert="eaVert"/>
          <a:lstStyle/>
          <a:p>
            <a:pPr lvl="0"/>
            <a:r>
              <a:rPr lang="ca-ES"/>
              <a:t>Feu clic per editar els estils del text del patró</a:t>
            </a:r>
          </a:p>
          <a:p>
            <a:pPr lvl="1"/>
            <a:r>
              <a:rPr lang="ca-ES"/>
              <a:t>Segon nivell</a:t>
            </a:r>
          </a:p>
          <a:p>
            <a:pPr lvl="2"/>
            <a:r>
              <a:rPr lang="ca-ES"/>
              <a:t>Tercer nivell</a:t>
            </a:r>
          </a:p>
          <a:p>
            <a:pPr lvl="3"/>
            <a:r>
              <a:rPr lang="ca-ES"/>
              <a:t>Quart nivell</a:t>
            </a:r>
          </a:p>
          <a:p>
            <a:pPr lvl="4"/>
            <a:r>
              <a:rPr lang="ca-ES"/>
              <a:t>Cinquè nivell</a:t>
            </a:r>
          </a:p>
        </p:txBody>
      </p:sp>
      <p:sp>
        <p:nvSpPr>
          <p:cNvPr id="4" name="Contenidor de data 3">
            <a:extLst>
              <a:ext uri="{FF2B5EF4-FFF2-40B4-BE49-F238E27FC236}">
                <a16:creationId xmlns:a16="http://schemas.microsoft.com/office/drawing/2014/main" id="{5DC19260-82D0-6A83-C005-49AFBFAEB151}"/>
              </a:ext>
            </a:extLst>
          </p:cNvPr>
          <p:cNvSpPr>
            <a:spLocks noGrp="1"/>
          </p:cNvSpPr>
          <p:nvPr>
            <p:ph type="dt" sz="half" idx="10"/>
          </p:nvPr>
        </p:nvSpPr>
        <p:spPr/>
        <p:txBody>
          <a:bodyPr/>
          <a:lstStyle/>
          <a:p>
            <a:fld id="{22F7AF8A-F625-4C8A-AB8B-2CCC9AADFB13}" type="datetimeFigureOut">
              <a:rPr lang="ca-ES" smtClean="0"/>
              <a:t>28/2/2024</a:t>
            </a:fld>
            <a:endParaRPr lang="ca-ES"/>
          </a:p>
        </p:txBody>
      </p:sp>
      <p:sp>
        <p:nvSpPr>
          <p:cNvPr id="5" name="Contenidor de peu de pàgina 4">
            <a:extLst>
              <a:ext uri="{FF2B5EF4-FFF2-40B4-BE49-F238E27FC236}">
                <a16:creationId xmlns:a16="http://schemas.microsoft.com/office/drawing/2014/main" id="{75DFF2FC-DD30-1262-A151-375A565E69C3}"/>
              </a:ext>
            </a:extLst>
          </p:cNvPr>
          <p:cNvSpPr>
            <a:spLocks noGrp="1"/>
          </p:cNvSpPr>
          <p:nvPr>
            <p:ph type="ftr" sz="quarter" idx="11"/>
          </p:nvPr>
        </p:nvSpPr>
        <p:spPr/>
        <p:txBody>
          <a:bodyPr/>
          <a:lstStyle/>
          <a:p>
            <a:endParaRPr lang="ca-ES"/>
          </a:p>
        </p:txBody>
      </p:sp>
      <p:sp>
        <p:nvSpPr>
          <p:cNvPr id="6" name="Contenidor de número de diapositiva 5">
            <a:extLst>
              <a:ext uri="{FF2B5EF4-FFF2-40B4-BE49-F238E27FC236}">
                <a16:creationId xmlns:a16="http://schemas.microsoft.com/office/drawing/2014/main" id="{B0BC1648-0646-49EF-F353-0DAA33E473B6}"/>
              </a:ext>
            </a:extLst>
          </p:cNvPr>
          <p:cNvSpPr>
            <a:spLocks noGrp="1"/>
          </p:cNvSpPr>
          <p:nvPr>
            <p:ph type="sldNum" sz="quarter" idx="12"/>
          </p:nvPr>
        </p:nvSpPr>
        <p:spPr/>
        <p:txBody>
          <a:bodyPr/>
          <a:lstStyle/>
          <a:p>
            <a:fld id="{7E6FE6F4-8AE6-452D-9786-D65B5A51FDD4}" type="slidenum">
              <a:rPr lang="ca-ES" smtClean="0"/>
              <a:t>‹#›</a:t>
            </a:fld>
            <a:endParaRPr lang="ca-ES"/>
          </a:p>
        </p:txBody>
      </p:sp>
    </p:spTree>
    <p:extLst>
      <p:ext uri="{BB962C8B-B14F-4D97-AF65-F5344CB8AC3E}">
        <p14:creationId xmlns:p14="http://schemas.microsoft.com/office/powerpoint/2010/main" val="3707903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ol vertical i text">
    <p:spTree>
      <p:nvGrpSpPr>
        <p:cNvPr id="1" name=""/>
        <p:cNvGrpSpPr/>
        <p:nvPr/>
      </p:nvGrpSpPr>
      <p:grpSpPr>
        <a:xfrm>
          <a:off x="0" y="0"/>
          <a:ext cx="0" cy="0"/>
          <a:chOff x="0" y="0"/>
          <a:chExt cx="0" cy="0"/>
        </a:xfrm>
      </p:grpSpPr>
      <p:sp>
        <p:nvSpPr>
          <p:cNvPr id="2" name="Títol vertical 1">
            <a:extLst>
              <a:ext uri="{FF2B5EF4-FFF2-40B4-BE49-F238E27FC236}">
                <a16:creationId xmlns:a16="http://schemas.microsoft.com/office/drawing/2014/main" id="{66D7236E-19CF-4D83-BC4F-CE397440B6E2}"/>
              </a:ext>
            </a:extLst>
          </p:cNvPr>
          <p:cNvSpPr>
            <a:spLocks noGrp="1"/>
          </p:cNvSpPr>
          <p:nvPr>
            <p:ph type="title" orient="vert"/>
          </p:nvPr>
        </p:nvSpPr>
        <p:spPr>
          <a:xfrm>
            <a:off x="8724900" y="365125"/>
            <a:ext cx="2628900" cy="5811838"/>
          </a:xfrm>
        </p:spPr>
        <p:txBody>
          <a:bodyPr vert="eaVert"/>
          <a:lstStyle/>
          <a:p>
            <a:r>
              <a:rPr lang="ca-ES"/>
              <a:t>Feu clic aquí per editar l'estil</a:t>
            </a:r>
          </a:p>
        </p:txBody>
      </p:sp>
      <p:sp>
        <p:nvSpPr>
          <p:cNvPr id="3" name="Contenidor de text vertical 2">
            <a:extLst>
              <a:ext uri="{FF2B5EF4-FFF2-40B4-BE49-F238E27FC236}">
                <a16:creationId xmlns:a16="http://schemas.microsoft.com/office/drawing/2014/main" id="{D202A682-4CD0-539C-C04B-978CE7149E22}"/>
              </a:ext>
            </a:extLst>
          </p:cNvPr>
          <p:cNvSpPr>
            <a:spLocks noGrp="1"/>
          </p:cNvSpPr>
          <p:nvPr>
            <p:ph type="body" orient="vert" idx="1"/>
          </p:nvPr>
        </p:nvSpPr>
        <p:spPr>
          <a:xfrm>
            <a:off x="838200" y="365125"/>
            <a:ext cx="7734300" cy="5811838"/>
          </a:xfrm>
        </p:spPr>
        <p:txBody>
          <a:bodyPr vert="eaVert"/>
          <a:lstStyle/>
          <a:p>
            <a:pPr lvl="0"/>
            <a:r>
              <a:rPr lang="ca-ES"/>
              <a:t>Feu clic per editar els estils del text del patró</a:t>
            </a:r>
          </a:p>
          <a:p>
            <a:pPr lvl="1"/>
            <a:r>
              <a:rPr lang="ca-ES"/>
              <a:t>Segon nivell</a:t>
            </a:r>
          </a:p>
          <a:p>
            <a:pPr lvl="2"/>
            <a:r>
              <a:rPr lang="ca-ES"/>
              <a:t>Tercer nivell</a:t>
            </a:r>
          </a:p>
          <a:p>
            <a:pPr lvl="3"/>
            <a:r>
              <a:rPr lang="ca-ES"/>
              <a:t>Quart nivell</a:t>
            </a:r>
          </a:p>
          <a:p>
            <a:pPr lvl="4"/>
            <a:r>
              <a:rPr lang="ca-ES"/>
              <a:t>Cinquè nivell</a:t>
            </a:r>
          </a:p>
        </p:txBody>
      </p:sp>
      <p:sp>
        <p:nvSpPr>
          <p:cNvPr id="4" name="Contenidor de data 3">
            <a:extLst>
              <a:ext uri="{FF2B5EF4-FFF2-40B4-BE49-F238E27FC236}">
                <a16:creationId xmlns:a16="http://schemas.microsoft.com/office/drawing/2014/main" id="{23926A4B-E739-3000-5C1A-20971CC3B89F}"/>
              </a:ext>
            </a:extLst>
          </p:cNvPr>
          <p:cNvSpPr>
            <a:spLocks noGrp="1"/>
          </p:cNvSpPr>
          <p:nvPr>
            <p:ph type="dt" sz="half" idx="10"/>
          </p:nvPr>
        </p:nvSpPr>
        <p:spPr/>
        <p:txBody>
          <a:bodyPr/>
          <a:lstStyle/>
          <a:p>
            <a:fld id="{22F7AF8A-F625-4C8A-AB8B-2CCC9AADFB13}" type="datetimeFigureOut">
              <a:rPr lang="ca-ES" smtClean="0"/>
              <a:t>28/2/2024</a:t>
            </a:fld>
            <a:endParaRPr lang="ca-ES"/>
          </a:p>
        </p:txBody>
      </p:sp>
      <p:sp>
        <p:nvSpPr>
          <p:cNvPr id="5" name="Contenidor de peu de pàgina 4">
            <a:extLst>
              <a:ext uri="{FF2B5EF4-FFF2-40B4-BE49-F238E27FC236}">
                <a16:creationId xmlns:a16="http://schemas.microsoft.com/office/drawing/2014/main" id="{9DEE2CE2-B304-D432-5306-6654F32968A5}"/>
              </a:ext>
            </a:extLst>
          </p:cNvPr>
          <p:cNvSpPr>
            <a:spLocks noGrp="1"/>
          </p:cNvSpPr>
          <p:nvPr>
            <p:ph type="ftr" sz="quarter" idx="11"/>
          </p:nvPr>
        </p:nvSpPr>
        <p:spPr/>
        <p:txBody>
          <a:bodyPr/>
          <a:lstStyle/>
          <a:p>
            <a:endParaRPr lang="ca-ES"/>
          </a:p>
        </p:txBody>
      </p:sp>
      <p:sp>
        <p:nvSpPr>
          <p:cNvPr id="6" name="Contenidor de número de diapositiva 5">
            <a:extLst>
              <a:ext uri="{FF2B5EF4-FFF2-40B4-BE49-F238E27FC236}">
                <a16:creationId xmlns:a16="http://schemas.microsoft.com/office/drawing/2014/main" id="{B1AAFE46-DF83-8BBA-ECFB-112D4331890C}"/>
              </a:ext>
            </a:extLst>
          </p:cNvPr>
          <p:cNvSpPr>
            <a:spLocks noGrp="1"/>
          </p:cNvSpPr>
          <p:nvPr>
            <p:ph type="sldNum" sz="quarter" idx="12"/>
          </p:nvPr>
        </p:nvSpPr>
        <p:spPr/>
        <p:txBody>
          <a:bodyPr/>
          <a:lstStyle/>
          <a:p>
            <a:fld id="{7E6FE6F4-8AE6-452D-9786-D65B5A51FDD4}" type="slidenum">
              <a:rPr lang="ca-ES" smtClean="0"/>
              <a:t>‹#›</a:t>
            </a:fld>
            <a:endParaRPr lang="ca-ES"/>
          </a:p>
        </p:txBody>
      </p:sp>
    </p:spTree>
    <p:extLst>
      <p:ext uri="{BB962C8B-B14F-4D97-AF65-F5344CB8AC3E}">
        <p14:creationId xmlns:p14="http://schemas.microsoft.com/office/powerpoint/2010/main" val="2255025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598451" y="1218600"/>
            <a:ext cx="6622000" cy="33700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accent2"/>
              </a:buClr>
              <a:buSzPts val="4800"/>
              <a:buNone/>
              <a:defRPr sz="9600">
                <a:solidFill>
                  <a:schemeClr val="accent2"/>
                </a:solidFill>
              </a:defRPr>
            </a:lvl1pPr>
            <a:lvl2pPr lvl="1">
              <a:spcBef>
                <a:spcPts val="0"/>
              </a:spcBef>
              <a:spcAft>
                <a:spcPts val="0"/>
              </a:spcAft>
              <a:buClr>
                <a:schemeClr val="accent2"/>
              </a:buClr>
              <a:buSzPts val="4800"/>
              <a:buNone/>
              <a:defRPr sz="6400">
                <a:solidFill>
                  <a:schemeClr val="accent2"/>
                </a:solidFill>
              </a:defRPr>
            </a:lvl2pPr>
            <a:lvl3pPr lvl="2">
              <a:spcBef>
                <a:spcPts val="0"/>
              </a:spcBef>
              <a:spcAft>
                <a:spcPts val="0"/>
              </a:spcAft>
              <a:buClr>
                <a:schemeClr val="accent2"/>
              </a:buClr>
              <a:buSzPts val="4800"/>
              <a:buNone/>
              <a:defRPr sz="6400">
                <a:solidFill>
                  <a:schemeClr val="accent2"/>
                </a:solidFill>
              </a:defRPr>
            </a:lvl3pPr>
            <a:lvl4pPr lvl="3">
              <a:spcBef>
                <a:spcPts val="0"/>
              </a:spcBef>
              <a:spcAft>
                <a:spcPts val="0"/>
              </a:spcAft>
              <a:buClr>
                <a:schemeClr val="accent2"/>
              </a:buClr>
              <a:buSzPts val="4800"/>
              <a:buNone/>
              <a:defRPr sz="6400">
                <a:solidFill>
                  <a:schemeClr val="accent2"/>
                </a:solidFill>
              </a:defRPr>
            </a:lvl4pPr>
            <a:lvl5pPr lvl="4">
              <a:spcBef>
                <a:spcPts val="0"/>
              </a:spcBef>
              <a:spcAft>
                <a:spcPts val="0"/>
              </a:spcAft>
              <a:buClr>
                <a:schemeClr val="accent2"/>
              </a:buClr>
              <a:buSzPts val="4800"/>
              <a:buNone/>
              <a:defRPr sz="6400">
                <a:solidFill>
                  <a:schemeClr val="accent2"/>
                </a:solidFill>
              </a:defRPr>
            </a:lvl5pPr>
            <a:lvl6pPr lvl="5">
              <a:spcBef>
                <a:spcPts val="0"/>
              </a:spcBef>
              <a:spcAft>
                <a:spcPts val="0"/>
              </a:spcAft>
              <a:buClr>
                <a:schemeClr val="accent2"/>
              </a:buClr>
              <a:buSzPts val="4800"/>
              <a:buNone/>
              <a:defRPr sz="6400">
                <a:solidFill>
                  <a:schemeClr val="accent2"/>
                </a:solidFill>
              </a:defRPr>
            </a:lvl6pPr>
            <a:lvl7pPr lvl="6">
              <a:spcBef>
                <a:spcPts val="0"/>
              </a:spcBef>
              <a:spcAft>
                <a:spcPts val="0"/>
              </a:spcAft>
              <a:buClr>
                <a:schemeClr val="accent2"/>
              </a:buClr>
              <a:buSzPts val="4800"/>
              <a:buNone/>
              <a:defRPr sz="6400">
                <a:solidFill>
                  <a:schemeClr val="accent2"/>
                </a:solidFill>
              </a:defRPr>
            </a:lvl7pPr>
            <a:lvl8pPr lvl="7">
              <a:spcBef>
                <a:spcPts val="0"/>
              </a:spcBef>
              <a:spcAft>
                <a:spcPts val="0"/>
              </a:spcAft>
              <a:buClr>
                <a:schemeClr val="accent2"/>
              </a:buClr>
              <a:buSzPts val="4800"/>
              <a:buNone/>
              <a:defRPr sz="6400">
                <a:solidFill>
                  <a:schemeClr val="accent2"/>
                </a:solidFill>
              </a:defRPr>
            </a:lvl8pPr>
            <a:lvl9pPr lvl="8">
              <a:spcBef>
                <a:spcPts val="0"/>
              </a:spcBef>
              <a:spcAft>
                <a:spcPts val="0"/>
              </a:spcAft>
              <a:buClr>
                <a:schemeClr val="accent2"/>
              </a:buClr>
              <a:buSzPts val="4800"/>
              <a:buNone/>
              <a:defRPr sz="6400">
                <a:solidFill>
                  <a:schemeClr val="accent2"/>
                </a:solidFill>
              </a:defRPr>
            </a:lvl9pPr>
          </a:lstStyle>
          <a:p>
            <a:endParaRPr/>
          </a:p>
        </p:txBody>
      </p:sp>
    </p:spTree>
    <p:extLst>
      <p:ext uri="{BB962C8B-B14F-4D97-AF65-F5344CB8AC3E}">
        <p14:creationId xmlns:p14="http://schemas.microsoft.com/office/powerpoint/2010/main" val="121443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265"/>
        <p:cNvGrpSpPr/>
        <p:nvPr/>
      </p:nvGrpSpPr>
      <p:grpSpPr>
        <a:xfrm>
          <a:off x="0" y="0"/>
          <a:ext cx="0" cy="0"/>
          <a:chOff x="0" y="0"/>
          <a:chExt cx="0" cy="0"/>
        </a:xfrm>
      </p:grpSpPr>
      <p:sp>
        <p:nvSpPr>
          <p:cNvPr id="266" name="Google Shape;266;p38"/>
          <p:cNvSpPr txBox="1">
            <a:spLocks noGrp="1"/>
          </p:cNvSpPr>
          <p:nvPr>
            <p:ph type="ctrTitle"/>
          </p:nvPr>
        </p:nvSpPr>
        <p:spPr>
          <a:xfrm>
            <a:off x="1190367" y="2916500"/>
            <a:ext cx="6240800" cy="2472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None/>
              <a:defRPr sz="8000">
                <a:solidFill>
                  <a:schemeClr val="accent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endParaRPr/>
          </a:p>
        </p:txBody>
      </p:sp>
      <p:sp>
        <p:nvSpPr>
          <p:cNvPr id="267" name="Google Shape;267;p38"/>
          <p:cNvSpPr txBox="1">
            <a:spLocks noGrp="1"/>
          </p:cNvSpPr>
          <p:nvPr>
            <p:ph type="subTitle" idx="1"/>
          </p:nvPr>
        </p:nvSpPr>
        <p:spPr>
          <a:xfrm>
            <a:off x="1190367" y="5185100"/>
            <a:ext cx="4420800" cy="7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268" name="Google Shape;268;p38"/>
          <p:cNvSpPr txBox="1">
            <a:spLocks noGrp="1"/>
          </p:cNvSpPr>
          <p:nvPr>
            <p:ph type="title" idx="2" hasCustomPrompt="1"/>
          </p:nvPr>
        </p:nvSpPr>
        <p:spPr>
          <a:xfrm>
            <a:off x="1190367" y="902500"/>
            <a:ext cx="3185200" cy="2014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1"/>
              </a:buClr>
              <a:buSzPts val="5500"/>
              <a:buNone/>
              <a:defRPr sz="12800">
                <a:solidFill>
                  <a:schemeClr val="accent1"/>
                </a:solidFill>
              </a:defRPr>
            </a:lvl1pPr>
            <a:lvl2pPr lvl="1" algn="ctr" rtl="0">
              <a:spcBef>
                <a:spcPts val="0"/>
              </a:spcBef>
              <a:spcAft>
                <a:spcPts val="0"/>
              </a:spcAft>
              <a:buClr>
                <a:schemeClr val="dk1"/>
              </a:buClr>
              <a:buSzPts val="5500"/>
              <a:buNone/>
              <a:defRPr sz="7333">
                <a:solidFill>
                  <a:schemeClr val="dk1"/>
                </a:solidFill>
              </a:defRPr>
            </a:lvl2pPr>
            <a:lvl3pPr lvl="2" algn="ctr" rtl="0">
              <a:spcBef>
                <a:spcPts val="0"/>
              </a:spcBef>
              <a:spcAft>
                <a:spcPts val="0"/>
              </a:spcAft>
              <a:buClr>
                <a:schemeClr val="dk1"/>
              </a:buClr>
              <a:buSzPts val="5500"/>
              <a:buNone/>
              <a:defRPr sz="7333">
                <a:solidFill>
                  <a:schemeClr val="dk1"/>
                </a:solidFill>
              </a:defRPr>
            </a:lvl3pPr>
            <a:lvl4pPr lvl="3" algn="ctr" rtl="0">
              <a:spcBef>
                <a:spcPts val="0"/>
              </a:spcBef>
              <a:spcAft>
                <a:spcPts val="0"/>
              </a:spcAft>
              <a:buClr>
                <a:schemeClr val="dk1"/>
              </a:buClr>
              <a:buSzPts val="5500"/>
              <a:buNone/>
              <a:defRPr sz="7333">
                <a:solidFill>
                  <a:schemeClr val="dk1"/>
                </a:solidFill>
              </a:defRPr>
            </a:lvl4pPr>
            <a:lvl5pPr lvl="4" algn="ctr" rtl="0">
              <a:spcBef>
                <a:spcPts val="0"/>
              </a:spcBef>
              <a:spcAft>
                <a:spcPts val="0"/>
              </a:spcAft>
              <a:buClr>
                <a:schemeClr val="dk1"/>
              </a:buClr>
              <a:buSzPts val="5500"/>
              <a:buNone/>
              <a:defRPr sz="7333">
                <a:solidFill>
                  <a:schemeClr val="dk1"/>
                </a:solidFill>
              </a:defRPr>
            </a:lvl5pPr>
            <a:lvl6pPr lvl="5" algn="ctr" rtl="0">
              <a:spcBef>
                <a:spcPts val="0"/>
              </a:spcBef>
              <a:spcAft>
                <a:spcPts val="0"/>
              </a:spcAft>
              <a:buClr>
                <a:schemeClr val="dk1"/>
              </a:buClr>
              <a:buSzPts val="5500"/>
              <a:buNone/>
              <a:defRPr sz="7333">
                <a:solidFill>
                  <a:schemeClr val="dk1"/>
                </a:solidFill>
              </a:defRPr>
            </a:lvl6pPr>
            <a:lvl7pPr lvl="6" algn="ctr" rtl="0">
              <a:spcBef>
                <a:spcPts val="0"/>
              </a:spcBef>
              <a:spcAft>
                <a:spcPts val="0"/>
              </a:spcAft>
              <a:buClr>
                <a:schemeClr val="dk1"/>
              </a:buClr>
              <a:buSzPts val="5500"/>
              <a:buNone/>
              <a:defRPr sz="7333">
                <a:solidFill>
                  <a:schemeClr val="dk1"/>
                </a:solidFill>
              </a:defRPr>
            </a:lvl7pPr>
            <a:lvl8pPr lvl="7" algn="ctr" rtl="0">
              <a:spcBef>
                <a:spcPts val="0"/>
              </a:spcBef>
              <a:spcAft>
                <a:spcPts val="0"/>
              </a:spcAft>
              <a:buClr>
                <a:schemeClr val="dk1"/>
              </a:buClr>
              <a:buSzPts val="5500"/>
              <a:buNone/>
              <a:defRPr sz="7333">
                <a:solidFill>
                  <a:schemeClr val="dk1"/>
                </a:solidFill>
              </a:defRPr>
            </a:lvl8pPr>
            <a:lvl9pPr lvl="8" algn="ctr" rtl="0">
              <a:spcBef>
                <a:spcPts val="0"/>
              </a:spcBef>
              <a:spcAft>
                <a:spcPts val="0"/>
              </a:spcAft>
              <a:buClr>
                <a:schemeClr val="dk1"/>
              </a:buClr>
              <a:buSzPts val="5500"/>
              <a:buNone/>
              <a:defRPr sz="7333">
                <a:solidFill>
                  <a:schemeClr val="dk1"/>
                </a:solidFill>
              </a:defRPr>
            </a:lvl9pPr>
          </a:lstStyle>
          <a:p>
            <a:r>
              <a:t>xx%</a:t>
            </a:r>
          </a:p>
        </p:txBody>
      </p:sp>
    </p:spTree>
    <p:extLst>
      <p:ext uri="{BB962C8B-B14F-4D97-AF65-F5344CB8AC3E}">
        <p14:creationId xmlns:p14="http://schemas.microsoft.com/office/powerpoint/2010/main" val="31152931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5">
  <p:cSld name="Section header 5">
    <p:spTree>
      <p:nvGrpSpPr>
        <p:cNvPr id="1" name="Shape 269"/>
        <p:cNvGrpSpPr/>
        <p:nvPr/>
      </p:nvGrpSpPr>
      <p:grpSpPr>
        <a:xfrm>
          <a:off x="0" y="0"/>
          <a:ext cx="0" cy="0"/>
          <a:chOff x="0" y="0"/>
          <a:chExt cx="0" cy="0"/>
        </a:xfrm>
      </p:grpSpPr>
      <p:sp>
        <p:nvSpPr>
          <p:cNvPr id="270" name="Google Shape;270;p39"/>
          <p:cNvSpPr txBox="1">
            <a:spLocks noGrp="1"/>
          </p:cNvSpPr>
          <p:nvPr>
            <p:ph type="ctrTitle"/>
          </p:nvPr>
        </p:nvSpPr>
        <p:spPr>
          <a:xfrm>
            <a:off x="5000233" y="2916500"/>
            <a:ext cx="6240800" cy="2472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2400"/>
              <a:buNone/>
              <a:defRPr sz="8000">
                <a:solidFill>
                  <a:schemeClr val="accent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endParaRPr/>
          </a:p>
        </p:txBody>
      </p:sp>
      <p:sp>
        <p:nvSpPr>
          <p:cNvPr id="271" name="Google Shape;271;p39"/>
          <p:cNvSpPr txBox="1">
            <a:spLocks noGrp="1"/>
          </p:cNvSpPr>
          <p:nvPr>
            <p:ph type="subTitle" idx="1"/>
          </p:nvPr>
        </p:nvSpPr>
        <p:spPr>
          <a:xfrm>
            <a:off x="6820233" y="5185100"/>
            <a:ext cx="4420800" cy="7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272" name="Google Shape;272;p39"/>
          <p:cNvSpPr txBox="1">
            <a:spLocks noGrp="1"/>
          </p:cNvSpPr>
          <p:nvPr>
            <p:ph type="title" idx="2" hasCustomPrompt="1"/>
          </p:nvPr>
        </p:nvSpPr>
        <p:spPr>
          <a:xfrm>
            <a:off x="8055833" y="902500"/>
            <a:ext cx="3185200" cy="2014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1"/>
              </a:buClr>
              <a:buSzPts val="5500"/>
              <a:buNone/>
              <a:defRPr sz="12800">
                <a:solidFill>
                  <a:schemeClr val="accent1"/>
                </a:solidFill>
              </a:defRPr>
            </a:lvl1pPr>
            <a:lvl2pPr lvl="1" algn="ctr" rtl="0">
              <a:spcBef>
                <a:spcPts val="0"/>
              </a:spcBef>
              <a:spcAft>
                <a:spcPts val="0"/>
              </a:spcAft>
              <a:buClr>
                <a:schemeClr val="dk1"/>
              </a:buClr>
              <a:buSzPts val="5500"/>
              <a:buNone/>
              <a:defRPr sz="7333">
                <a:solidFill>
                  <a:schemeClr val="dk1"/>
                </a:solidFill>
              </a:defRPr>
            </a:lvl2pPr>
            <a:lvl3pPr lvl="2" algn="ctr" rtl="0">
              <a:spcBef>
                <a:spcPts val="0"/>
              </a:spcBef>
              <a:spcAft>
                <a:spcPts val="0"/>
              </a:spcAft>
              <a:buClr>
                <a:schemeClr val="dk1"/>
              </a:buClr>
              <a:buSzPts val="5500"/>
              <a:buNone/>
              <a:defRPr sz="7333">
                <a:solidFill>
                  <a:schemeClr val="dk1"/>
                </a:solidFill>
              </a:defRPr>
            </a:lvl3pPr>
            <a:lvl4pPr lvl="3" algn="ctr" rtl="0">
              <a:spcBef>
                <a:spcPts val="0"/>
              </a:spcBef>
              <a:spcAft>
                <a:spcPts val="0"/>
              </a:spcAft>
              <a:buClr>
                <a:schemeClr val="dk1"/>
              </a:buClr>
              <a:buSzPts val="5500"/>
              <a:buNone/>
              <a:defRPr sz="7333">
                <a:solidFill>
                  <a:schemeClr val="dk1"/>
                </a:solidFill>
              </a:defRPr>
            </a:lvl4pPr>
            <a:lvl5pPr lvl="4" algn="ctr" rtl="0">
              <a:spcBef>
                <a:spcPts val="0"/>
              </a:spcBef>
              <a:spcAft>
                <a:spcPts val="0"/>
              </a:spcAft>
              <a:buClr>
                <a:schemeClr val="dk1"/>
              </a:buClr>
              <a:buSzPts val="5500"/>
              <a:buNone/>
              <a:defRPr sz="7333">
                <a:solidFill>
                  <a:schemeClr val="dk1"/>
                </a:solidFill>
              </a:defRPr>
            </a:lvl5pPr>
            <a:lvl6pPr lvl="5" algn="ctr" rtl="0">
              <a:spcBef>
                <a:spcPts val="0"/>
              </a:spcBef>
              <a:spcAft>
                <a:spcPts val="0"/>
              </a:spcAft>
              <a:buClr>
                <a:schemeClr val="dk1"/>
              </a:buClr>
              <a:buSzPts val="5500"/>
              <a:buNone/>
              <a:defRPr sz="7333">
                <a:solidFill>
                  <a:schemeClr val="dk1"/>
                </a:solidFill>
              </a:defRPr>
            </a:lvl6pPr>
            <a:lvl7pPr lvl="6" algn="ctr" rtl="0">
              <a:spcBef>
                <a:spcPts val="0"/>
              </a:spcBef>
              <a:spcAft>
                <a:spcPts val="0"/>
              </a:spcAft>
              <a:buClr>
                <a:schemeClr val="dk1"/>
              </a:buClr>
              <a:buSzPts val="5500"/>
              <a:buNone/>
              <a:defRPr sz="7333">
                <a:solidFill>
                  <a:schemeClr val="dk1"/>
                </a:solidFill>
              </a:defRPr>
            </a:lvl7pPr>
            <a:lvl8pPr lvl="7" algn="ctr" rtl="0">
              <a:spcBef>
                <a:spcPts val="0"/>
              </a:spcBef>
              <a:spcAft>
                <a:spcPts val="0"/>
              </a:spcAft>
              <a:buClr>
                <a:schemeClr val="dk1"/>
              </a:buClr>
              <a:buSzPts val="5500"/>
              <a:buNone/>
              <a:defRPr sz="7333">
                <a:solidFill>
                  <a:schemeClr val="dk1"/>
                </a:solidFill>
              </a:defRPr>
            </a:lvl8pPr>
            <a:lvl9pPr lvl="8" algn="ctr" rtl="0">
              <a:spcBef>
                <a:spcPts val="0"/>
              </a:spcBef>
              <a:spcAft>
                <a:spcPts val="0"/>
              </a:spcAft>
              <a:buClr>
                <a:schemeClr val="dk1"/>
              </a:buClr>
              <a:buSzPts val="5500"/>
              <a:buNone/>
              <a:defRPr sz="7333">
                <a:solidFill>
                  <a:schemeClr val="dk1"/>
                </a:solidFill>
              </a:defRPr>
            </a:lvl9pPr>
          </a:lstStyle>
          <a:p>
            <a:r>
              <a:t>xx%</a:t>
            </a:r>
          </a:p>
        </p:txBody>
      </p:sp>
    </p:spTree>
    <p:extLst>
      <p:ext uri="{BB962C8B-B14F-4D97-AF65-F5344CB8AC3E}">
        <p14:creationId xmlns:p14="http://schemas.microsoft.com/office/powerpoint/2010/main" val="3523171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807433" y="3942777"/>
            <a:ext cx="5061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None/>
              <a:defRPr sz="8000">
                <a:solidFill>
                  <a:schemeClr val="accent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endParaRPr/>
          </a:p>
        </p:txBody>
      </p:sp>
      <p:sp>
        <p:nvSpPr>
          <p:cNvPr id="13" name="Google Shape;13;p3"/>
          <p:cNvSpPr txBox="1">
            <a:spLocks noGrp="1"/>
          </p:cNvSpPr>
          <p:nvPr>
            <p:ph type="subTitle" idx="1"/>
          </p:nvPr>
        </p:nvSpPr>
        <p:spPr>
          <a:xfrm>
            <a:off x="807433" y="4509884"/>
            <a:ext cx="4208000" cy="7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4" name="Google Shape;14;p3"/>
          <p:cNvSpPr txBox="1">
            <a:spLocks noGrp="1"/>
          </p:cNvSpPr>
          <p:nvPr>
            <p:ph type="title" idx="2" hasCustomPrompt="1"/>
          </p:nvPr>
        </p:nvSpPr>
        <p:spPr>
          <a:xfrm>
            <a:off x="807433" y="1196225"/>
            <a:ext cx="2338400" cy="11844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Clr>
                <a:schemeClr val="dk1"/>
              </a:buClr>
              <a:buSzPts val="5500"/>
              <a:buNone/>
              <a:defRPr sz="6400">
                <a:solidFill>
                  <a:schemeClr val="accent2"/>
                </a:solidFill>
              </a:defRPr>
            </a:lvl1pPr>
            <a:lvl2pPr lvl="1" algn="ctr" rtl="0">
              <a:spcBef>
                <a:spcPts val="0"/>
              </a:spcBef>
              <a:spcAft>
                <a:spcPts val="0"/>
              </a:spcAft>
              <a:buClr>
                <a:schemeClr val="dk1"/>
              </a:buClr>
              <a:buSzPts val="5500"/>
              <a:buNone/>
              <a:defRPr sz="7333">
                <a:solidFill>
                  <a:schemeClr val="dk1"/>
                </a:solidFill>
              </a:defRPr>
            </a:lvl2pPr>
            <a:lvl3pPr lvl="2" algn="ctr" rtl="0">
              <a:spcBef>
                <a:spcPts val="0"/>
              </a:spcBef>
              <a:spcAft>
                <a:spcPts val="0"/>
              </a:spcAft>
              <a:buClr>
                <a:schemeClr val="dk1"/>
              </a:buClr>
              <a:buSzPts val="5500"/>
              <a:buNone/>
              <a:defRPr sz="7333">
                <a:solidFill>
                  <a:schemeClr val="dk1"/>
                </a:solidFill>
              </a:defRPr>
            </a:lvl3pPr>
            <a:lvl4pPr lvl="3" algn="ctr" rtl="0">
              <a:spcBef>
                <a:spcPts val="0"/>
              </a:spcBef>
              <a:spcAft>
                <a:spcPts val="0"/>
              </a:spcAft>
              <a:buClr>
                <a:schemeClr val="dk1"/>
              </a:buClr>
              <a:buSzPts val="5500"/>
              <a:buNone/>
              <a:defRPr sz="7333">
                <a:solidFill>
                  <a:schemeClr val="dk1"/>
                </a:solidFill>
              </a:defRPr>
            </a:lvl4pPr>
            <a:lvl5pPr lvl="4" algn="ctr" rtl="0">
              <a:spcBef>
                <a:spcPts val="0"/>
              </a:spcBef>
              <a:spcAft>
                <a:spcPts val="0"/>
              </a:spcAft>
              <a:buClr>
                <a:schemeClr val="dk1"/>
              </a:buClr>
              <a:buSzPts val="5500"/>
              <a:buNone/>
              <a:defRPr sz="7333">
                <a:solidFill>
                  <a:schemeClr val="dk1"/>
                </a:solidFill>
              </a:defRPr>
            </a:lvl5pPr>
            <a:lvl6pPr lvl="5" algn="ctr" rtl="0">
              <a:spcBef>
                <a:spcPts val="0"/>
              </a:spcBef>
              <a:spcAft>
                <a:spcPts val="0"/>
              </a:spcAft>
              <a:buClr>
                <a:schemeClr val="dk1"/>
              </a:buClr>
              <a:buSzPts val="5500"/>
              <a:buNone/>
              <a:defRPr sz="7333">
                <a:solidFill>
                  <a:schemeClr val="dk1"/>
                </a:solidFill>
              </a:defRPr>
            </a:lvl6pPr>
            <a:lvl7pPr lvl="6" algn="ctr" rtl="0">
              <a:spcBef>
                <a:spcPts val="0"/>
              </a:spcBef>
              <a:spcAft>
                <a:spcPts val="0"/>
              </a:spcAft>
              <a:buClr>
                <a:schemeClr val="dk1"/>
              </a:buClr>
              <a:buSzPts val="5500"/>
              <a:buNone/>
              <a:defRPr sz="7333">
                <a:solidFill>
                  <a:schemeClr val="dk1"/>
                </a:solidFill>
              </a:defRPr>
            </a:lvl7pPr>
            <a:lvl8pPr lvl="7" algn="ctr" rtl="0">
              <a:spcBef>
                <a:spcPts val="0"/>
              </a:spcBef>
              <a:spcAft>
                <a:spcPts val="0"/>
              </a:spcAft>
              <a:buClr>
                <a:schemeClr val="dk1"/>
              </a:buClr>
              <a:buSzPts val="5500"/>
              <a:buNone/>
              <a:defRPr sz="7333">
                <a:solidFill>
                  <a:schemeClr val="dk1"/>
                </a:solidFill>
              </a:defRPr>
            </a:lvl8pPr>
            <a:lvl9pPr lvl="8" algn="ctr" rtl="0">
              <a:spcBef>
                <a:spcPts val="0"/>
              </a:spcBef>
              <a:spcAft>
                <a:spcPts val="0"/>
              </a:spcAft>
              <a:buClr>
                <a:schemeClr val="dk1"/>
              </a:buClr>
              <a:buSzPts val="5500"/>
              <a:buNone/>
              <a:defRPr sz="7333">
                <a:solidFill>
                  <a:schemeClr val="dk1"/>
                </a:solidFill>
              </a:defRPr>
            </a:lvl9pPr>
          </a:lstStyle>
          <a:p>
            <a:r>
              <a:t>xx%</a:t>
            </a:r>
          </a:p>
        </p:txBody>
      </p:sp>
    </p:spTree>
    <p:extLst>
      <p:ext uri="{BB962C8B-B14F-4D97-AF65-F5344CB8AC3E}">
        <p14:creationId xmlns:p14="http://schemas.microsoft.com/office/powerpoint/2010/main" val="5517558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257"/>
        <p:cNvGrpSpPr/>
        <p:nvPr/>
      </p:nvGrpSpPr>
      <p:grpSpPr>
        <a:xfrm>
          <a:off x="0" y="0"/>
          <a:ext cx="0" cy="0"/>
          <a:chOff x="0" y="0"/>
          <a:chExt cx="0" cy="0"/>
        </a:xfrm>
      </p:grpSpPr>
      <p:sp>
        <p:nvSpPr>
          <p:cNvPr id="258" name="Google Shape;258;p36"/>
          <p:cNvSpPr txBox="1">
            <a:spLocks noGrp="1"/>
          </p:cNvSpPr>
          <p:nvPr>
            <p:ph type="ctrTitle"/>
          </p:nvPr>
        </p:nvSpPr>
        <p:spPr>
          <a:xfrm>
            <a:off x="5972600" y="1971417"/>
            <a:ext cx="4920800" cy="2472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None/>
              <a:defRPr sz="8000">
                <a:solidFill>
                  <a:schemeClr val="accent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endParaRPr/>
          </a:p>
        </p:txBody>
      </p:sp>
      <p:sp>
        <p:nvSpPr>
          <p:cNvPr id="259" name="Google Shape;259;p36"/>
          <p:cNvSpPr txBox="1">
            <a:spLocks noGrp="1"/>
          </p:cNvSpPr>
          <p:nvPr>
            <p:ph type="subTitle" idx="1"/>
          </p:nvPr>
        </p:nvSpPr>
        <p:spPr>
          <a:xfrm>
            <a:off x="5972600" y="4240017"/>
            <a:ext cx="4097600" cy="7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260" name="Google Shape;260;p36"/>
          <p:cNvSpPr txBox="1">
            <a:spLocks noGrp="1"/>
          </p:cNvSpPr>
          <p:nvPr>
            <p:ph type="title" idx="2" hasCustomPrompt="1"/>
          </p:nvPr>
        </p:nvSpPr>
        <p:spPr>
          <a:xfrm>
            <a:off x="1923200" y="1949184"/>
            <a:ext cx="3424800" cy="2014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1"/>
              </a:buClr>
              <a:buSzPts val="5500"/>
              <a:buNone/>
              <a:defRPr sz="12800">
                <a:solidFill>
                  <a:schemeClr val="accent1"/>
                </a:solidFill>
              </a:defRPr>
            </a:lvl1pPr>
            <a:lvl2pPr lvl="1" algn="ctr" rtl="0">
              <a:spcBef>
                <a:spcPts val="0"/>
              </a:spcBef>
              <a:spcAft>
                <a:spcPts val="0"/>
              </a:spcAft>
              <a:buClr>
                <a:schemeClr val="dk1"/>
              </a:buClr>
              <a:buSzPts val="5500"/>
              <a:buNone/>
              <a:defRPr sz="7333">
                <a:solidFill>
                  <a:schemeClr val="dk1"/>
                </a:solidFill>
              </a:defRPr>
            </a:lvl2pPr>
            <a:lvl3pPr lvl="2" algn="ctr" rtl="0">
              <a:spcBef>
                <a:spcPts val="0"/>
              </a:spcBef>
              <a:spcAft>
                <a:spcPts val="0"/>
              </a:spcAft>
              <a:buClr>
                <a:schemeClr val="dk1"/>
              </a:buClr>
              <a:buSzPts val="5500"/>
              <a:buNone/>
              <a:defRPr sz="7333">
                <a:solidFill>
                  <a:schemeClr val="dk1"/>
                </a:solidFill>
              </a:defRPr>
            </a:lvl3pPr>
            <a:lvl4pPr lvl="3" algn="ctr" rtl="0">
              <a:spcBef>
                <a:spcPts val="0"/>
              </a:spcBef>
              <a:spcAft>
                <a:spcPts val="0"/>
              </a:spcAft>
              <a:buClr>
                <a:schemeClr val="dk1"/>
              </a:buClr>
              <a:buSzPts val="5500"/>
              <a:buNone/>
              <a:defRPr sz="7333">
                <a:solidFill>
                  <a:schemeClr val="dk1"/>
                </a:solidFill>
              </a:defRPr>
            </a:lvl4pPr>
            <a:lvl5pPr lvl="4" algn="ctr" rtl="0">
              <a:spcBef>
                <a:spcPts val="0"/>
              </a:spcBef>
              <a:spcAft>
                <a:spcPts val="0"/>
              </a:spcAft>
              <a:buClr>
                <a:schemeClr val="dk1"/>
              </a:buClr>
              <a:buSzPts val="5500"/>
              <a:buNone/>
              <a:defRPr sz="7333">
                <a:solidFill>
                  <a:schemeClr val="dk1"/>
                </a:solidFill>
              </a:defRPr>
            </a:lvl5pPr>
            <a:lvl6pPr lvl="5" algn="ctr" rtl="0">
              <a:spcBef>
                <a:spcPts val="0"/>
              </a:spcBef>
              <a:spcAft>
                <a:spcPts val="0"/>
              </a:spcAft>
              <a:buClr>
                <a:schemeClr val="dk1"/>
              </a:buClr>
              <a:buSzPts val="5500"/>
              <a:buNone/>
              <a:defRPr sz="7333">
                <a:solidFill>
                  <a:schemeClr val="dk1"/>
                </a:solidFill>
              </a:defRPr>
            </a:lvl6pPr>
            <a:lvl7pPr lvl="6" algn="ctr" rtl="0">
              <a:spcBef>
                <a:spcPts val="0"/>
              </a:spcBef>
              <a:spcAft>
                <a:spcPts val="0"/>
              </a:spcAft>
              <a:buClr>
                <a:schemeClr val="dk1"/>
              </a:buClr>
              <a:buSzPts val="5500"/>
              <a:buNone/>
              <a:defRPr sz="7333">
                <a:solidFill>
                  <a:schemeClr val="dk1"/>
                </a:solidFill>
              </a:defRPr>
            </a:lvl7pPr>
            <a:lvl8pPr lvl="7" algn="ctr" rtl="0">
              <a:spcBef>
                <a:spcPts val="0"/>
              </a:spcBef>
              <a:spcAft>
                <a:spcPts val="0"/>
              </a:spcAft>
              <a:buClr>
                <a:schemeClr val="dk1"/>
              </a:buClr>
              <a:buSzPts val="5500"/>
              <a:buNone/>
              <a:defRPr sz="7333">
                <a:solidFill>
                  <a:schemeClr val="dk1"/>
                </a:solidFill>
              </a:defRPr>
            </a:lvl8pPr>
            <a:lvl9pPr lvl="8" algn="ctr" rtl="0">
              <a:spcBef>
                <a:spcPts val="0"/>
              </a:spcBef>
              <a:spcAft>
                <a:spcPts val="0"/>
              </a:spcAft>
              <a:buClr>
                <a:schemeClr val="dk1"/>
              </a:buClr>
              <a:buSzPts val="5500"/>
              <a:buNone/>
              <a:defRPr sz="7333">
                <a:solidFill>
                  <a:schemeClr val="dk1"/>
                </a:solidFill>
              </a:defRPr>
            </a:lvl9pPr>
          </a:lstStyle>
          <a:p>
            <a:r>
              <a:t>xx%</a:t>
            </a:r>
          </a:p>
        </p:txBody>
      </p:sp>
    </p:spTree>
    <p:extLst>
      <p:ext uri="{BB962C8B-B14F-4D97-AF65-F5344CB8AC3E}">
        <p14:creationId xmlns:p14="http://schemas.microsoft.com/office/powerpoint/2010/main" val="993282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ol i objectes">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40191C7E-5EC2-34B0-799E-8F1AE559E0DF}"/>
              </a:ext>
            </a:extLst>
          </p:cNvPr>
          <p:cNvSpPr>
            <a:spLocks noGrp="1"/>
          </p:cNvSpPr>
          <p:nvPr>
            <p:ph type="title"/>
          </p:nvPr>
        </p:nvSpPr>
        <p:spPr/>
        <p:txBody>
          <a:bodyPr/>
          <a:lstStyle/>
          <a:p>
            <a:r>
              <a:rPr lang="ca-ES"/>
              <a:t>Feu clic aquí per editar l'estil</a:t>
            </a:r>
          </a:p>
        </p:txBody>
      </p:sp>
      <p:sp>
        <p:nvSpPr>
          <p:cNvPr id="3" name="Contenidor de contingut 2">
            <a:extLst>
              <a:ext uri="{FF2B5EF4-FFF2-40B4-BE49-F238E27FC236}">
                <a16:creationId xmlns:a16="http://schemas.microsoft.com/office/drawing/2014/main" id="{C7C3341F-265F-BA9A-1954-5FE30B5CAA4A}"/>
              </a:ext>
            </a:extLst>
          </p:cNvPr>
          <p:cNvSpPr>
            <a:spLocks noGrp="1"/>
          </p:cNvSpPr>
          <p:nvPr>
            <p:ph idx="1"/>
          </p:nvPr>
        </p:nvSpPr>
        <p:spPr/>
        <p:txBody>
          <a:bodyPr/>
          <a:lstStyle/>
          <a:p>
            <a:pPr lvl="0"/>
            <a:r>
              <a:rPr lang="ca-ES"/>
              <a:t>Feu clic per editar els estils del text del patró</a:t>
            </a:r>
          </a:p>
          <a:p>
            <a:pPr lvl="1"/>
            <a:r>
              <a:rPr lang="ca-ES"/>
              <a:t>Segon nivell</a:t>
            </a:r>
          </a:p>
          <a:p>
            <a:pPr lvl="2"/>
            <a:r>
              <a:rPr lang="ca-ES"/>
              <a:t>Tercer nivell</a:t>
            </a:r>
          </a:p>
          <a:p>
            <a:pPr lvl="3"/>
            <a:r>
              <a:rPr lang="ca-ES"/>
              <a:t>Quart nivell</a:t>
            </a:r>
          </a:p>
          <a:p>
            <a:pPr lvl="4"/>
            <a:r>
              <a:rPr lang="ca-ES"/>
              <a:t>Cinquè nivell</a:t>
            </a:r>
          </a:p>
        </p:txBody>
      </p:sp>
      <p:sp>
        <p:nvSpPr>
          <p:cNvPr id="4" name="Contenidor de data 3">
            <a:extLst>
              <a:ext uri="{FF2B5EF4-FFF2-40B4-BE49-F238E27FC236}">
                <a16:creationId xmlns:a16="http://schemas.microsoft.com/office/drawing/2014/main" id="{BCF67A5F-78F9-4817-3ACD-7B176AD49E57}"/>
              </a:ext>
            </a:extLst>
          </p:cNvPr>
          <p:cNvSpPr>
            <a:spLocks noGrp="1"/>
          </p:cNvSpPr>
          <p:nvPr>
            <p:ph type="dt" sz="half" idx="10"/>
          </p:nvPr>
        </p:nvSpPr>
        <p:spPr/>
        <p:txBody>
          <a:bodyPr/>
          <a:lstStyle/>
          <a:p>
            <a:fld id="{22F7AF8A-F625-4C8A-AB8B-2CCC9AADFB13}" type="datetimeFigureOut">
              <a:rPr lang="ca-ES" smtClean="0"/>
              <a:t>28/2/2024</a:t>
            </a:fld>
            <a:endParaRPr lang="ca-ES"/>
          </a:p>
        </p:txBody>
      </p:sp>
      <p:sp>
        <p:nvSpPr>
          <p:cNvPr id="5" name="Contenidor de peu de pàgina 4">
            <a:extLst>
              <a:ext uri="{FF2B5EF4-FFF2-40B4-BE49-F238E27FC236}">
                <a16:creationId xmlns:a16="http://schemas.microsoft.com/office/drawing/2014/main" id="{E4D3D1B5-4503-1CA6-8470-2B84D43325BB}"/>
              </a:ext>
            </a:extLst>
          </p:cNvPr>
          <p:cNvSpPr>
            <a:spLocks noGrp="1"/>
          </p:cNvSpPr>
          <p:nvPr>
            <p:ph type="ftr" sz="quarter" idx="11"/>
          </p:nvPr>
        </p:nvSpPr>
        <p:spPr/>
        <p:txBody>
          <a:bodyPr/>
          <a:lstStyle/>
          <a:p>
            <a:endParaRPr lang="ca-ES"/>
          </a:p>
        </p:txBody>
      </p:sp>
      <p:sp>
        <p:nvSpPr>
          <p:cNvPr id="6" name="Contenidor de número de diapositiva 5">
            <a:extLst>
              <a:ext uri="{FF2B5EF4-FFF2-40B4-BE49-F238E27FC236}">
                <a16:creationId xmlns:a16="http://schemas.microsoft.com/office/drawing/2014/main" id="{9596BCEE-4011-EC55-4B7C-AE4596A212F4}"/>
              </a:ext>
            </a:extLst>
          </p:cNvPr>
          <p:cNvSpPr>
            <a:spLocks noGrp="1"/>
          </p:cNvSpPr>
          <p:nvPr>
            <p:ph type="sldNum" sz="quarter" idx="12"/>
          </p:nvPr>
        </p:nvSpPr>
        <p:spPr/>
        <p:txBody>
          <a:bodyPr/>
          <a:lstStyle/>
          <a:p>
            <a:fld id="{7E6FE6F4-8AE6-452D-9786-D65B5A51FDD4}" type="slidenum">
              <a:rPr lang="ca-ES" smtClean="0"/>
              <a:t>‹#›</a:t>
            </a:fld>
            <a:endParaRPr lang="ca-ES"/>
          </a:p>
        </p:txBody>
      </p:sp>
    </p:spTree>
    <p:extLst>
      <p:ext uri="{BB962C8B-B14F-4D97-AF65-F5344CB8AC3E}">
        <p14:creationId xmlns:p14="http://schemas.microsoft.com/office/powerpoint/2010/main" val="3678804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pçalera de la secció">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C3AF85BD-C391-B03A-EA63-D8A5C1824274}"/>
              </a:ext>
            </a:extLst>
          </p:cNvPr>
          <p:cNvSpPr>
            <a:spLocks noGrp="1"/>
          </p:cNvSpPr>
          <p:nvPr>
            <p:ph type="title"/>
          </p:nvPr>
        </p:nvSpPr>
        <p:spPr>
          <a:xfrm>
            <a:off x="831850" y="1709738"/>
            <a:ext cx="10515600" cy="2852737"/>
          </a:xfrm>
        </p:spPr>
        <p:txBody>
          <a:bodyPr anchor="b"/>
          <a:lstStyle>
            <a:lvl1pPr>
              <a:defRPr sz="6000"/>
            </a:lvl1pPr>
          </a:lstStyle>
          <a:p>
            <a:r>
              <a:rPr lang="ca-ES"/>
              <a:t>Feu clic aquí per editar l'estil</a:t>
            </a:r>
          </a:p>
        </p:txBody>
      </p:sp>
      <p:sp>
        <p:nvSpPr>
          <p:cNvPr id="3" name="Contenidor de text 2">
            <a:extLst>
              <a:ext uri="{FF2B5EF4-FFF2-40B4-BE49-F238E27FC236}">
                <a16:creationId xmlns:a16="http://schemas.microsoft.com/office/drawing/2014/main" id="{80671D12-36B7-C93D-0EF2-5016785E23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a-ES"/>
              <a:t>Feu clic per editar els estils del text del patró</a:t>
            </a:r>
          </a:p>
        </p:txBody>
      </p:sp>
      <p:sp>
        <p:nvSpPr>
          <p:cNvPr id="4" name="Contenidor de data 3">
            <a:extLst>
              <a:ext uri="{FF2B5EF4-FFF2-40B4-BE49-F238E27FC236}">
                <a16:creationId xmlns:a16="http://schemas.microsoft.com/office/drawing/2014/main" id="{C9E67E77-8B12-08A8-7EEB-8B43FB531352}"/>
              </a:ext>
            </a:extLst>
          </p:cNvPr>
          <p:cNvSpPr>
            <a:spLocks noGrp="1"/>
          </p:cNvSpPr>
          <p:nvPr>
            <p:ph type="dt" sz="half" idx="10"/>
          </p:nvPr>
        </p:nvSpPr>
        <p:spPr/>
        <p:txBody>
          <a:bodyPr/>
          <a:lstStyle/>
          <a:p>
            <a:fld id="{22F7AF8A-F625-4C8A-AB8B-2CCC9AADFB13}" type="datetimeFigureOut">
              <a:rPr lang="ca-ES" smtClean="0"/>
              <a:t>28/2/2024</a:t>
            </a:fld>
            <a:endParaRPr lang="ca-ES"/>
          </a:p>
        </p:txBody>
      </p:sp>
      <p:sp>
        <p:nvSpPr>
          <p:cNvPr id="5" name="Contenidor de peu de pàgina 4">
            <a:extLst>
              <a:ext uri="{FF2B5EF4-FFF2-40B4-BE49-F238E27FC236}">
                <a16:creationId xmlns:a16="http://schemas.microsoft.com/office/drawing/2014/main" id="{8DF45FA5-D831-9A51-C21F-401D4E6B0697}"/>
              </a:ext>
            </a:extLst>
          </p:cNvPr>
          <p:cNvSpPr>
            <a:spLocks noGrp="1"/>
          </p:cNvSpPr>
          <p:nvPr>
            <p:ph type="ftr" sz="quarter" idx="11"/>
          </p:nvPr>
        </p:nvSpPr>
        <p:spPr/>
        <p:txBody>
          <a:bodyPr/>
          <a:lstStyle/>
          <a:p>
            <a:endParaRPr lang="ca-ES"/>
          </a:p>
        </p:txBody>
      </p:sp>
      <p:sp>
        <p:nvSpPr>
          <p:cNvPr id="6" name="Contenidor de número de diapositiva 5">
            <a:extLst>
              <a:ext uri="{FF2B5EF4-FFF2-40B4-BE49-F238E27FC236}">
                <a16:creationId xmlns:a16="http://schemas.microsoft.com/office/drawing/2014/main" id="{8F2C7F36-B6E9-62AC-7F93-14FB4409154D}"/>
              </a:ext>
            </a:extLst>
          </p:cNvPr>
          <p:cNvSpPr>
            <a:spLocks noGrp="1"/>
          </p:cNvSpPr>
          <p:nvPr>
            <p:ph type="sldNum" sz="quarter" idx="12"/>
          </p:nvPr>
        </p:nvSpPr>
        <p:spPr/>
        <p:txBody>
          <a:bodyPr/>
          <a:lstStyle/>
          <a:p>
            <a:fld id="{7E6FE6F4-8AE6-452D-9786-D65B5A51FDD4}" type="slidenum">
              <a:rPr lang="ca-ES" smtClean="0"/>
              <a:t>‹#›</a:t>
            </a:fld>
            <a:endParaRPr lang="ca-ES"/>
          </a:p>
        </p:txBody>
      </p:sp>
    </p:spTree>
    <p:extLst>
      <p:ext uri="{BB962C8B-B14F-4D97-AF65-F5344CB8AC3E}">
        <p14:creationId xmlns:p14="http://schemas.microsoft.com/office/powerpoint/2010/main" val="3126870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ctes">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539541DA-7084-5F1E-3310-8673CB31650E}"/>
              </a:ext>
            </a:extLst>
          </p:cNvPr>
          <p:cNvSpPr>
            <a:spLocks noGrp="1"/>
          </p:cNvSpPr>
          <p:nvPr>
            <p:ph type="title"/>
          </p:nvPr>
        </p:nvSpPr>
        <p:spPr/>
        <p:txBody>
          <a:bodyPr/>
          <a:lstStyle/>
          <a:p>
            <a:r>
              <a:rPr lang="ca-ES"/>
              <a:t>Feu clic aquí per editar l'estil</a:t>
            </a:r>
          </a:p>
        </p:txBody>
      </p:sp>
      <p:sp>
        <p:nvSpPr>
          <p:cNvPr id="3" name="Contenidor de contingut 2">
            <a:extLst>
              <a:ext uri="{FF2B5EF4-FFF2-40B4-BE49-F238E27FC236}">
                <a16:creationId xmlns:a16="http://schemas.microsoft.com/office/drawing/2014/main" id="{FD45DE0E-5538-4BB5-D2B4-C12B58FEB74D}"/>
              </a:ext>
            </a:extLst>
          </p:cNvPr>
          <p:cNvSpPr>
            <a:spLocks noGrp="1"/>
          </p:cNvSpPr>
          <p:nvPr>
            <p:ph sz="half" idx="1"/>
          </p:nvPr>
        </p:nvSpPr>
        <p:spPr>
          <a:xfrm>
            <a:off x="838200" y="1825625"/>
            <a:ext cx="5181600" cy="4351338"/>
          </a:xfrm>
        </p:spPr>
        <p:txBody>
          <a:bodyPr/>
          <a:lstStyle/>
          <a:p>
            <a:pPr lvl="0"/>
            <a:r>
              <a:rPr lang="ca-ES"/>
              <a:t>Feu clic per editar els estils del text del patró</a:t>
            </a:r>
          </a:p>
          <a:p>
            <a:pPr lvl="1"/>
            <a:r>
              <a:rPr lang="ca-ES"/>
              <a:t>Segon nivell</a:t>
            </a:r>
          </a:p>
          <a:p>
            <a:pPr lvl="2"/>
            <a:r>
              <a:rPr lang="ca-ES"/>
              <a:t>Tercer nivell</a:t>
            </a:r>
          </a:p>
          <a:p>
            <a:pPr lvl="3"/>
            <a:r>
              <a:rPr lang="ca-ES"/>
              <a:t>Quart nivell</a:t>
            </a:r>
          </a:p>
          <a:p>
            <a:pPr lvl="4"/>
            <a:r>
              <a:rPr lang="ca-ES"/>
              <a:t>Cinquè nivell</a:t>
            </a:r>
          </a:p>
        </p:txBody>
      </p:sp>
      <p:sp>
        <p:nvSpPr>
          <p:cNvPr id="4" name="Contenidor de contingut 3">
            <a:extLst>
              <a:ext uri="{FF2B5EF4-FFF2-40B4-BE49-F238E27FC236}">
                <a16:creationId xmlns:a16="http://schemas.microsoft.com/office/drawing/2014/main" id="{8D64532F-B095-6063-1BFD-6D37F5903857}"/>
              </a:ext>
            </a:extLst>
          </p:cNvPr>
          <p:cNvSpPr>
            <a:spLocks noGrp="1"/>
          </p:cNvSpPr>
          <p:nvPr>
            <p:ph sz="half" idx="2"/>
          </p:nvPr>
        </p:nvSpPr>
        <p:spPr>
          <a:xfrm>
            <a:off x="6172200" y="1825625"/>
            <a:ext cx="5181600" cy="4351338"/>
          </a:xfrm>
        </p:spPr>
        <p:txBody>
          <a:bodyPr/>
          <a:lstStyle/>
          <a:p>
            <a:pPr lvl="0"/>
            <a:r>
              <a:rPr lang="ca-ES"/>
              <a:t>Feu clic per editar els estils del text del patró</a:t>
            </a:r>
          </a:p>
          <a:p>
            <a:pPr lvl="1"/>
            <a:r>
              <a:rPr lang="ca-ES"/>
              <a:t>Segon nivell</a:t>
            </a:r>
          </a:p>
          <a:p>
            <a:pPr lvl="2"/>
            <a:r>
              <a:rPr lang="ca-ES"/>
              <a:t>Tercer nivell</a:t>
            </a:r>
          </a:p>
          <a:p>
            <a:pPr lvl="3"/>
            <a:r>
              <a:rPr lang="ca-ES"/>
              <a:t>Quart nivell</a:t>
            </a:r>
          </a:p>
          <a:p>
            <a:pPr lvl="4"/>
            <a:r>
              <a:rPr lang="ca-ES"/>
              <a:t>Cinquè nivell</a:t>
            </a:r>
          </a:p>
        </p:txBody>
      </p:sp>
      <p:sp>
        <p:nvSpPr>
          <p:cNvPr id="5" name="Contenidor de data 4">
            <a:extLst>
              <a:ext uri="{FF2B5EF4-FFF2-40B4-BE49-F238E27FC236}">
                <a16:creationId xmlns:a16="http://schemas.microsoft.com/office/drawing/2014/main" id="{238927DB-7741-CD11-8212-AEA482C42814}"/>
              </a:ext>
            </a:extLst>
          </p:cNvPr>
          <p:cNvSpPr>
            <a:spLocks noGrp="1"/>
          </p:cNvSpPr>
          <p:nvPr>
            <p:ph type="dt" sz="half" idx="10"/>
          </p:nvPr>
        </p:nvSpPr>
        <p:spPr/>
        <p:txBody>
          <a:bodyPr/>
          <a:lstStyle/>
          <a:p>
            <a:fld id="{22F7AF8A-F625-4C8A-AB8B-2CCC9AADFB13}" type="datetimeFigureOut">
              <a:rPr lang="ca-ES" smtClean="0"/>
              <a:t>28/2/2024</a:t>
            </a:fld>
            <a:endParaRPr lang="ca-ES"/>
          </a:p>
        </p:txBody>
      </p:sp>
      <p:sp>
        <p:nvSpPr>
          <p:cNvPr id="6" name="Contenidor de peu de pàgina 5">
            <a:extLst>
              <a:ext uri="{FF2B5EF4-FFF2-40B4-BE49-F238E27FC236}">
                <a16:creationId xmlns:a16="http://schemas.microsoft.com/office/drawing/2014/main" id="{DC4CB9CA-0BF3-BD86-0CCA-95E04090E400}"/>
              </a:ext>
            </a:extLst>
          </p:cNvPr>
          <p:cNvSpPr>
            <a:spLocks noGrp="1"/>
          </p:cNvSpPr>
          <p:nvPr>
            <p:ph type="ftr" sz="quarter" idx="11"/>
          </p:nvPr>
        </p:nvSpPr>
        <p:spPr/>
        <p:txBody>
          <a:bodyPr/>
          <a:lstStyle/>
          <a:p>
            <a:endParaRPr lang="ca-ES"/>
          </a:p>
        </p:txBody>
      </p:sp>
      <p:sp>
        <p:nvSpPr>
          <p:cNvPr id="7" name="Contenidor de número de diapositiva 6">
            <a:extLst>
              <a:ext uri="{FF2B5EF4-FFF2-40B4-BE49-F238E27FC236}">
                <a16:creationId xmlns:a16="http://schemas.microsoft.com/office/drawing/2014/main" id="{2DF7F171-D447-A8E5-CF75-1D90D047DAB6}"/>
              </a:ext>
            </a:extLst>
          </p:cNvPr>
          <p:cNvSpPr>
            <a:spLocks noGrp="1"/>
          </p:cNvSpPr>
          <p:nvPr>
            <p:ph type="sldNum" sz="quarter" idx="12"/>
          </p:nvPr>
        </p:nvSpPr>
        <p:spPr/>
        <p:txBody>
          <a:bodyPr/>
          <a:lstStyle/>
          <a:p>
            <a:fld id="{7E6FE6F4-8AE6-452D-9786-D65B5A51FDD4}" type="slidenum">
              <a:rPr lang="ca-ES" smtClean="0"/>
              <a:t>‹#›</a:t>
            </a:fld>
            <a:endParaRPr lang="ca-ES"/>
          </a:p>
        </p:txBody>
      </p:sp>
    </p:spTree>
    <p:extLst>
      <p:ext uri="{BB962C8B-B14F-4D97-AF65-F5344CB8AC3E}">
        <p14:creationId xmlns:p14="http://schemas.microsoft.com/office/powerpoint/2010/main" val="4053608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7601612F-A79F-0925-8B23-6A8DA2A7D600}"/>
              </a:ext>
            </a:extLst>
          </p:cNvPr>
          <p:cNvSpPr>
            <a:spLocks noGrp="1"/>
          </p:cNvSpPr>
          <p:nvPr>
            <p:ph type="title"/>
          </p:nvPr>
        </p:nvSpPr>
        <p:spPr>
          <a:xfrm>
            <a:off x="839788" y="365125"/>
            <a:ext cx="10515600" cy="1325563"/>
          </a:xfrm>
        </p:spPr>
        <p:txBody>
          <a:bodyPr/>
          <a:lstStyle/>
          <a:p>
            <a:r>
              <a:rPr lang="ca-ES"/>
              <a:t>Feu clic aquí per editar l'estil</a:t>
            </a:r>
          </a:p>
        </p:txBody>
      </p:sp>
      <p:sp>
        <p:nvSpPr>
          <p:cNvPr id="3" name="Contenidor de text 2">
            <a:extLst>
              <a:ext uri="{FF2B5EF4-FFF2-40B4-BE49-F238E27FC236}">
                <a16:creationId xmlns:a16="http://schemas.microsoft.com/office/drawing/2014/main" id="{1B98B958-96C7-D393-1C6C-F2CBC2EBF9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a-ES"/>
              <a:t>Feu clic per editar els estils del text del patró</a:t>
            </a:r>
          </a:p>
        </p:txBody>
      </p:sp>
      <p:sp>
        <p:nvSpPr>
          <p:cNvPr id="4" name="Contenidor de contingut 3">
            <a:extLst>
              <a:ext uri="{FF2B5EF4-FFF2-40B4-BE49-F238E27FC236}">
                <a16:creationId xmlns:a16="http://schemas.microsoft.com/office/drawing/2014/main" id="{25517275-64B1-F981-93C8-3DC14A5312E4}"/>
              </a:ext>
            </a:extLst>
          </p:cNvPr>
          <p:cNvSpPr>
            <a:spLocks noGrp="1"/>
          </p:cNvSpPr>
          <p:nvPr>
            <p:ph sz="half" idx="2"/>
          </p:nvPr>
        </p:nvSpPr>
        <p:spPr>
          <a:xfrm>
            <a:off x="839788" y="2505075"/>
            <a:ext cx="5157787" cy="3684588"/>
          </a:xfrm>
        </p:spPr>
        <p:txBody>
          <a:bodyPr/>
          <a:lstStyle/>
          <a:p>
            <a:pPr lvl="0"/>
            <a:r>
              <a:rPr lang="ca-ES"/>
              <a:t>Feu clic per editar els estils del text del patró</a:t>
            </a:r>
          </a:p>
          <a:p>
            <a:pPr lvl="1"/>
            <a:r>
              <a:rPr lang="ca-ES"/>
              <a:t>Segon nivell</a:t>
            </a:r>
          </a:p>
          <a:p>
            <a:pPr lvl="2"/>
            <a:r>
              <a:rPr lang="ca-ES"/>
              <a:t>Tercer nivell</a:t>
            </a:r>
          </a:p>
          <a:p>
            <a:pPr lvl="3"/>
            <a:r>
              <a:rPr lang="ca-ES"/>
              <a:t>Quart nivell</a:t>
            </a:r>
          </a:p>
          <a:p>
            <a:pPr lvl="4"/>
            <a:r>
              <a:rPr lang="ca-ES"/>
              <a:t>Cinquè nivell</a:t>
            </a:r>
          </a:p>
        </p:txBody>
      </p:sp>
      <p:sp>
        <p:nvSpPr>
          <p:cNvPr id="5" name="Contenidor de text 4">
            <a:extLst>
              <a:ext uri="{FF2B5EF4-FFF2-40B4-BE49-F238E27FC236}">
                <a16:creationId xmlns:a16="http://schemas.microsoft.com/office/drawing/2014/main" id="{0A280A6E-B851-1E37-2173-F47E9890F2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a-ES"/>
              <a:t>Feu clic per editar els estils del text del patró</a:t>
            </a:r>
          </a:p>
        </p:txBody>
      </p:sp>
      <p:sp>
        <p:nvSpPr>
          <p:cNvPr id="6" name="Contenidor de contingut 5">
            <a:extLst>
              <a:ext uri="{FF2B5EF4-FFF2-40B4-BE49-F238E27FC236}">
                <a16:creationId xmlns:a16="http://schemas.microsoft.com/office/drawing/2014/main" id="{CDEA7651-0464-A412-2E66-2A1331BEBE2C}"/>
              </a:ext>
            </a:extLst>
          </p:cNvPr>
          <p:cNvSpPr>
            <a:spLocks noGrp="1"/>
          </p:cNvSpPr>
          <p:nvPr>
            <p:ph sz="quarter" idx="4"/>
          </p:nvPr>
        </p:nvSpPr>
        <p:spPr>
          <a:xfrm>
            <a:off x="6172200" y="2505075"/>
            <a:ext cx="5183188" cy="3684588"/>
          </a:xfrm>
        </p:spPr>
        <p:txBody>
          <a:bodyPr/>
          <a:lstStyle/>
          <a:p>
            <a:pPr lvl="0"/>
            <a:r>
              <a:rPr lang="ca-ES"/>
              <a:t>Feu clic per editar els estils del text del patró</a:t>
            </a:r>
          </a:p>
          <a:p>
            <a:pPr lvl="1"/>
            <a:r>
              <a:rPr lang="ca-ES"/>
              <a:t>Segon nivell</a:t>
            </a:r>
          </a:p>
          <a:p>
            <a:pPr lvl="2"/>
            <a:r>
              <a:rPr lang="ca-ES"/>
              <a:t>Tercer nivell</a:t>
            </a:r>
          </a:p>
          <a:p>
            <a:pPr lvl="3"/>
            <a:r>
              <a:rPr lang="ca-ES"/>
              <a:t>Quart nivell</a:t>
            </a:r>
          </a:p>
          <a:p>
            <a:pPr lvl="4"/>
            <a:r>
              <a:rPr lang="ca-ES"/>
              <a:t>Cinquè nivell</a:t>
            </a:r>
          </a:p>
        </p:txBody>
      </p:sp>
      <p:sp>
        <p:nvSpPr>
          <p:cNvPr id="7" name="Contenidor de data 6">
            <a:extLst>
              <a:ext uri="{FF2B5EF4-FFF2-40B4-BE49-F238E27FC236}">
                <a16:creationId xmlns:a16="http://schemas.microsoft.com/office/drawing/2014/main" id="{6E28B58B-C6BF-1E63-1E4F-2FF25A40F1E4}"/>
              </a:ext>
            </a:extLst>
          </p:cNvPr>
          <p:cNvSpPr>
            <a:spLocks noGrp="1"/>
          </p:cNvSpPr>
          <p:nvPr>
            <p:ph type="dt" sz="half" idx="10"/>
          </p:nvPr>
        </p:nvSpPr>
        <p:spPr/>
        <p:txBody>
          <a:bodyPr/>
          <a:lstStyle/>
          <a:p>
            <a:fld id="{22F7AF8A-F625-4C8A-AB8B-2CCC9AADFB13}" type="datetimeFigureOut">
              <a:rPr lang="ca-ES" smtClean="0"/>
              <a:t>28/2/2024</a:t>
            </a:fld>
            <a:endParaRPr lang="ca-ES"/>
          </a:p>
        </p:txBody>
      </p:sp>
      <p:sp>
        <p:nvSpPr>
          <p:cNvPr id="8" name="Contenidor de peu de pàgina 7">
            <a:extLst>
              <a:ext uri="{FF2B5EF4-FFF2-40B4-BE49-F238E27FC236}">
                <a16:creationId xmlns:a16="http://schemas.microsoft.com/office/drawing/2014/main" id="{0BAC83FC-0A74-79C5-AC6B-55A78C231C19}"/>
              </a:ext>
            </a:extLst>
          </p:cNvPr>
          <p:cNvSpPr>
            <a:spLocks noGrp="1"/>
          </p:cNvSpPr>
          <p:nvPr>
            <p:ph type="ftr" sz="quarter" idx="11"/>
          </p:nvPr>
        </p:nvSpPr>
        <p:spPr/>
        <p:txBody>
          <a:bodyPr/>
          <a:lstStyle/>
          <a:p>
            <a:endParaRPr lang="ca-ES"/>
          </a:p>
        </p:txBody>
      </p:sp>
      <p:sp>
        <p:nvSpPr>
          <p:cNvPr id="9" name="Contenidor de número de diapositiva 8">
            <a:extLst>
              <a:ext uri="{FF2B5EF4-FFF2-40B4-BE49-F238E27FC236}">
                <a16:creationId xmlns:a16="http://schemas.microsoft.com/office/drawing/2014/main" id="{D1EB3692-BC80-5A92-53CE-992A725DCC48}"/>
              </a:ext>
            </a:extLst>
          </p:cNvPr>
          <p:cNvSpPr>
            <a:spLocks noGrp="1"/>
          </p:cNvSpPr>
          <p:nvPr>
            <p:ph type="sldNum" sz="quarter" idx="12"/>
          </p:nvPr>
        </p:nvSpPr>
        <p:spPr/>
        <p:txBody>
          <a:bodyPr/>
          <a:lstStyle/>
          <a:p>
            <a:fld id="{7E6FE6F4-8AE6-452D-9786-D65B5A51FDD4}" type="slidenum">
              <a:rPr lang="ca-ES" smtClean="0"/>
              <a:t>‹#›</a:t>
            </a:fld>
            <a:endParaRPr lang="ca-ES"/>
          </a:p>
        </p:txBody>
      </p:sp>
    </p:spTree>
    <p:extLst>
      <p:ext uri="{BB962C8B-B14F-4D97-AF65-F5344CB8AC3E}">
        <p14:creationId xmlns:p14="http://schemas.microsoft.com/office/powerpoint/2010/main" val="3457647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omés títol">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9DB1BAC5-FAB7-9A2F-00EC-DE58CE0FDD8D}"/>
              </a:ext>
            </a:extLst>
          </p:cNvPr>
          <p:cNvSpPr>
            <a:spLocks noGrp="1"/>
          </p:cNvSpPr>
          <p:nvPr>
            <p:ph type="title"/>
          </p:nvPr>
        </p:nvSpPr>
        <p:spPr/>
        <p:txBody>
          <a:bodyPr/>
          <a:lstStyle/>
          <a:p>
            <a:r>
              <a:rPr lang="ca-ES"/>
              <a:t>Feu clic aquí per editar l'estil</a:t>
            </a:r>
          </a:p>
        </p:txBody>
      </p:sp>
      <p:sp>
        <p:nvSpPr>
          <p:cNvPr id="3" name="Contenidor de data 2">
            <a:extLst>
              <a:ext uri="{FF2B5EF4-FFF2-40B4-BE49-F238E27FC236}">
                <a16:creationId xmlns:a16="http://schemas.microsoft.com/office/drawing/2014/main" id="{35688657-517C-77B1-FDB8-252042C0F9AE}"/>
              </a:ext>
            </a:extLst>
          </p:cNvPr>
          <p:cNvSpPr>
            <a:spLocks noGrp="1"/>
          </p:cNvSpPr>
          <p:nvPr>
            <p:ph type="dt" sz="half" idx="10"/>
          </p:nvPr>
        </p:nvSpPr>
        <p:spPr/>
        <p:txBody>
          <a:bodyPr/>
          <a:lstStyle/>
          <a:p>
            <a:fld id="{22F7AF8A-F625-4C8A-AB8B-2CCC9AADFB13}" type="datetimeFigureOut">
              <a:rPr lang="ca-ES" smtClean="0"/>
              <a:t>28/2/2024</a:t>
            </a:fld>
            <a:endParaRPr lang="ca-ES"/>
          </a:p>
        </p:txBody>
      </p:sp>
      <p:sp>
        <p:nvSpPr>
          <p:cNvPr id="4" name="Contenidor de peu de pàgina 3">
            <a:extLst>
              <a:ext uri="{FF2B5EF4-FFF2-40B4-BE49-F238E27FC236}">
                <a16:creationId xmlns:a16="http://schemas.microsoft.com/office/drawing/2014/main" id="{7AE35341-FE7F-3FBA-D358-AEA4A450781C}"/>
              </a:ext>
            </a:extLst>
          </p:cNvPr>
          <p:cNvSpPr>
            <a:spLocks noGrp="1"/>
          </p:cNvSpPr>
          <p:nvPr>
            <p:ph type="ftr" sz="quarter" idx="11"/>
          </p:nvPr>
        </p:nvSpPr>
        <p:spPr/>
        <p:txBody>
          <a:bodyPr/>
          <a:lstStyle/>
          <a:p>
            <a:endParaRPr lang="ca-ES"/>
          </a:p>
        </p:txBody>
      </p:sp>
      <p:sp>
        <p:nvSpPr>
          <p:cNvPr id="5" name="Contenidor de número de diapositiva 4">
            <a:extLst>
              <a:ext uri="{FF2B5EF4-FFF2-40B4-BE49-F238E27FC236}">
                <a16:creationId xmlns:a16="http://schemas.microsoft.com/office/drawing/2014/main" id="{EECBDDFE-A859-4A00-1B0C-9A74DBAF227C}"/>
              </a:ext>
            </a:extLst>
          </p:cNvPr>
          <p:cNvSpPr>
            <a:spLocks noGrp="1"/>
          </p:cNvSpPr>
          <p:nvPr>
            <p:ph type="sldNum" sz="quarter" idx="12"/>
          </p:nvPr>
        </p:nvSpPr>
        <p:spPr/>
        <p:txBody>
          <a:bodyPr/>
          <a:lstStyle/>
          <a:p>
            <a:fld id="{7E6FE6F4-8AE6-452D-9786-D65B5A51FDD4}" type="slidenum">
              <a:rPr lang="ca-ES" smtClean="0"/>
              <a:t>‹#›</a:t>
            </a:fld>
            <a:endParaRPr lang="ca-ES"/>
          </a:p>
        </p:txBody>
      </p:sp>
    </p:spTree>
    <p:extLst>
      <p:ext uri="{BB962C8B-B14F-4D97-AF65-F5344CB8AC3E}">
        <p14:creationId xmlns:p14="http://schemas.microsoft.com/office/powerpoint/2010/main" val="753271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
    <p:spTree>
      <p:nvGrpSpPr>
        <p:cNvPr id="1" name=""/>
        <p:cNvGrpSpPr/>
        <p:nvPr/>
      </p:nvGrpSpPr>
      <p:grpSpPr>
        <a:xfrm>
          <a:off x="0" y="0"/>
          <a:ext cx="0" cy="0"/>
          <a:chOff x="0" y="0"/>
          <a:chExt cx="0" cy="0"/>
        </a:xfrm>
      </p:grpSpPr>
      <p:sp>
        <p:nvSpPr>
          <p:cNvPr id="2" name="Contenidor de data 1">
            <a:extLst>
              <a:ext uri="{FF2B5EF4-FFF2-40B4-BE49-F238E27FC236}">
                <a16:creationId xmlns:a16="http://schemas.microsoft.com/office/drawing/2014/main" id="{94AE3194-CF50-C8C1-83A6-2E9B11A41E6D}"/>
              </a:ext>
            </a:extLst>
          </p:cNvPr>
          <p:cNvSpPr>
            <a:spLocks noGrp="1"/>
          </p:cNvSpPr>
          <p:nvPr>
            <p:ph type="dt" sz="half" idx="10"/>
          </p:nvPr>
        </p:nvSpPr>
        <p:spPr/>
        <p:txBody>
          <a:bodyPr/>
          <a:lstStyle/>
          <a:p>
            <a:fld id="{22F7AF8A-F625-4C8A-AB8B-2CCC9AADFB13}" type="datetimeFigureOut">
              <a:rPr lang="ca-ES" smtClean="0"/>
              <a:t>28/2/2024</a:t>
            </a:fld>
            <a:endParaRPr lang="ca-ES"/>
          </a:p>
        </p:txBody>
      </p:sp>
      <p:sp>
        <p:nvSpPr>
          <p:cNvPr id="3" name="Contenidor de peu de pàgina 2">
            <a:extLst>
              <a:ext uri="{FF2B5EF4-FFF2-40B4-BE49-F238E27FC236}">
                <a16:creationId xmlns:a16="http://schemas.microsoft.com/office/drawing/2014/main" id="{B4CA662D-B5D9-9C67-92AB-69980B594569}"/>
              </a:ext>
            </a:extLst>
          </p:cNvPr>
          <p:cNvSpPr>
            <a:spLocks noGrp="1"/>
          </p:cNvSpPr>
          <p:nvPr>
            <p:ph type="ftr" sz="quarter" idx="11"/>
          </p:nvPr>
        </p:nvSpPr>
        <p:spPr/>
        <p:txBody>
          <a:bodyPr/>
          <a:lstStyle/>
          <a:p>
            <a:endParaRPr lang="ca-ES"/>
          </a:p>
        </p:txBody>
      </p:sp>
      <p:sp>
        <p:nvSpPr>
          <p:cNvPr id="4" name="Contenidor de número de diapositiva 3">
            <a:extLst>
              <a:ext uri="{FF2B5EF4-FFF2-40B4-BE49-F238E27FC236}">
                <a16:creationId xmlns:a16="http://schemas.microsoft.com/office/drawing/2014/main" id="{D9C29DE2-EEAA-DE0E-5F0E-121415F7852B}"/>
              </a:ext>
            </a:extLst>
          </p:cNvPr>
          <p:cNvSpPr>
            <a:spLocks noGrp="1"/>
          </p:cNvSpPr>
          <p:nvPr>
            <p:ph type="sldNum" sz="quarter" idx="12"/>
          </p:nvPr>
        </p:nvSpPr>
        <p:spPr/>
        <p:txBody>
          <a:bodyPr/>
          <a:lstStyle/>
          <a:p>
            <a:fld id="{7E6FE6F4-8AE6-452D-9786-D65B5A51FDD4}" type="slidenum">
              <a:rPr lang="ca-ES" smtClean="0"/>
              <a:t>‹#›</a:t>
            </a:fld>
            <a:endParaRPr lang="ca-ES"/>
          </a:p>
        </p:txBody>
      </p:sp>
    </p:spTree>
    <p:extLst>
      <p:ext uri="{BB962C8B-B14F-4D97-AF65-F5344CB8AC3E}">
        <p14:creationId xmlns:p14="http://schemas.microsoft.com/office/powerpoint/2010/main" val="3723895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ingut amb llegenda">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53E31133-D5F7-A240-842C-80C670235CFA}"/>
              </a:ext>
            </a:extLst>
          </p:cNvPr>
          <p:cNvSpPr>
            <a:spLocks noGrp="1"/>
          </p:cNvSpPr>
          <p:nvPr>
            <p:ph type="title"/>
          </p:nvPr>
        </p:nvSpPr>
        <p:spPr>
          <a:xfrm>
            <a:off x="839788" y="457200"/>
            <a:ext cx="3932237" cy="1600200"/>
          </a:xfrm>
        </p:spPr>
        <p:txBody>
          <a:bodyPr anchor="b"/>
          <a:lstStyle>
            <a:lvl1pPr>
              <a:defRPr sz="3200"/>
            </a:lvl1pPr>
          </a:lstStyle>
          <a:p>
            <a:r>
              <a:rPr lang="ca-ES"/>
              <a:t>Feu clic aquí per editar l'estil</a:t>
            </a:r>
          </a:p>
        </p:txBody>
      </p:sp>
      <p:sp>
        <p:nvSpPr>
          <p:cNvPr id="3" name="Contenidor de contingut 2">
            <a:extLst>
              <a:ext uri="{FF2B5EF4-FFF2-40B4-BE49-F238E27FC236}">
                <a16:creationId xmlns:a16="http://schemas.microsoft.com/office/drawing/2014/main" id="{59CB3881-911A-DC1F-57D1-0A09481DD3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a-ES"/>
              <a:t>Feu clic per editar els estils del text del patró</a:t>
            </a:r>
          </a:p>
          <a:p>
            <a:pPr lvl="1"/>
            <a:r>
              <a:rPr lang="ca-ES"/>
              <a:t>Segon nivell</a:t>
            </a:r>
          </a:p>
          <a:p>
            <a:pPr lvl="2"/>
            <a:r>
              <a:rPr lang="ca-ES"/>
              <a:t>Tercer nivell</a:t>
            </a:r>
          </a:p>
          <a:p>
            <a:pPr lvl="3"/>
            <a:r>
              <a:rPr lang="ca-ES"/>
              <a:t>Quart nivell</a:t>
            </a:r>
          </a:p>
          <a:p>
            <a:pPr lvl="4"/>
            <a:r>
              <a:rPr lang="ca-ES"/>
              <a:t>Cinquè nivell</a:t>
            </a:r>
          </a:p>
        </p:txBody>
      </p:sp>
      <p:sp>
        <p:nvSpPr>
          <p:cNvPr id="4" name="Contenidor de text 3">
            <a:extLst>
              <a:ext uri="{FF2B5EF4-FFF2-40B4-BE49-F238E27FC236}">
                <a16:creationId xmlns:a16="http://schemas.microsoft.com/office/drawing/2014/main" id="{3581CAC6-6DA1-D62A-B285-931F01A9EB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a-ES"/>
              <a:t>Feu clic per editar els estils del text del patró</a:t>
            </a:r>
          </a:p>
        </p:txBody>
      </p:sp>
      <p:sp>
        <p:nvSpPr>
          <p:cNvPr id="5" name="Contenidor de data 4">
            <a:extLst>
              <a:ext uri="{FF2B5EF4-FFF2-40B4-BE49-F238E27FC236}">
                <a16:creationId xmlns:a16="http://schemas.microsoft.com/office/drawing/2014/main" id="{B4E3FC25-524B-CC75-2E9F-507D1E766EF5}"/>
              </a:ext>
            </a:extLst>
          </p:cNvPr>
          <p:cNvSpPr>
            <a:spLocks noGrp="1"/>
          </p:cNvSpPr>
          <p:nvPr>
            <p:ph type="dt" sz="half" idx="10"/>
          </p:nvPr>
        </p:nvSpPr>
        <p:spPr/>
        <p:txBody>
          <a:bodyPr/>
          <a:lstStyle/>
          <a:p>
            <a:fld id="{22F7AF8A-F625-4C8A-AB8B-2CCC9AADFB13}" type="datetimeFigureOut">
              <a:rPr lang="ca-ES" smtClean="0"/>
              <a:t>28/2/2024</a:t>
            </a:fld>
            <a:endParaRPr lang="ca-ES"/>
          </a:p>
        </p:txBody>
      </p:sp>
      <p:sp>
        <p:nvSpPr>
          <p:cNvPr id="6" name="Contenidor de peu de pàgina 5">
            <a:extLst>
              <a:ext uri="{FF2B5EF4-FFF2-40B4-BE49-F238E27FC236}">
                <a16:creationId xmlns:a16="http://schemas.microsoft.com/office/drawing/2014/main" id="{A363185A-64BB-5D63-585B-304AE0DD0685}"/>
              </a:ext>
            </a:extLst>
          </p:cNvPr>
          <p:cNvSpPr>
            <a:spLocks noGrp="1"/>
          </p:cNvSpPr>
          <p:nvPr>
            <p:ph type="ftr" sz="quarter" idx="11"/>
          </p:nvPr>
        </p:nvSpPr>
        <p:spPr/>
        <p:txBody>
          <a:bodyPr/>
          <a:lstStyle/>
          <a:p>
            <a:endParaRPr lang="ca-ES"/>
          </a:p>
        </p:txBody>
      </p:sp>
      <p:sp>
        <p:nvSpPr>
          <p:cNvPr id="7" name="Contenidor de número de diapositiva 6">
            <a:extLst>
              <a:ext uri="{FF2B5EF4-FFF2-40B4-BE49-F238E27FC236}">
                <a16:creationId xmlns:a16="http://schemas.microsoft.com/office/drawing/2014/main" id="{30E461A0-1E1B-7BD7-7469-122348E99784}"/>
              </a:ext>
            </a:extLst>
          </p:cNvPr>
          <p:cNvSpPr>
            <a:spLocks noGrp="1"/>
          </p:cNvSpPr>
          <p:nvPr>
            <p:ph type="sldNum" sz="quarter" idx="12"/>
          </p:nvPr>
        </p:nvSpPr>
        <p:spPr/>
        <p:txBody>
          <a:bodyPr/>
          <a:lstStyle/>
          <a:p>
            <a:fld id="{7E6FE6F4-8AE6-452D-9786-D65B5A51FDD4}" type="slidenum">
              <a:rPr lang="ca-ES" smtClean="0"/>
              <a:t>‹#›</a:t>
            </a:fld>
            <a:endParaRPr lang="ca-ES"/>
          </a:p>
        </p:txBody>
      </p:sp>
    </p:spTree>
    <p:extLst>
      <p:ext uri="{BB962C8B-B14F-4D97-AF65-F5344CB8AC3E}">
        <p14:creationId xmlns:p14="http://schemas.microsoft.com/office/powerpoint/2010/main" val="70093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tge amb llegenda">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9CDD5A1C-7DE8-39B2-C5CB-F9094EB99422}"/>
              </a:ext>
            </a:extLst>
          </p:cNvPr>
          <p:cNvSpPr>
            <a:spLocks noGrp="1"/>
          </p:cNvSpPr>
          <p:nvPr>
            <p:ph type="title"/>
          </p:nvPr>
        </p:nvSpPr>
        <p:spPr>
          <a:xfrm>
            <a:off x="839788" y="457200"/>
            <a:ext cx="3932237" cy="1600200"/>
          </a:xfrm>
        </p:spPr>
        <p:txBody>
          <a:bodyPr anchor="b"/>
          <a:lstStyle>
            <a:lvl1pPr>
              <a:defRPr sz="3200"/>
            </a:lvl1pPr>
          </a:lstStyle>
          <a:p>
            <a:r>
              <a:rPr lang="ca-ES"/>
              <a:t>Feu clic aquí per editar l'estil</a:t>
            </a:r>
          </a:p>
        </p:txBody>
      </p:sp>
      <p:sp>
        <p:nvSpPr>
          <p:cNvPr id="3" name="Contenidor d'imatge 2">
            <a:extLst>
              <a:ext uri="{FF2B5EF4-FFF2-40B4-BE49-F238E27FC236}">
                <a16:creationId xmlns:a16="http://schemas.microsoft.com/office/drawing/2014/main" id="{95C0650E-9400-6E70-F1EB-6EF4DA29B2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a-ES"/>
          </a:p>
        </p:txBody>
      </p:sp>
      <p:sp>
        <p:nvSpPr>
          <p:cNvPr id="4" name="Contenidor de text 3">
            <a:extLst>
              <a:ext uri="{FF2B5EF4-FFF2-40B4-BE49-F238E27FC236}">
                <a16:creationId xmlns:a16="http://schemas.microsoft.com/office/drawing/2014/main" id="{CA9DDA2A-DF36-A450-A414-32949F6CD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a-ES"/>
              <a:t>Feu clic per editar els estils del text del patró</a:t>
            </a:r>
          </a:p>
        </p:txBody>
      </p:sp>
      <p:sp>
        <p:nvSpPr>
          <p:cNvPr id="5" name="Contenidor de data 4">
            <a:extLst>
              <a:ext uri="{FF2B5EF4-FFF2-40B4-BE49-F238E27FC236}">
                <a16:creationId xmlns:a16="http://schemas.microsoft.com/office/drawing/2014/main" id="{8F3AFFCF-89B4-E895-573F-9E0B62B57DA9}"/>
              </a:ext>
            </a:extLst>
          </p:cNvPr>
          <p:cNvSpPr>
            <a:spLocks noGrp="1"/>
          </p:cNvSpPr>
          <p:nvPr>
            <p:ph type="dt" sz="half" idx="10"/>
          </p:nvPr>
        </p:nvSpPr>
        <p:spPr/>
        <p:txBody>
          <a:bodyPr/>
          <a:lstStyle/>
          <a:p>
            <a:fld id="{22F7AF8A-F625-4C8A-AB8B-2CCC9AADFB13}" type="datetimeFigureOut">
              <a:rPr lang="ca-ES" smtClean="0"/>
              <a:t>28/2/2024</a:t>
            </a:fld>
            <a:endParaRPr lang="ca-ES"/>
          </a:p>
        </p:txBody>
      </p:sp>
      <p:sp>
        <p:nvSpPr>
          <p:cNvPr id="6" name="Contenidor de peu de pàgina 5">
            <a:extLst>
              <a:ext uri="{FF2B5EF4-FFF2-40B4-BE49-F238E27FC236}">
                <a16:creationId xmlns:a16="http://schemas.microsoft.com/office/drawing/2014/main" id="{DDC58903-4880-7E07-4871-6EB57C1FB4CC}"/>
              </a:ext>
            </a:extLst>
          </p:cNvPr>
          <p:cNvSpPr>
            <a:spLocks noGrp="1"/>
          </p:cNvSpPr>
          <p:nvPr>
            <p:ph type="ftr" sz="quarter" idx="11"/>
          </p:nvPr>
        </p:nvSpPr>
        <p:spPr/>
        <p:txBody>
          <a:bodyPr/>
          <a:lstStyle/>
          <a:p>
            <a:endParaRPr lang="ca-ES"/>
          </a:p>
        </p:txBody>
      </p:sp>
      <p:sp>
        <p:nvSpPr>
          <p:cNvPr id="7" name="Contenidor de número de diapositiva 6">
            <a:extLst>
              <a:ext uri="{FF2B5EF4-FFF2-40B4-BE49-F238E27FC236}">
                <a16:creationId xmlns:a16="http://schemas.microsoft.com/office/drawing/2014/main" id="{11F0289D-C3CE-C727-EBC9-F942CB7D87D1}"/>
              </a:ext>
            </a:extLst>
          </p:cNvPr>
          <p:cNvSpPr>
            <a:spLocks noGrp="1"/>
          </p:cNvSpPr>
          <p:nvPr>
            <p:ph type="sldNum" sz="quarter" idx="12"/>
          </p:nvPr>
        </p:nvSpPr>
        <p:spPr/>
        <p:txBody>
          <a:bodyPr/>
          <a:lstStyle/>
          <a:p>
            <a:fld id="{7E6FE6F4-8AE6-452D-9786-D65B5A51FDD4}" type="slidenum">
              <a:rPr lang="ca-ES" smtClean="0"/>
              <a:t>‹#›</a:t>
            </a:fld>
            <a:endParaRPr lang="ca-ES"/>
          </a:p>
        </p:txBody>
      </p:sp>
    </p:spTree>
    <p:extLst>
      <p:ext uri="{BB962C8B-B14F-4D97-AF65-F5344CB8AC3E}">
        <p14:creationId xmlns:p14="http://schemas.microsoft.com/office/powerpoint/2010/main" val="3162439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ontenidor de títol 1">
            <a:extLst>
              <a:ext uri="{FF2B5EF4-FFF2-40B4-BE49-F238E27FC236}">
                <a16:creationId xmlns:a16="http://schemas.microsoft.com/office/drawing/2014/main" id="{DDA9D408-4EBB-85C6-CFFD-754C0801EE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a-ES"/>
              <a:t>Feu clic aquí per editar l'estil</a:t>
            </a:r>
          </a:p>
        </p:txBody>
      </p:sp>
      <p:sp>
        <p:nvSpPr>
          <p:cNvPr id="3" name="Contenidor de text 2">
            <a:extLst>
              <a:ext uri="{FF2B5EF4-FFF2-40B4-BE49-F238E27FC236}">
                <a16:creationId xmlns:a16="http://schemas.microsoft.com/office/drawing/2014/main" id="{5992563A-066C-A970-907A-9351275CE3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a-ES"/>
              <a:t>Feu clic per editar els estils del text del patró</a:t>
            </a:r>
          </a:p>
          <a:p>
            <a:pPr lvl="1"/>
            <a:r>
              <a:rPr lang="ca-ES"/>
              <a:t>Segon nivell</a:t>
            </a:r>
          </a:p>
          <a:p>
            <a:pPr lvl="2"/>
            <a:r>
              <a:rPr lang="ca-ES"/>
              <a:t>Tercer nivell</a:t>
            </a:r>
          </a:p>
          <a:p>
            <a:pPr lvl="3"/>
            <a:r>
              <a:rPr lang="ca-ES"/>
              <a:t>Quart nivell</a:t>
            </a:r>
          </a:p>
          <a:p>
            <a:pPr lvl="4"/>
            <a:r>
              <a:rPr lang="ca-ES"/>
              <a:t>Cinquè nivell</a:t>
            </a:r>
          </a:p>
        </p:txBody>
      </p:sp>
      <p:sp>
        <p:nvSpPr>
          <p:cNvPr id="4" name="Contenidor de data 3">
            <a:extLst>
              <a:ext uri="{FF2B5EF4-FFF2-40B4-BE49-F238E27FC236}">
                <a16:creationId xmlns:a16="http://schemas.microsoft.com/office/drawing/2014/main" id="{98A7E5FF-2F15-DFE4-AEC7-21A477148A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F7AF8A-F625-4C8A-AB8B-2CCC9AADFB13}" type="datetimeFigureOut">
              <a:rPr lang="ca-ES" smtClean="0"/>
              <a:t>28/2/2024</a:t>
            </a:fld>
            <a:endParaRPr lang="ca-ES"/>
          </a:p>
        </p:txBody>
      </p:sp>
      <p:sp>
        <p:nvSpPr>
          <p:cNvPr id="5" name="Contenidor de peu de pàgina 4">
            <a:extLst>
              <a:ext uri="{FF2B5EF4-FFF2-40B4-BE49-F238E27FC236}">
                <a16:creationId xmlns:a16="http://schemas.microsoft.com/office/drawing/2014/main" id="{722291C4-7AAF-E97B-B860-4D13BCA114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a-ES"/>
          </a:p>
        </p:txBody>
      </p:sp>
      <p:sp>
        <p:nvSpPr>
          <p:cNvPr id="6" name="Contenidor de número de diapositiva 5">
            <a:extLst>
              <a:ext uri="{FF2B5EF4-FFF2-40B4-BE49-F238E27FC236}">
                <a16:creationId xmlns:a16="http://schemas.microsoft.com/office/drawing/2014/main" id="{3F2E6201-3E1F-505C-7A85-21230A3774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6FE6F4-8AE6-452D-9786-D65B5A51FDD4}" type="slidenum">
              <a:rPr lang="ca-ES" smtClean="0"/>
              <a:t>‹#›</a:t>
            </a:fld>
            <a:endParaRPr lang="ca-ES"/>
          </a:p>
        </p:txBody>
      </p:sp>
    </p:spTree>
    <p:extLst>
      <p:ext uri="{BB962C8B-B14F-4D97-AF65-F5344CB8AC3E}">
        <p14:creationId xmlns:p14="http://schemas.microsoft.com/office/powerpoint/2010/main" val="1250627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0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0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1.jpeg"/><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299;p48">
            <a:extLst>
              <a:ext uri="{FF2B5EF4-FFF2-40B4-BE49-F238E27FC236}">
                <a16:creationId xmlns:a16="http://schemas.microsoft.com/office/drawing/2014/main" id="{A50B85DA-7BA3-D780-2ADE-03CB99839B6A}"/>
              </a:ext>
            </a:extLst>
          </p:cNvPr>
          <p:cNvGrpSpPr/>
          <p:nvPr/>
        </p:nvGrpSpPr>
        <p:grpSpPr>
          <a:xfrm>
            <a:off x="-1300164" y="-14288"/>
            <a:ext cx="10015537" cy="6872288"/>
            <a:chOff x="854500" y="1728113"/>
            <a:chExt cx="5825825" cy="3748800"/>
          </a:xfrm>
        </p:grpSpPr>
        <p:sp>
          <p:nvSpPr>
            <p:cNvPr id="5" name="Google Shape;300;p48">
              <a:extLst>
                <a:ext uri="{FF2B5EF4-FFF2-40B4-BE49-F238E27FC236}">
                  <a16:creationId xmlns:a16="http://schemas.microsoft.com/office/drawing/2014/main" id="{35C302A7-96C9-DAC4-A19F-2408990A063E}"/>
                </a:ext>
              </a:extLst>
            </p:cNvPr>
            <p:cNvSpPr/>
            <p:nvPr/>
          </p:nvSpPr>
          <p:spPr>
            <a:xfrm>
              <a:off x="854500" y="4124863"/>
              <a:ext cx="1648800" cy="1352050"/>
            </a:xfrm>
            <a:custGeom>
              <a:avLst/>
              <a:gdLst/>
              <a:ahLst/>
              <a:cxnLst/>
              <a:rect l="l" t="t" r="r" b="b"/>
              <a:pathLst>
                <a:path w="65952" h="54082" extrusionOk="0">
                  <a:moveTo>
                    <a:pt x="29873" y="54081"/>
                  </a:moveTo>
                  <a:lnTo>
                    <a:pt x="0" y="0"/>
                  </a:lnTo>
                  <a:lnTo>
                    <a:pt x="65952" y="38328"/>
                  </a:lnTo>
                  <a:lnTo>
                    <a:pt x="65925" y="5408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1;p48">
              <a:extLst>
                <a:ext uri="{FF2B5EF4-FFF2-40B4-BE49-F238E27FC236}">
                  <a16:creationId xmlns:a16="http://schemas.microsoft.com/office/drawing/2014/main" id="{687753B8-32FA-0BC7-4DFD-331552166E3D}"/>
                </a:ext>
              </a:extLst>
            </p:cNvPr>
            <p:cNvSpPr/>
            <p:nvPr/>
          </p:nvSpPr>
          <p:spPr>
            <a:xfrm>
              <a:off x="854500" y="1728113"/>
              <a:ext cx="5823100" cy="3354975"/>
            </a:xfrm>
            <a:custGeom>
              <a:avLst/>
              <a:gdLst/>
              <a:ahLst/>
              <a:cxnLst/>
              <a:rect l="l" t="t" r="r" b="b"/>
              <a:pathLst>
                <a:path w="232924" h="134199" extrusionOk="0">
                  <a:moveTo>
                    <a:pt x="65952" y="134198"/>
                  </a:moveTo>
                  <a:lnTo>
                    <a:pt x="0" y="95870"/>
                  </a:lnTo>
                  <a:lnTo>
                    <a:pt x="17205" y="0"/>
                  </a:lnTo>
                  <a:lnTo>
                    <a:pt x="166971" y="0"/>
                  </a:lnTo>
                  <a:lnTo>
                    <a:pt x="232924" y="38328"/>
                  </a:lnTo>
                  <a:close/>
                </a:path>
              </a:pathLst>
            </a:custGeom>
            <a:solidFill>
              <a:srgbClr val="FFEF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2;p48">
              <a:extLst>
                <a:ext uri="{FF2B5EF4-FFF2-40B4-BE49-F238E27FC236}">
                  <a16:creationId xmlns:a16="http://schemas.microsoft.com/office/drawing/2014/main" id="{55E2A3A8-C66D-7264-D0C6-585D60F2A821}"/>
                </a:ext>
              </a:extLst>
            </p:cNvPr>
            <p:cNvSpPr/>
            <p:nvPr/>
          </p:nvSpPr>
          <p:spPr>
            <a:xfrm>
              <a:off x="2502600" y="2686313"/>
              <a:ext cx="4177725" cy="2790600"/>
            </a:xfrm>
            <a:custGeom>
              <a:avLst/>
              <a:gdLst/>
              <a:ahLst/>
              <a:cxnLst/>
              <a:rect l="l" t="t" r="r" b="b"/>
              <a:pathLst>
                <a:path w="167109" h="111624" extrusionOk="0">
                  <a:moveTo>
                    <a:pt x="167000" y="0"/>
                  </a:moveTo>
                  <a:lnTo>
                    <a:pt x="167109" y="111623"/>
                  </a:lnTo>
                  <a:lnTo>
                    <a:pt x="1" y="111623"/>
                  </a:lnTo>
                  <a:lnTo>
                    <a:pt x="28" y="95870"/>
                  </a:lnTo>
                  <a:close/>
                </a:path>
              </a:pathLst>
            </a:custGeom>
            <a:solidFill>
              <a:srgbClr val="FFC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Imatge 8">
            <a:extLst>
              <a:ext uri="{FF2B5EF4-FFF2-40B4-BE49-F238E27FC236}">
                <a16:creationId xmlns:a16="http://schemas.microsoft.com/office/drawing/2014/main" id="{4542A89D-907F-B271-E94E-8276B3E5A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1367" y="0"/>
            <a:ext cx="1695450" cy="2286000"/>
          </a:xfrm>
          <a:prstGeom prst="rect">
            <a:avLst/>
          </a:prstGeom>
        </p:spPr>
      </p:pic>
      <p:sp>
        <p:nvSpPr>
          <p:cNvPr id="10" name="Google Shape;879;p48">
            <a:extLst>
              <a:ext uri="{FF2B5EF4-FFF2-40B4-BE49-F238E27FC236}">
                <a16:creationId xmlns:a16="http://schemas.microsoft.com/office/drawing/2014/main" id="{6C67192B-1A16-EAD9-3478-550DB12FC66D}"/>
              </a:ext>
            </a:extLst>
          </p:cNvPr>
          <p:cNvSpPr txBox="1">
            <a:spLocks noGrp="1"/>
          </p:cNvSpPr>
          <p:nvPr>
            <p:ph type="ctrTitle"/>
          </p:nvPr>
        </p:nvSpPr>
        <p:spPr>
          <a:xfrm>
            <a:off x="3300413" y="3429000"/>
            <a:ext cx="8381579" cy="2708542"/>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8800" b="1" dirty="0">
                <a:solidFill>
                  <a:srgbClr val="00297A"/>
                </a:solidFill>
                <a:latin typeface="Georgia" panose="02040502050405020303" pitchFamily="18" charset="0"/>
              </a:rPr>
              <a:t>TALLER</a:t>
            </a:r>
            <a:br>
              <a:rPr lang="en" sz="8800" b="1" dirty="0">
                <a:solidFill>
                  <a:srgbClr val="00297A"/>
                </a:solidFill>
                <a:latin typeface="Georgia" panose="02040502050405020303" pitchFamily="18" charset="0"/>
              </a:rPr>
            </a:br>
            <a:r>
              <a:rPr lang="en" sz="8800" b="1" dirty="0">
                <a:solidFill>
                  <a:srgbClr val="00297A"/>
                </a:solidFill>
                <a:latin typeface="Georgia" panose="02040502050405020303" pitchFamily="18" charset="0"/>
              </a:rPr>
              <a:t>MATEMAGIA</a:t>
            </a:r>
            <a:endParaRPr sz="8800" b="1" dirty="0">
              <a:solidFill>
                <a:srgbClr val="00297A"/>
              </a:solidFill>
              <a:latin typeface="Georgia" panose="02040502050405020303" pitchFamily="18" charset="0"/>
            </a:endParaRPr>
          </a:p>
        </p:txBody>
      </p:sp>
      <p:sp>
        <p:nvSpPr>
          <p:cNvPr id="11" name="Google Shape;880;p48">
            <a:extLst>
              <a:ext uri="{FF2B5EF4-FFF2-40B4-BE49-F238E27FC236}">
                <a16:creationId xmlns:a16="http://schemas.microsoft.com/office/drawing/2014/main" id="{606A08A5-D086-C7FA-D785-FC069053BFDA}"/>
              </a:ext>
            </a:extLst>
          </p:cNvPr>
          <p:cNvSpPr txBox="1">
            <a:spLocks noGrp="1"/>
          </p:cNvSpPr>
          <p:nvPr>
            <p:ph type="subTitle" idx="1"/>
          </p:nvPr>
        </p:nvSpPr>
        <p:spPr>
          <a:xfrm>
            <a:off x="8951806" y="6061757"/>
            <a:ext cx="27585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latin typeface="Georgia" panose="02040502050405020303" pitchFamily="18" charset="0"/>
              </a:rPr>
              <a:t>Carles Alcaide</a:t>
            </a:r>
          </a:p>
          <a:p>
            <a:pPr marL="0" lvl="0" indent="0" algn="r" rtl="0">
              <a:spcBef>
                <a:spcPts val="0"/>
              </a:spcBef>
              <a:spcAft>
                <a:spcPts val="0"/>
              </a:spcAft>
              <a:buNone/>
            </a:pPr>
            <a:r>
              <a:rPr lang="en" dirty="0">
                <a:latin typeface="Georgia" panose="02040502050405020303" pitchFamily="18" charset="0"/>
              </a:rPr>
              <a:t>Eloi León</a:t>
            </a:r>
          </a:p>
        </p:txBody>
      </p:sp>
      <p:sp>
        <p:nvSpPr>
          <p:cNvPr id="13" name="Google Shape;304;p48">
            <a:extLst>
              <a:ext uri="{FF2B5EF4-FFF2-40B4-BE49-F238E27FC236}">
                <a16:creationId xmlns:a16="http://schemas.microsoft.com/office/drawing/2014/main" id="{63AE19E1-0037-E3CC-5F7F-846EA419424E}"/>
              </a:ext>
            </a:extLst>
          </p:cNvPr>
          <p:cNvSpPr/>
          <p:nvPr/>
        </p:nvSpPr>
        <p:spPr>
          <a:xfrm>
            <a:off x="2356080" y="158838"/>
            <a:ext cx="288810" cy="610222"/>
          </a:xfrm>
          <a:prstGeom prst="roundRect">
            <a:avLst>
              <a:gd name="adj" fmla="val 16667"/>
            </a:avLst>
          </a:prstGeom>
          <a:solidFill>
            <a:srgbClr val="298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5;p48">
            <a:extLst>
              <a:ext uri="{FF2B5EF4-FFF2-40B4-BE49-F238E27FC236}">
                <a16:creationId xmlns:a16="http://schemas.microsoft.com/office/drawing/2014/main" id="{0451978A-8C03-2B88-1DB3-632B5015AE21}"/>
              </a:ext>
            </a:extLst>
          </p:cNvPr>
          <p:cNvSpPr/>
          <p:nvPr/>
        </p:nvSpPr>
        <p:spPr>
          <a:xfrm>
            <a:off x="4097964" y="399044"/>
            <a:ext cx="1036262" cy="598797"/>
          </a:xfrm>
          <a:custGeom>
            <a:avLst/>
            <a:gdLst/>
            <a:ahLst/>
            <a:cxnLst/>
            <a:rect l="l" t="t" r="r" b="b"/>
            <a:pathLst>
              <a:path w="29752" h="17192" extrusionOk="0">
                <a:moveTo>
                  <a:pt x="25806" y="0"/>
                </a:moveTo>
                <a:lnTo>
                  <a:pt x="1" y="14899"/>
                </a:lnTo>
                <a:lnTo>
                  <a:pt x="3944" y="17191"/>
                </a:lnTo>
                <a:lnTo>
                  <a:pt x="29751" y="2292"/>
                </a:lnTo>
                <a:lnTo>
                  <a:pt x="25806" y="0"/>
                </a:lnTo>
                <a:close/>
              </a:path>
            </a:pathLst>
          </a:custGeom>
          <a:solidFill>
            <a:srgbClr val="FFA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6;p48">
            <a:extLst>
              <a:ext uri="{FF2B5EF4-FFF2-40B4-BE49-F238E27FC236}">
                <a16:creationId xmlns:a16="http://schemas.microsoft.com/office/drawing/2014/main" id="{E80023EF-A037-E6E9-0C0D-A11847EC4CE5}"/>
              </a:ext>
            </a:extLst>
          </p:cNvPr>
          <p:cNvSpPr/>
          <p:nvPr/>
        </p:nvSpPr>
        <p:spPr>
          <a:xfrm>
            <a:off x="4097964" y="917941"/>
            <a:ext cx="137439" cy="94703"/>
          </a:xfrm>
          <a:custGeom>
            <a:avLst/>
            <a:gdLst/>
            <a:ahLst/>
            <a:cxnLst/>
            <a:rect l="l" t="t" r="r" b="b"/>
            <a:pathLst>
              <a:path w="3946" h="2719" extrusionOk="0">
                <a:moveTo>
                  <a:pt x="1" y="1"/>
                </a:moveTo>
                <a:lnTo>
                  <a:pt x="2" y="425"/>
                </a:lnTo>
                <a:lnTo>
                  <a:pt x="3946" y="2718"/>
                </a:lnTo>
                <a:lnTo>
                  <a:pt x="3944" y="2293"/>
                </a:lnTo>
                <a:lnTo>
                  <a:pt x="1" y="1"/>
                </a:lnTo>
                <a:close/>
              </a:path>
            </a:pathLst>
          </a:custGeom>
          <a:solidFill>
            <a:srgbClr val="FFA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7;p48">
            <a:extLst>
              <a:ext uri="{FF2B5EF4-FFF2-40B4-BE49-F238E27FC236}">
                <a16:creationId xmlns:a16="http://schemas.microsoft.com/office/drawing/2014/main" id="{F25069A0-ED40-704C-C510-C1A00C9E8F40}"/>
              </a:ext>
            </a:extLst>
          </p:cNvPr>
          <p:cNvSpPr/>
          <p:nvPr/>
        </p:nvSpPr>
        <p:spPr>
          <a:xfrm>
            <a:off x="4235333" y="478840"/>
            <a:ext cx="898928" cy="533805"/>
          </a:xfrm>
          <a:custGeom>
            <a:avLst/>
            <a:gdLst/>
            <a:ahLst/>
            <a:cxnLst/>
            <a:rect l="l" t="t" r="r" b="b"/>
            <a:pathLst>
              <a:path w="25809" h="15326" extrusionOk="0">
                <a:moveTo>
                  <a:pt x="25807" y="1"/>
                </a:moveTo>
                <a:lnTo>
                  <a:pt x="0" y="14900"/>
                </a:lnTo>
                <a:lnTo>
                  <a:pt x="2" y="15325"/>
                </a:lnTo>
                <a:lnTo>
                  <a:pt x="25808" y="426"/>
                </a:lnTo>
                <a:lnTo>
                  <a:pt x="25807" y="1"/>
                </a:lnTo>
                <a:close/>
              </a:path>
            </a:pathLst>
          </a:custGeom>
          <a:solidFill>
            <a:srgbClr val="FFA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8;p48">
            <a:extLst>
              <a:ext uri="{FF2B5EF4-FFF2-40B4-BE49-F238E27FC236}">
                <a16:creationId xmlns:a16="http://schemas.microsoft.com/office/drawing/2014/main" id="{BCB0702F-DA64-8926-ABBA-35C49108CEC3}"/>
              </a:ext>
            </a:extLst>
          </p:cNvPr>
          <p:cNvSpPr/>
          <p:nvPr/>
        </p:nvSpPr>
        <p:spPr>
          <a:xfrm>
            <a:off x="5008037" y="493015"/>
            <a:ext cx="41796" cy="24207"/>
          </a:xfrm>
          <a:custGeom>
            <a:avLst/>
            <a:gdLst/>
            <a:ahLst/>
            <a:cxnLst/>
            <a:rect l="l" t="t" r="r" b="b"/>
            <a:pathLst>
              <a:path w="1200" h="695" extrusionOk="0">
                <a:moveTo>
                  <a:pt x="154" y="0"/>
                </a:moveTo>
                <a:lnTo>
                  <a:pt x="0" y="88"/>
                </a:lnTo>
                <a:lnTo>
                  <a:pt x="1046" y="695"/>
                </a:lnTo>
                <a:lnTo>
                  <a:pt x="1199" y="607"/>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9;p48">
            <a:extLst>
              <a:ext uri="{FF2B5EF4-FFF2-40B4-BE49-F238E27FC236}">
                <a16:creationId xmlns:a16="http://schemas.microsoft.com/office/drawing/2014/main" id="{0C2BE827-F02C-E1B7-4FF7-C1A9BAF6CF1E}"/>
              </a:ext>
            </a:extLst>
          </p:cNvPr>
          <p:cNvSpPr/>
          <p:nvPr/>
        </p:nvSpPr>
        <p:spPr>
          <a:xfrm>
            <a:off x="4950567" y="526174"/>
            <a:ext cx="41761" cy="24277"/>
          </a:xfrm>
          <a:custGeom>
            <a:avLst/>
            <a:gdLst/>
            <a:ahLst/>
            <a:cxnLst/>
            <a:rect l="l" t="t" r="r" b="b"/>
            <a:pathLst>
              <a:path w="1199" h="697" extrusionOk="0">
                <a:moveTo>
                  <a:pt x="153" y="1"/>
                </a:moveTo>
                <a:lnTo>
                  <a:pt x="1" y="88"/>
                </a:lnTo>
                <a:lnTo>
                  <a:pt x="1046" y="697"/>
                </a:lnTo>
                <a:lnTo>
                  <a:pt x="1198" y="609"/>
                </a:lnTo>
                <a:lnTo>
                  <a:pt x="1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0;p48">
            <a:extLst>
              <a:ext uri="{FF2B5EF4-FFF2-40B4-BE49-F238E27FC236}">
                <a16:creationId xmlns:a16="http://schemas.microsoft.com/office/drawing/2014/main" id="{76F0090E-811E-1503-8981-2BA43A1F0FA4}"/>
              </a:ext>
            </a:extLst>
          </p:cNvPr>
          <p:cNvSpPr/>
          <p:nvPr/>
        </p:nvSpPr>
        <p:spPr>
          <a:xfrm>
            <a:off x="4940223" y="545539"/>
            <a:ext cx="30198" cy="17554"/>
          </a:xfrm>
          <a:custGeom>
            <a:avLst/>
            <a:gdLst/>
            <a:ahLst/>
            <a:cxnLst/>
            <a:rect l="l" t="t" r="r" b="b"/>
            <a:pathLst>
              <a:path w="867" h="504" extrusionOk="0">
                <a:moveTo>
                  <a:pt x="153" y="1"/>
                </a:moveTo>
                <a:lnTo>
                  <a:pt x="0" y="89"/>
                </a:lnTo>
                <a:lnTo>
                  <a:pt x="714" y="504"/>
                </a:lnTo>
                <a:lnTo>
                  <a:pt x="866" y="416"/>
                </a:lnTo>
                <a:lnTo>
                  <a:pt x="1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1;p48">
            <a:extLst>
              <a:ext uri="{FF2B5EF4-FFF2-40B4-BE49-F238E27FC236}">
                <a16:creationId xmlns:a16="http://schemas.microsoft.com/office/drawing/2014/main" id="{6F30FED4-4390-1991-CD48-CCBDC6888C73}"/>
              </a:ext>
            </a:extLst>
          </p:cNvPr>
          <p:cNvSpPr/>
          <p:nvPr/>
        </p:nvSpPr>
        <p:spPr>
          <a:xfrm>
            <a:off x="4928311" y="552401"/>
            <a:ext cx="30232" cy="17554"/>
          </a:xfrm>
          <a:custGeom>
            <a:avLst/>
            <a:gdLst/>
            <a:ahLst/>
            <a:cxnLst/>
            <a:rect l="l" t="t" r="r" b="b"/>
            <a:pathLst>
              <a:path w="868" h="504" extrusionOk="0">
                <a:moveTo>
                  <a:pt x="154" y="1"/>
                </a:moveTo>
                <a:lnTo>
                  <a:pt x="0" y="89"/>
                </a:lnTo>
                <a:lnTo>
                  <a:pt x="715" y="504"/>
                </a:lnTo>
                <a:lnTo>
                  <a:pt x="867" y="414"/>
                </a:lnTo>
                <a:lnTo>
                  <a:pt x="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2;p48">
            <a:extLst>
              <a:ext uri="{FF2B5EF4-FFF2-40B4-BE49-F238E27FC236}">
                <a16:creationId xmlns:a16="http://schemas.microsoft.com/office/drawing/2014/main" id="{5C134DC9-F6E3-63C8-E399-ABCAAC4801FD}"/>
              </a:ext>
            </a:extLst>
          </p:cNvPr>
          <p:cNvSpPr/>
          <p:nvPr/>
        </p:nvSpPr>
        <p:spPr>
          <a:xfrm>
            <a:off x="4952065" y="538678"/>
            <a:ext cx="30232" cy="17554"/>
          </a:xfrm>
          <a:custGeom>
            <a:avLst/>
            <a:gdLst/>
            <a:ahLst/>
            <a:cxnLst/>
            <a:rect l="l" t="t" r="r" b="b"/>
            <a:pathLst>
              <a:path w="868" h="504" extrusionOk="0">
                <a:moveTo>
                  <a:pt x="153" y="1"/>
                </a:moveTo>
                <a:lnTo>
                  <a:pt x="1" y="89"/>
                </a:lnTo>
                <a:lnTo>
                  <a:pt x="714" y="504"/>
                </a:lnTo>
                <a:lnTo>
                  <a:pt x="868" y="416"/>
                </a:lnTo>
                <a:lnTo>
                  <a:pt x="1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3;p48">
            <a:extLst>
              <a:ext uri="{FF2B5EF4-FFF2-40B4-BE49-F238E27FC236}">
                <a16:creationId xmlns:a16="http://schemas.microsoft.com/office/drawing/2014/main" id="{217AC5BA-00CB-C0F5-572B-42010D06FEF4}"/>
              </a:ext>
            </a:extLst>
          </p:cNvPr>
          <p:cNvSpPr/>
          <p:nvPr/>
        </p:nvSpPr>
        <p:spPr>
          <a:xfrm>
            <a:off x="4973938" y="526034"/>
            <a:ext cx="30198" cy="17554"/>
          </a:xfrm>
          <a:custGeom>
            <a:avLst/>
            <a:gdLst/>
            <a:ahLst/>
            <a:cxnLst/>
            <a:rect l="l" t="t" r="r" b="b"/>
            <a:pathLst>
              <a:path w="867" h="504" extrusionOk="0">
                <a:moveTo>
                  <a:pt x="153" y="1"/>
                </a:moveTo>
                <a:lnTo>
                  <a:pt x="1" y="89"/>
                </a:lnTo>
                <a:lnTo>
                  <a:pt x="716" y="504"/>
                </a:lnTo>
                <a:lnTo>
                  <a:pt x="867" y="416"/>
                </a:lnTo>
                <a:lnTo>
                  <a:pt x="1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4;p48">
            <a:extLst>
              <a:ext uri="{FF2B5EF4-FFF2-40B4-BE49-F238E27FC236}">
                <a16:creationId xmlns:a16="http://schemas.microsoft.com/office/drawing/2014/main" id="{3A33520A-0770-F611-3BEB-2EC0C225207C}"/>
              </a:ext>
            </a:extLst>
          </p:cNvPr>
          <p:cNvSpPr/>
          <p:nvPr/>
        </p:nvSpPr>
        <p:spPr>
          <a:xfrm>
            <a:off x="4985815" y="519173"/>
            <a:ext cx="30232" cy="17554"/>
          </a:xfrm>
          <a:custGeom>
            <a:avLst/>
            <a:gdLst/>
            <a:ahLst/>
            <a:cxnLst/>
            <a:rect l="l" t="t" r="r" b="b"/>
            <a:pathLst>
              <a:path w="868" h="504" extrusionOk="0">
                <a:moveTo>
                  <a:pt x="154" y="1"/>
                </a:moveTo>
                <a:lnTo>
                  <a:pt x="0" y="89"/>
                </a:lnTo>
                <a:lnTo>
                  <a:pt x="715" y="504"/>
                </a:lnTo>
                <a:lnTo>
                  <a:pt x="868" y="416"/>
                </a:lnTo>
                <a:lnTo>
                  <a:pt x="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5;p48">
            <a:extLst>
              <a:ext uri="{FF2B5EF4-FFF2-40B4-BE49-F238E27FC236}">
                <a16:creationId xmlns:a16="http://schemas.microsoft.com/office/drawing/2014/main" id="{88965323-A85B-6BB1-5EF8-E822EFA3F5A2}"/>
              </a:ext>
            </a:extLst>
          </p:cNvPr>
          <p:cNvSpPr/>
          <p:nvPr/>
        </p:nvSpPr>
        <p:spPr>
          <a:xfrm>
            <a:off x="4997692" y="512311"/>
            <a:ext cx="30232" cy="17624"/>
          </a:xfrm>
          <a:custGeom>
            <a:avLst/>
            <a:gdLst/>
            <a:ahLst/>
            <a:cxnLst/>
            <a:rect l="l" t="t" r="r" b="b"/>
            <a:pathLst>
              <a:path w="868" h="506" extrusionOk="0">
                <a:moveTo>
                  <a:pt x="154" y="1"/>
                </a:moveTo>
                <a:lnTo>
                  <a:pt x="0" y="90"/>
                </a:lnTo>
                <a:lnTo>
                  <a:pt x="714" y="505"/>
                </a:lnTo>
                <a:lnTo>
                  <a:pt x="867" y="416"/>
                </a:lnTo>
                <a:lnTo>
                  <a:pt x="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6;p48">
            <a:extLst>
              <a:ext uri="{FF2B5EF4-FFF2-40B4-BE49-F238E27FC236}">
                <a16:creationId xmlns:a16="http://schemas.microsoft.com/office/drawing/2014/main" id="{165CE398-D573-815F-D0E9-F4DF2EC36AFB}"/>
              </a:ext>
            </a:extLst>
          </p:cNvPr>
          <p:cNvSpPr/>
          <p:nvPr/>
        </p:nvSpPr>
        <p:spPr>
          <a:xfrm>
            <a:off x="5009569" y="505519"/>
            <a:ext cx="30198" cy="17485"/>
          </a:xfrm>
          <a:custGeom>
            <a:avLst/>
            <a:gdLst/>
            <a:ahLst/>
            <a:cxnLst/>
            <a:rect l="l" t="t" r="r" b="b"/>
            <a:pathLst>
              <a:path w="867" h="502" extrusionOk="0">
                <a:moveTo>
                  <a:pt x="152" y="0"/>
                </a:moveTo>
                <a:lnTo>
                  <a:pt x="1" y="87"/>
                </a:lnTo>
                <a:lnTo>
                  <a:pt x="714" y="502"/>
                </a:lnTo>
                <a:lnTo>
                  <a:pt x="867" y="415"/>
                </a:lnTo>
                <a:lnTo>
                  <a:pt x="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7;p48">
            <a:extLst>
              <a:ext uri="{FF2B5EF4-FFF2-40B4-BE49-F238E27FC236}">
                <a16:creationId xmlns:a16="http://schemas.microsoft.com/office/drawing/2014/main" id="{D585359A-86CD-5167-85EA-92231337B359}"/>
              </a:ext>
            </a:extLst>
          </p:cNvPr>
          <p:cNvSpPr/>
          <p:nvPr/>
        </p:nvSpPr>
        <p:spPr>
          <a:xfrm>
            <a:off x="5031442" y="492876"/>
            <a:ext cx="30198" cy="17485"/>
          </a:xfrm>
          <a:custGeom>
            <a:avLst/>
            <a:gdLst/>
            <a:ahLst/>
            <a:cxnLst/>
            <a:rect l="l" t="t" r="r" b="b"/>
            <a:pathLst>
              <a:path w="867" h="502" extrusionOk="0">
                <a:moveTo>
                  <a:pt x="153" y="0"/>
                </a:moveTo>
                <a:lnTo>
                  <a:pt x="1" y="87"/>
                </a:lnTo>
                <a:lnTo>
                  <a:pt x="716" y="502"/>
                </a:lnTo>
                <a:lnTo>
                  <a:pt x="867" y="415"/>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8;p48">
            <a:extLst>
              <a:ext uri="{FF2B5EF4-FFF2-40B4-BE49-F238E27FC236}">
                <a16:creationId xmlns:a16="http://schemas.microsoft.com/office/drawing/2014/main" id="{BF8CF0BE-BD46-07FB-306E-29D192AEF904}"/>
              </a:ext>
            </a:extLst>
          </p:cNvPr>
          <p:cNvSpPr/>
          <p:nvPr/>
        </p:nvSpPr>
        <p:spPr>
          <a:xfrm>
            <a:off x="5043319" y="485980"/>
            <a:ext cx="30232" cy="17589"/>
          </a:xfrm>
          <a:custGeom>
            <a:avLst/>
            <a:gdLst/>
            <a:ahLst/>
            <a:cxnLst/>
            <a:rect l="l" t="t" r="r" b="b"/>
            <a:pathLst>
              <a:path w="868" h="505" extrusionOk="0">
                <a:moveTo>
                  <a:pt x="154" y="0"/>
                </a:moveTo>
                <a:lnTo>
                  <a:pt x="1" y="89"/>
                </a:lnTo>
                <a:lnTo>
                  <a:pt x="714" y="504"/>
                </a:lnTo>
                <a:lnTo>
                  <a:pt x="868" y="415"/>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9;p48">
            <a:extLst>
              <a:ext uri="{FF2B5EF4-FFF2-40B4-BE49-F238E27FC236}">
                <a16:creationId xmlns:a16="http://schemas.microsoft.com/office/drawing/2014/main" id="{E5C02B67-758C-B48E-7AD3-D0EC052C821C}"/>
              </a:ext>
            </a:extLst>
          </p:cNvPr>
          <p:cNvSpPr/>
          <p:nvPr/>
        </p:nvSpPr>
        <p:spPr>
          <a:xfrm>
            <a:off x="5067108" y="472292"/>
            <a:ext cx="30163" cy="17554"/>
          </a:xfrm>
          <a:custGeom>
            <a:avLst/>
            <a:gdLst/>
            <a:ahLst/>
            <a:cxnLst/>
            <a:rect l="l" t="t" r="r" b="b"/>
            <a:pathLst>
              <a:path w="866" h="504" extrusionOk="0">
                <a:moveTo>
                  <a:pt x="151" y="1"/>
                </a:moveTo>
                <a:lnTo>
                  <a:pt x="0" y="88"/>
                </a:lnTo>
                <a:lnTo>
                  <a:pt x="713" y="503"/>
                </a:lnTo>
                <a:lnTo>
                  <a:pt x="866" y="415"/>
                </a:lnTo>
                <a:lnTo>
                  <a:pt x="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0;p48">
            <a:extLst>
              <a:ext uri="{FF2B5EF4-FFF2-40B4-BE49-F238E27FC236}">
                <a16:creationId xmlns:a16="http://schemas.microsoft.com/office/drawing/2014/main" id="{9B0EC8A8-68AB-7809-FF9A-CCE7628448EA}"/>
              </a:ext>
            </a:extLst>
          </p:cNvPr>
          <p:cNvSpPr/>
          <p:nvPr/>
        </p:nvSpPr>
        <p:spPr>
          <a:xfrm>
            <a:off x="5055197" y="479153"/>
            <a:ext cx="30232" cy="17554"/>
          </a:xfrm>
          <a:custGeom>
            <a:avLst/>
            <a:gdLst/>
            <a:ahLst/>
            <a:cxnLst/>
            <a:rect l="l" t="t" r="r" b="b"/>
            <a:pathLst>
              <a:path w="868" h="504" extrusionOk="0">
                <a:moveTo>
                  <a:pt x="154" y="0"/>
                </a:moveTo>
                <a:lnTo>
                  <a:pt x="0" y="88"/>
                </a:lnTo>
                <a:lnTo>
                  <a:pt x="714" y="503"/>
                </a:lnTo>
                <a:lnTo>
                  <a:pt x="867" y="415"/>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1;p48">
            <a:extLst>
              <a:ext uri="{FF2B5EF4-FFF2-40B4-BE49-F238E27FC236}">
                <a16:creationId xmlns:a16="http://schemas.microsoft.com/office/drawing/2014/main" id="{B606D2F1-8F7C-E39F-6DB5-FCCDFA4DE9CE}"/>
              </a:ext>
            </a:extLst>
          </p:cNvPr>
          <p:cNvSpPr/>
          <p:nvPr/>
        </p:nvSpPr>
        <p:spPr>
          <a:xfrm>
            <a:off x="5065541" y="459788"/>
            <a:ext cx="41761" cy="24277"/>
          </a:xfrm>
          <a:custGeom>
            <a:avLst/>
            <a:gdLst/>
            <a:ahLst/>
            <a:cxnLst/>
            <a:rect l="l" t="t" r="r" b="b"/>
            <a:pathLst>
              <a:path w="1199" h="697" extrusionOk="0">
                <a:moveTo>
                  <a:pt x="153" y="0"/>
                </a:moveTo>
                <a:lnTo>
                  <a:pt x="0" y="88"/>
                </a:lnTo>
                <a:lnTo>
                  <a:pt x="1046" y="696"/>
                </a:lnTo>
                <a:lnTo>
                  <a:pt x="1198" y="60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2;p48">
            <a:extLst>
              <a:ext uri="{FF2B5EF4-FFF2-40B4-BE49-F238E27FC236}">
                <a16:creationId xmlns:a16="http://schemas.microsoft.com/office/drawing/2014/main" id="{A3DFE31D-9756-B4D4-1209-6318A44D0D97}"/>
              </a:ext>
            </a:extLst>
          </p:cNvPr>
          <p:cNvSpPr/>
          <p:nvPr/>
        </p:nvSpPr>
        <p:spPr>
          <a:xfrm>
            <a:off x="4916469" y="559227"/>
            <a:ext cx="30198" cy="17554"/>
          </a:xfrm>
          <a:custGeom>
            <a:avLst/>
            <a:gdLst/>
            <a:ahLst/>
            <a:cxnLst/>
            <a:rect l="l" t="t" r="r" b="b"/>
            <a:pathLst>
              <a:path w="867" h="504" extrusionOk="0">
                <a:moveTo>
                  <a:pt x="153" y="0"/>
                </a:moveTo>
                <a:lnTo>
                  <a:pt x="1" y="90"/>
                </a:lnTo>
                <a:lnTo>
                  <a:pt x="714" y="503"/>
                </a:lnTo>
                <a:lnTo>
                  <a:pt x="867" y="415"/>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3;p48">
            <a:extLst>
              <a:ext uri="{FF2B5EF4-FFF2-40B4-BE49-F238E27FC236}">
                <a16:creationId xmlns:a16="http://schemas.microsoft.com/office/drawing/2014/main" id="{58EB75FD-B983-B789-1A2B-83B8433D3C29}"/>
              </a:ext>
            </a:extLst>
          </p:cNvPr>
          <p:cNvSpPr/>
          <p:nvPr/>
        </p:nvSpPr>
        <p:spPr>
          <a:xfrm>
            <a:off x="4893063" y="559401"/>
            <a:ext cx="41761" cy="24242"/>
          </a:xfrm>
          <a:custGeom>
            <a:avLst/>
            <a:gdLst/>
            <a:ahLst/>
            <a:cxnLst/>
            <a:rect l="l" t="t" r="r" b="b"/>
            <a:pathLst>
              <a:path w="1199" h="696" extrusionOk="0">
                <a:moveTo>
                  <a:pt x="153" y="0"/>
                </a:moveTo>
                <a:lnTo>
                  <a:pt x="0" y="88"/>
                </a:lnTo>
                <a:lnTo>
                  <a:pt x="1046" y="695"/>
                </a:lnTo>
                <a:lnTo>
                  <a:pt x="1198" y="607"/>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4;p48">
            <a:extLst>
              <a:ext uri="{FF2B5EF4-FFF2-40B4-BE49-F238E27FC236}">
                <a16:creationId xmlns:a16="http://schemas.microsoft.com/office/drawing/2014/main" id="{F765966C-4FCE-26FE-DDE9-B7A5C37D6C65}"/>
              </a:ext>
            </a:extLst>
          </p:cNvPr>
          <p:cNvSpPr/>
          <p:nvPr/>
        </p:nvSpPr>
        <p:spPr>
          <a:xfrm>
            <a:off x="4882718" y="578732"/>
            <a:ext cx="30232" cy="17554"/>
          </a:xfrm>
          <a:custGeom>
            <a:avLst/>
            <a:gdLst/>
            <a:ahLst/>
            <a:cxnLst/>
            <a:rect l="l" t="t" r="r" b="b"/>
            <a:pathLst>
              <a:path w="868" h="504" extrusionOk="0">
                <a:moveTo>
                  <a:pt x="154" y="0"/>
                </a:moveTo>
                <a:lnTo>
                  <a:pt x="0" y="88"/>
                </a:lnTo>
                <a:lnTo>
                  <a:pt x="714" y="503"/>
                </a:lnTo>
                <a:lnTo>
                  <a:pt x="867" y="415"/>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5;p48">
            <a:extLst>
              <a:ext uri="{FF2B5EF4-FFF2-40B4-BE49-F238E27FC236}">
                <a16:creationId xmlns:a16="http://schemas.microsoft.com/office/drawing/2014/main" id="{132811B3-9743-036E-66C0-936D5407EA79}"/>
              </a:ext>
            </a:extLst>
          </p:cNvPr>
          <p:cNvSpPr/>
          <p:nvPr/>
        </p:nvSpPr>
        <p:spPr>
          <a:xfrm>
            <a:off x="4870841" y="585594"/>
            <a:ext cx="30198" cy="17554"/>
          </a:xfrm>
          <a:custGeom>
            <a:avLst/>
            <a:gdLst/>
            <a:ahLst/>
            <a:cxnLst/>
            <a:rect l="l" t="t" r="r" b="b"/>
            <a:pathLst>
              <a:path w="867" h="504" extrusionOk="0">
                <a:moveTo>
                  <a:pt x="153" y="0"/>
                </a:moveTo>
                <a:lnTo>
                  <a:pt x="1" y="88"/>
                </a:lnTo>
                <a:lnTo>
                  <a:pt x="715" y="503"/>
                </a:lnTo>
                <a:lnTo>
                  <a:pt x="866" y="415"/>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6;p48">
            <a:extLst>
              <a:ext uri="{FF2B5EF4-FFF2-40B4-BE49-F238E27FC236}">
                <a16:creationId xmlns:a16="http://schemas.microsoft.com/office/drawing/2014/main" id="{CA9A7F40-BF33-D903-1FE8-82EB43B0F0BE}"/>
              </a:ext>
            </a:extLst>
          </p:cNvPr>
          <p:cNvSpPr/>
          <p:nvPr/>
        </p:nvSpPr>
        <p:spPr>
          <a:xfrm>
            <a:off x="4894561" y="571871"/>
            <a:ext cx="30232" cy="17554"/>
          </a:xfrm>
          <a:custGeom>
            <a:avLst/>
            <a:gdLst/>
            <a:ahLst/>
            <a:cxnLst/>
            <a:rect l="l" t="t" r="r" b="b"/>
            <a:pathLst>
              <a:path w="868" h="504" extrusionOk="0">
                <a:moveTo>
                  <a:pt x="154" y="0"/>
                </a:moveTo>
                <a:lnTo>
                  <a:pt x="1" y="89"/>
                </a:lnTo>
                <a:lnTo>
                  <a:pt x="714" y="503"/>
                </a:lnTo>
                <a:lnTo>
                  <a:pt x="868" y="415"/>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7;p48">
            <a:extLst>
              <a:ext uri="{FF2B5EF4-FFF2-40B4-BE49-F238E27FC236}">
                <a16:creationId xmlns:a16="http://schemas.microsoft.com/office/drawing/2014/main" id="{BE03B637-3AA8-B1AD-2BFB-EBD0D5FAA47B}"/>
              </a:ext>
            </a:extLst>
          </p:cNvPr>
          <p:cNvSpPr/>
          <p:nvPr/>
        </p:nvSpPr>
        <p:spPr>
          <a:xfrm>
            <a:off x="4837056" y="605098"/>
            <a:ext cx="30232" cy="17519"/>
          </a:xfrm>
          <a:custGeom>
            <a:avLst/>
            <a:gdLst/>
            <a:ahLst/>
            <a:cxnLst/>
            <a:rect l="l" t="t" r="r" b="b"/>
            <a:pathLst>
              <a:path w="868" h="503" extrusionOk="0">
                <a:moveTo>
                  <a:pt x="154" y="0"/>
                </a:moveTo>
                <a:lnTo>
                  <a:pt x="1" y="88"/>
                </a:lnTo>
                <a:lnTo>
                  <a:pt x="714" y="503"/>
                </a:lnTo>
                <a:lnTo>
                  <a:pt x="868" y="415"/>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8;p48">
            <a:extLst>
              <a:ext uri="{FF2B5EF4-FFF2-40B4-BE49-F238E27FC236}">
                <a16:creationId xmlns:a16="http://schemas.microsoft.com/office/drawing/2014/main" id="{E17FBC53-4D29-4D4A-335D-1FCE0DD5740E}"/>
              </a:ext>
            </a:extLst>
          </p:cNvPr>
          <p:cNvSpPr/>
          <p:nvPr/>
        </p:nvSpPr>
        <p:spPr>
          <a:xfrm>
            <a:off x="4813337" y="618752"/>
            <a:ext cx="30232" cy="17554"/>
          </a:xfrm>
          <a:custGeom>
            <a:avLst/>
            <a:gdLst/>
            <a:ahLst/>
            <a:cxnLst/>
            <a:rect l="l" t="t" r="r" b="b"/>
            <a:pathLst>
              <a:path w="868" h="504" extrusionOk="0">
                <a:moveTo>
                  <a:pt x="154" y="1"/>
                </a:moveTo>
                <a:lnTo>
                  <a:pt x="0" y="89"/>
                </a:lnTo>
                <a:lnTo>
                  <a:pt x="715" y="504"/>
                </a:lnTo>
                <a:lnTo>
                  <a:pt x="867" y="416"/>
                </a:lnTo>
                <a:lnTo>
                  <a:pt x="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9;p48">
            <a:extLst>
              <a:ext uri="{FF2B5EF4-FFF2-40B4-BE49-F238E27FC236}">
                <a16:creationId xmlns:a16="http://schemas.microsoft.com/office/drawing/2014/main" id="{05056E6C-34FD-0C1D-9CF5-1BF418573E56}"/>
              </a:ext>
            </a:extLst>
          </p:cNvPr>
          <p:cNvSpPr/>
          <p:nvPr/>
        </p:nvSpPr>
        <p:spPr>
          <a:xfrm>
            <a:off x="4767675" y="645118"/>
            <a:ext cx="30232" cy="17554"/>
          </a:xfrm>
          <a:custGeom>
            <a:avLst/>
            <a:gdLst/>
            <a:ahLst/>
            <a:cxnLst/>
            <a:rect l="l" t="t" r="r" b="b"/>
            <a:pathLst>
              <a:path w="868" h="504" extrusionOk="0">
                <a:moveTo>
                  <a:pt x="155" y="0"/>
                </a:moveTo>
                <a:lnTo>
                  <a:pt x="1" y="88"/>
                </a:lnTo>
                <a:lnTo>
                  <a:pt x="716" y="503"/>
                </a:lnTo>
                <a:lnTo>
                  <a:pt x="868" y="415"/>
                </a:ln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0;p48">
            <a:extLst>
              <a:ext uri="{FF2B5EF4-FFF2-40B4-BE49-F238E27FC236}">
                <a16:creationId xmlns:a16="http://schemas.microsoft.com/office/drawing/2014/main" id="{C6B1BE10-56D2-F12A-3450-54AB89410C99}"/>
              </a:ext>
            </a:extLst>
          </p:cNvPr>
          <p:cNvSpPr/>
          <p:nvPr/>
        </p:nvSpPr>
        <p:spPr>
          <a:xfrm>
            <a:off x="4698328" y="685138"/>
            <a:ext cx="30232" cy="17554"/>
          </a:xfrm>
          <a:custGeom>
            <a:avLst/>
            <a:gdLst/>
            <a:ahLst/>
            <a:cxnLst/>
            <a:rect l="l" t="t" r="r" b="b"/>
            <a:pathLst>
              <a:path w="868" h="504" extrusionOk="0">
                <a:moveTo>
                  <a:pt x="154" y="1"/>
                </a:moveTo>
                <a:lnTo>
                  <a:pt x="0" y="90"/>
                </a:lnTo>
                <a:lnTo>
                  <a:pt x="715" y="504"/>
                </a:lnTo>
                <a:lnTo>
                  <a:pt x="867" y="416"/>
                </a:lnTo>
                <a:lnTo>
                  <a:pt x="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1;p48">
            <a:extLst>
              <a:ext uri="{FF2B5EF4-FFF2-40B4-BE49-F238E27FC236}">
                <a16:creationId xmlns:a16="http://schemas.microsoft.com/office/drawing/2014/main" id="{3E922D1E-FEDB-BF2D-8B6E-9831FBE6123C}"/>
              </a:ext>
            </a:extLst>
          </p:cNvPr>
          <p:cNvSpPr/>
          <p:nvPr/>
        </p:nvSpPr>
        <p:spPr>
          <a:xfrm>
            <a:off x="4663080" y="692173"/>
            <a:ext cx="41761" cy="24242"/>
          </a:xfrm>
          <a:custGeom>
            <a:avLst/>
            <a:gdLst/>
            <a:ahLst/>
            <a:cxnLst/>
            <a:rect l="l" t="t" r="r" b="b"/>
            <a:pathLst>
              <a:path w="1199" h="696" extrusionOk="0">
                <a:moveTo>
                  <a:pt x="153" y="1"/>
                </a:moveTo>
                <a:lnTo>
                  <a:pt x="0" y="88"/>
                </a:lnTo>
                <a:lnTo>
                  <a:pt x="1046" y="696"/>
                </a:lnTo>
                <a:lnTo>
                  <a:pt x="1198" y="608"/>
                </a:lnTo>
                <a:lnTo>
                  <a:pt x="1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2;p48">
            <a:extLst>
              <a:ext uri="{FF2B5EF4-FFF2-40B4-BE49-F238E27FC236}">
                <a16:creationId xmlns:a16="http://schemas.microsoft.com/office/drawing/2014/main" id="{0484C3F4-B673-3D18-7974-3F9120BAE9A8}"/>
              </a:ext>
            </a:extLst>
          </p:cNvPr>
          <p:cNvSpPr/>
          <p:nvPr/>
        </p:nvSpPr>
        <p:spPr>
          <a:xfrm>
            <a:off x="4664578" y="704643"/>
            <a:ext cx="30232" cy="17554"/>
          </a:xfrm>
          <a:custGeom>
            <a:avLst/>
            <a:gdLst/>
            <a:ahLst/>
            <a:cxnLst/>
            <a:rect l="l" t="t" r="r" b="b"/>
            <a:pathLst>
              <a:path w="868" h="504" extrusionOk="0">
                <a:moveTo>
                  <a:pt x="154" y="1"/>
                </a:moveTo>
                <a:lnTo>
                  <a:pt x="1" y="89"/>
                </a:lnTo>
                <a:lnTo>
                  <a:pt x="714" y="504"/>
                </a:lnTo>
                <a:lnTo>
                  <a:pt x="868" y="416"/>
                </a:lnTo>
                <a:lnTo>
                  <a:pt x="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3;p48">
            <a:extLst>
              <a:ext uri="{FF2B5EF4-FFF2-40B4-BE49-F238E27FC236}">
                <a16:creationId xmlns:a16="http://schemas.microsoft.com/office/drawing/2014/main" id="{8BB88BF0-E4C2-6220-1B72-5D128E7A1663}"/>
              </a:ext>
            </a:extLst>
          </p:cNvPr>
          <p:cNvSpPr/>
          <p:nvPr/>
        </p:nvSpPr>
        <p:spPr>
          <a:xfrm>
            <a:off x="4686486" y="691999"/>
            <a:ext cx="30198" cy="17554"/>
          </a:xfrm>
          <a:custGeom>
            <a:avLst/>
            <a:gdLst/>
            <a:ahLst/>
            <a:cxnLst/>
            <a:rect l="l" t="t" r="r" b="b"/>
            <a:pathLst>
              <a:path w="867" h="504" extrusionOk="0">
                <a:moveTo>
                  <a:pt x="153" y="1"/>
                </a:moveTo>
                <a:lnTo>
                  <a:pt x="1" y="89"/>
                </a:lnTo>
                <a:lnTo>
                  <a:pt x="714" y="504"/>
                </a:lnTo>
                <a:lnTo>
                  <a:pt x="867" y="416"/>
                </a:lnTo>
                <a:lnTo>
                  <a:pt x="1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4;p48">
            <a:extLst>
              <a:ext uri="{FF2B5EF4-FFF2-40B4-BE49-F238E27FC236}">
                <a16:creationId xmlns:a16="http://schemas.microsoft.com/office/drawing/2014/main" id="{43E313D6-3E59-C983-A773-7F0888F3C17F}"/>
              </a:ext>
            </a:extLst>
          </p:cNvPr>
          <p:cNvSpPr/>
          <p:nvPr/>
        </p:nvSpPr>
        <p:spPr>
          <a:xfrm>
            <a:off x="4710240" y="678346"/>
            <a:ext cx="30163" cy="17485"/>
          </a:xfrm>
          <a:custGeom>
            <a:avLst/>
            <a:gdLst/>
            <a:ahLst/>
            <a:cxnLst/>
            <a:rect l="l" t="t" r="r" b="b"/>
            <a:pathLst>
              <a:path w="866" h="502" extrusionOk="0">
                <a:moveTo>
                  <a:pt x="152" y="0"/>
                </a:moveTo>
                <a:lnTo>
                  <a:pt x="0" y="87"/>
                </a:lnTo>
                <a:lnTo>
                  <a:pt x="715" y="502"/>
                </a:lnTo>
                <a:lnTo>
                  <a:pt x="866" y="415"/>
                </a:lnTo>
                <a:lnTo>
                  <a:pt x="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5;p48">
            <a:extLst>
              <a:ext uri="{FF2B5EF4-FFF2-40B4-BE49-F238E27FC236}">
                <a16:creationId xmlns:a16="http://schemas.microsoft.com/office/drawing/2014/main" id="{5D66D6E7-5E4A-7CE8-91C0-B71B6E408ACE}"/>
              </a:ext>
            </a:extLst>
          </p:cNvPr>
          <p:cNvSpPr/>
          <p:nvPr/>
        </p:nvSpPr>
        <p:spPr>
          <a:xfrm>
            <a:off x="4722082" y="671450"/>
            <a:ext cx="30232" cy="17589"/>
          </a:xfrm>
          <a:custGeom>
            <a:avLst/>
            <a:gdLst/>
            <a:ahLst/>
            <a:cxnLst/>
            <a:rect l="l" t="t" r="r" b="b"/>
            <a:pathLst>
              <a:path w="868" h="505" extrusionOk="0">
                <a:moveTo>
                  <a:pt x="153" y="0"/>
                </a:moveTo>
                <a:lnTo>
                  <a:pt x="1" y="89"/>
                </a:lnTo>
                <a:lnTo>
                  <a:pt x="714" y="504"/>
                </a:lnTo>
                <a:lnTo>
                  <a:pt x="868" y="415"/>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6;p48">
            <a:extLst>
              <a:ext uri="{FF2B5EF4-FFF2-40B4-BE49-F238E27FC236}">
                <a16:creationId xmlns:a16="http://schemas.microsoft.com/office/drawing/2014/main" id="{D08484A4-6148-D35A-9768-F1543D7A06F4}"/>
              </a:ext>
            </a:extLst>
          </p:cNvPr>
          <p:cNvSpPr/>
          <p:nvPr/>
        </p:nvSpPr>
        <p:spPr>
          <a:xfrm>
            <a:off x="4720585" y="658980"/>
            <a:ext cx="41761" cy="24207"/>
          </a:xfrm>
          <a:custGeom>
            <a:avLst/>
            <a:gdLst/>
            <a:ahLst/>
            <a:cxnLst/>
            <a:rect l="l" t="t" r="r" b="b"/>
            <a:pathLst>
              <a:path w="1199" h="695" extrusionOk="0">
                <a:moveTo>
                  <a:pt x="153" y="0"/>
                </a:moveTo>
                <a:lnTo>
                  <a:pt x="0" y="88"/>
                </a:lnTo>
                <a:lnTo>
                  <a:pt x="1046" y="695"/>
                </a:lnTo>
                <a:lnTo>
                  <a:pt x="1198" y="607"/>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7;p48">
            <a:extLst>
              <a:ext uri="{FF2B5EF4-FFF2-40B4-BE49-F238E27FC236}">
                <a16:creationId xmlns:a16="http://schemas.microsoft.com/office/drawing/2014/main" id="{DB521D8A-9031-A150-ED73-A38817D1509A}"/>
              </a:ext>
            </a:extLst>
          </p:cNvPr>
          <p:cNvSpPr/>
          <p:nvPr/>
        </p:nvSpPr>
        <p:spPr>
          <a:xfrm>
            <a:off x="4743990" y="658841"/>
            <a:ext cx="30198" cy="17554"/>
          </a:xfrm>
          <a:custGeom>
            <a:avLst/>
            <a:gdLst/>
            <a:ahLst/>
            <a:cxnLst/>
            <a:rect l="l" t="t" r="r" b="b"/>
            <a:pathLst>
              <a:path w="867" h="504" extrusionOk="0">
                <a:moveTo>
                  <a:pt x="152" y="0"/>
                </a:moveTo>
                <a:lnTo>
                  <a:pt x="1" y="88"/>
                </a:lnTo>
                <a:lnTo>
                  <a:pt x="714" y="503"/>
                </a:lnTo>
                <a:lnTo>
                  <a:pt x="867" y="415"/>
                </a:lnTo>
                <a:lnTo>
                  <a:pt x="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8;p48">
            <a:extLst>
              <a:ext uri="{FF2B5EF4-FFF2-40B4-BE49-F238E27FC236}">
                <a16:creationId xmlns:a16="http://schemas.microsoft.com/office/drawing/2014/main" id="{077752D0-870B-2976-D5FE-7571E0AB9F0A}"/>
              </a:ext>
            </a:extLst>
          </p:cNvPr>
          <p:cNvSpPr/>
          <p:nvPr/>
        </p:nvSpPr>
        <p:spPr>
          <a:xfrm>
            <a:off x="4755833" y="651980"/>
            <a:ext cx="30232" cy="17554"/>
          </a:xfrm>
          <a:custGeom>
            <a:avLst/>
            <a:gdLst/>
            <a:ahLst/>
            <a:cxnLst/>
            <a:rect l="l" t="t" r="r" b="b"/>
            <a:pathLst>
              <a:path w="868" h="504" extrusionOk="0">
                <a:moveTo>
                  <a:pt x="154" y="0"/>
                </a:moveTo>
                <a:lnTo>
                  <a:pt x="0" y="88"/>
                </a:lnTo>
                <a:lnTo>
                  <a:pt x="715" y="503"/>
                </a:lnTo>
                <a:lnTo>
                  <a:pt x="867" y="415"/>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9;p48">
            <a:extLst>
              <a:ext uri="{FF2B5EF4-FFF2-40B4-BE49-F238E27FC236}">
                <a16:creationId xmlns:a16="http://schemas.microsoft.com/office/drawing/2014/main" id="{56B79A37-ACA0-4A3F-80EC-8AB836F786A3}"/>
              </a:ext>
            </a:extLst>
          </p:cNvPr>
          <p:cNvSpPr/>
          <p:nvPr/>
        </p:nvSpPr>
        <p:spPr>
          <a:xfrm>
            <a:off x="4801530" y="625613"/>
            <a:ext cx="30163" cy="17554"/>
          </a:xfrm>
          <a:custGeom>
            <a:avLst/>
            <a:gdLst/>
            <a:ahLst/>
            <a:cxnLst/>
            <a:rect l="l" t="t" r="r" b="b"/>
            <a:pathLst>
              <a:path w="866" h="504" extrusionOk="0">
                <a:moveTo>
                  <a:pt x="151" y="1"/>
                </a:moveTo>
                <a:lnTo>
                  <a:pt x="0" y="89"/>
                </a:lnTo>
                <a:lnTo>
                  <a:pt x="714" y="503"/>
                </a:lnTo>
                <a:lnTo>
                  <a:pt x="866" y="416"/>
                </a:lnTo>
                <a:lnTo>
                  <a:pt x="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0;p48">
            <a:extLst>
              <a:ext uri="{FF2B5EF4-FFF2-40B4-BE49-F238E27FC236}">
                <a16:creationId xmlns:a16="http://schemas.microsoft.com/office/drawing/2014/main" id="{6862EB0D-8C89-9687-BD1E-B2C4B13B0776}"/>
              </a:ext>
            </a:extLst>
          </p:cNvPr>
          <p:cNvSpPr/>
          <p:nvPr/>
        </p:nvSpPr>
        <p:spPr>
          <a:xfrm>
            <a:off x="4778054" y="625753"/>
            <a:ext cx="41796" cy="24277"/>
          </a:xfrm>
          <a:custGeom>
            <a:avLst/>
            <a:gdLst/>
            <a:ahLst/>
            <a:cxnLst/>
            <a:rect l="l" t="t" r="r" b="b"/>
            <a:pathLst>
              <a:path w="1200" h="697" extrusionOk="0">
                <a:moveTo>
                  <a:pt x="154" y="0"/>
                </a:moveTo>
                <a:lnTo>
                  <a:pt x="0" y="89"/>
                </a:lnTo>
                <a:lnTo>
                  <a:pt x="1046" y="696"/>
                </a:lnTo>
                <a:lnTo>
                  <a:pt x="1199" y="608"/>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1;p48">
            <a:extLst>
              <a:ext uri="{FF2B5EF4-FFF2-40B4-BE49-F238E27FC236}">
                <a16:creationId xmlns:a16="http://schemas.microsoft.com/office/drawing/2014/main" id="{E9D64FFB-B462-D872-BBA5-BA2DBC7036E5}"/>
              </a:ext>
            </a:extLst>
          </p:cNvPr>
          <p:cNvSpPr/>
          <p:nvPr/>
        </p:nvSpPr>
        <p:spPr>
          <a:xfrm>
            <a:off x="4779587" y="638257"/>
            <a:ext cx="30198" cy="17554"/>
          </a:xfrm>
          <a:custGeom>
            <a:avLst/>
            <a:gdLst/>
            <a:ahLst/>
            <a:cxnLst/>
            <a:rect l="l" t="t" r="r" b="b"/>
            <a:pathLst>
              <a:path w="867" h="504" extrusionOk="0">
                <a:moveTo>
                  <a:pt x="153" y="1"/>
                </a:moveTo>
                <a:lnTo>
                  <a:pt x="1" y="88"/>
                </a:lnTo>
                <a:lnTo>
                  <a:pt x="714" y="503"/>
                </a:lnTo>
                <a:lnTo>
                  <a:pt x="867" y="415"/>
                </a:lnTo>
                <a:lnTo>
                  <a:pt x="1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2;p48">
            <a:extLst>
              <a:ext uri="{FF2B5EF4-FFF2-40B4-BE49-F238E27FC236}">
                <a16:creationId xmlns:a16="http://schemas.microsoft.com/office/drawing/2014/main" id="{196000B5-6DCE-AF5B-7163-11BBED3EB7F4}"/>
              </a:ext>
            </a:extLst>
          </p:cNvPr>
          <p:cNvSpPr/>
          <p:nvPr/>
        </p:nvSpPr>
        <p:spPr>
          <a:xfrm>
            <a:off x="4825214" y="611890"/>
            <a:ext cx="30232" cy="17589"/>
          </a:xfrm>
          <a:custGeom>
            <a:avLst/>
            <a:gdLst/>
            <a:ahLst/>
            <a:cxnLst/>
            <a:rect l="l" t="t" r="r" b="b"/>
            <a:pathLst>
              <a:path w="868" h="505" extrusionOk="0">
                <a:moveTo>
                  <a:pt x="154" y="1"/>
                </a:moveTo>
                <a:lnTo>
                  <a:pt x="0" y="90"/>
                </a:lnTo>
                <a:lnTo>
                  <a:pt x="715" y="505"/>
                </a:lnTo>
                <a:lnTo>
                  <a:pt x="867" y="416"/>
                </a:lnTo>
                <a:lnTo>
                  <a:pt x="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3;p48">
            <a:extLst>
              <a:ext uri="{FF2B5EF4-FFF2-40B4-BE49-F238E27FC236}">
                <a16:creationId xmlns:a16="http://schemas.microsoft.com/office/drawing/2014/main" id="{6F296DFF-A55B-ADB2-7395-882573433075}"/>
              </a:ext>
            </a:extLst>
          </p:cNvPr>
          <p:cNvSpPr/>
          <p:nvPr/>
        </p:nvSpPr>
        <p:spPr>
          <a:xfrm>
            <a:off x="4835559" y="592560"/>
            <a:ext cx="41796" cy="24277"/>
          </a:xfrm>
          <a:custGeom>
            <a:avLst/>
            <a:gdLst/>
            <a:ahLst/>
            <a:cxnLst/>
            <a:rect l="l" t="t" r="r" b="b"/>
            <a:pathLst>
              <a:path w="1200" h="697" extrusionOk="0">
                <a:moveTo>
                  <a:pt x="154" y="1"/>
                </a:moveTo>
                <a:lnTo>
                  <a:pt x="0" y="89"/>
                </a:lnTo>
                <a:lnTo>
                  <a:pt x="1046" y="697"/>
                </a:lnTo>
                <a:lnTo>
                  <a:pt x="1199" y="608"/>
                </a:lnTo>
                <a:lnTo>
                  <a:pt x="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4;p48">
            <a:extLst>
              <a:ext uri="{FF2B5EF4-FFF2-40B4-BE49-F238E27FC236}">
                <a16:creationId xmlns:a16="http://schemas.microsoft.com/office/drawing/2014/main" id="{C62C105E-366A-E179-F1C4-0E87A5AC5725}"/>
              </a:ext>
            </a:extLst>
          </p:cNvPr>
          <p:cNvSpPr/>
          <p:nvPr/>
        </p:nvSpPr>
        <p:spPr>
          <a:xfrm>
            <a:off x="4858964" y="592455"/>
            <a:ext cx="30198" cy="17519"/>
          </a:xfrm>
          <a:custGeom>
            <a:avLst/>
            <a:gdLst/>
            <a:ahLst/>
            <a:cxnLst/>
            <a:rect l="l" t="t" r="r" b="b"/>
            <a:pathLst>
              <a:path w="867" h="503" extrusionOk="0">
                <a:moveTo>
                  <a:pt x="153" y="0"/>
                </a:moveTo>
                <a:lnTo>
                  <a:pt x="1" y="88"/>
                </a:lnTo>
                <a:lnTo>
                  <a:pt x="714" y="503"/>
                </a:lnTo>
                <a:lnTo>
                  <a:pt x="867" y="415"/>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5;p48">
            <a:extLst>
              <a:ext uri="{FF2B5EF4-FFF2-40B4-BE49-F238E27FC236}">
                <a16:creationId xmlns:a16="http://schemas.microsoft.com/office/drawing/2014/main" id="{4646A38C-7223-C752-ADE6-EE68F56C0C4E}"/>
              </a:ext>
            </a:extLst>
          </p:cNvPr>
          <p:cNvSpPr/>
          <p:nvPr/>
        </p:nvSpPr>
        <p:spPr>
          <a:xfrm>
            <a:off x="4652736" y="711504"/>
            <a:ext cx="30163" cy="17554"/>
          </a:xfrm>
          <a:custGeom>
            <a:avLst/>
            <a:gdLst/>
            <a:ahLst/>
            <a:cxnLst/>
            <a:rect l="l" t="t" r="r" b="b"/>
            <a:pathLst>
              <a:path w="866" h="504" extrusionOk="0">
                <a:moveTo>
                  <a:pt x="152" y="1"/>
                </a:moveTo>
                <a:lnTo>
                  <a:pt x="0" y="89"/>
                </a:lnTo>
                <a:lnTo>
                  <a:pt x="715" y="504"/>
                </a:lnTo>
                <a:lnTo>
                  <a:pt x="866" y="416"/>
                </a:lnTo>
                <a:lnTo>
                  <a:pt x="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6;p48">
            <a:extLst>
              <a:ext uri="{FF2B5EF4-FFF2-40B4-BE49-F238E27FC236}">
                <a16:creationId xmlns:a16="http://schemas.microsoft.com/office/drawing/2014/main" id="{475EF1FB-1D6F-3772-D7C7-32FE2252B536}"/>
              </a:ext>
            </a:extLst>
          </p:cNvPr>
          <p:cNvSpPr/>
          <p:nvPr/>
        </p:nvSpPr>
        <p:spPr>
          <a:xfrm>
            <a:off x="4640894" y="718366"/>
            <a:ext cx="30163" cy="17554"/>
          </a:xfrm>
          <a:custGeom>
            <a:avLst/>
            <a:gdLst/>
            <a:ahLst/>
            <a:cxnLst/>
            <a:rect l="l" t="t" r="r" b="b"/>
            <a:pathLst>
              <a:path w="866" h="504" extrusionOk="0">
                <a:moveTo>
                  <a:pt x="152" y="1"/>
                </a:moveTo>
                <a:lnTo>
                  <a:pt x="1" y="89"/>
                </a:lnTo>
                <a:lnTo>
                  <a:pt x="714" y="504"/>
                </a:lnTo>
                <a:lnTo>
                  <a:pt x="865" y="416"/>
                </a:lnTo>
                <a:lnTo>
                  <a:pt x="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7;p48">
            <a:extLst>
              <a:ext uri="{FF2B5EF4-FFF2-40B4-BE49-F238E27FC236}">
                <a16:creationId xmlns:a16="http://schemas.microsoft.com/office/drawing/2014/main" id="{659997C3-1FBD-7E92-8258-FF7707C5CA73}"/>
              </a:ext>
            </a:extLst>
          </p:cNvPr>
          <p:cNvSpPr/>
          <p:nvPr/>
        </p:nvSpPr>
        <p:spPr>
          <a:xfrm>
            <a:off x="4628982" y="725227"/>
            <a:ext cx="30232" cy="17554"/>
          </a:xfrm>
          <a:custGeom>
            <a:avLst/>
            <a:gdLst/>
            <a:ahLst/>
            <a:cxnLst/>
            <a:rect l="l" t="t" r="r" b="b"/>
            <a:pathLst>
              <a:path w="868" h="504" extrusionOk="0">
                <a:moveTo>
                  <a:pt x="153" y="1"/>
                </a:moveTo>
                <a:lnTo>
                  <a:pt x="1" y="89"/>
                </a:lnTo>
                <a:lnTo>
                  <a:pt x="714" y="503"/>
                </a:lnTo>
                <a:lnTo>
                  <a:pt x="868" y="414"/>
                </a:lnTo>
                <a:lnTo>
                  <a:pt x="1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8;p48">
            <a:extLst>
              <a:ext uri="{FF2B5EF4-FFF2-40B4-BE49-F238E27FC236}">
                <a16:creationId xmlns:a16="http://schemas.microsoft.com/office/drawing/2014/main" id="{C1E77F27-E58A-78B3-A919-1B8051E90FEA}"/>
              </a:ext>
            </a:extLst>
          </p:cNvPr>
          <p:cNvSpPr/>
          <p:nvPr/>
        </p:nvSpPr>
        <p:spPr>
          <a:xfrm>
            <a:off x="4607074" y="737870"/>
            <a:ext cx="30232" cy="17554"/>
          </a:xfrm>
          <a:custGeom>
            <a:avLst/>
            <a:gdLst/>
            <a:ahLst/>
            <a:cxnLst/>
            <a:rect l="l" t="t" r="r" b="b"/>
            <a:pathLst>
              <a:path w="868" h="504" extrusionOk="0">
                <a:moveTo>
                  <a:pt x="154" y="1"/>
                </a:moveTo>
                <a:lnTo>
                  <a:pt x="1" y="88"/>
                </a:lnTo>
                <a:lnTo>
                  <a:pt x="715" y="503"/>
                </a:lnTo>
                <a:lnTo>
                  <a:pt x="868" y="414"/>
                </a:lnTo>
                <a:lnTo>
                  <a:pt x="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9;p48">
            <a:extLst>
              <a:ext uri="{FF2B5EF4-FFF2-40B4-BE49-F238E27FC236}">
                <a16:creationId xmlns:a16="http://schemas.microsoft.com/office/drawing/2014/main" id="{AD3A3607-0DF7-595B-F39C-E5E3C15354F7}"/>
              </a:ext>
            </a:extLst>
          </p:cNvPr>
          <p:cNvSpPr/>
          <p:nvPr/>
        </p:nvSpPr>
        <p:spPr>
          <a:xfrm>
            <a:off x="4595197" y="744697"/>
            <a:ext cx="30232" cy="17554"/>
          </a:xfrm>
          <a:custGeom>
            <a:avLst/>
            <a:gdLst/>
            <a:ahLst/>
            <a:cxnLst/>
            <a:rect l="l" t="t" r="r" b="b"/>
            <a:pathLst>
              <a:path w="868" h="504" extrusionOk="0">
                <a:moveTo>
                  <a:pt x="155" y="0"/>
                </a:moveTo>
                <a:lnTo>
                  <a:pt x="1" y="89"/>
                </a:lnTo>
                <a:lnTo>
                  <a:pt x="716" y="503"/>
                </a:lnTo>
                <a:lnTo>
                  <a:pt x="868" y="415"/>
                </a:lnTo>
                <a:lnTo>
                  <a:pt x="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0;p48">
            <a:extLst>
              <a:ext uri="{FF2B5EF4-FFF2-40B4-BE49-F238E27FC236}">
                <a16:creationId xmlns:a16="http://schemas.microsoft.com/office/drawing/2014/main" id="{CE4E399F-7446-EE6E-F4A4-AAA6BD915828}"/>
              </a:ext>
            </a:extLst>
          </p:cNvPr>
          <p:cNvSpPr/>
          <p:nvPr/>
        </p:nvSpPr>
        <p:spPr>
          <a:xfrm>
            <a:off x="4605576" y="725366"/>
            <a:ext cx="41796" cy="24242"/>
          </a:xfrm>
          <a:custGeom>
            <a:avLst/>
            <a:gdLst/>
            <a:ahLst/>
            <a:cxnLst/>
            <a:rect l="l" t="t" r="r" b="b"/>
            <a:pathLst>
              <a:path w="1200" h="696" extrusionOk="0">
                <a:moveTo>
                  <a:pt x="154" y="0"/>
                </a:moveTo>
                <a:lnTo>
                  <a:pt x="0" y="88"/>
                </a:lnTo>
                <a:lnTo>
                  <a:pt x="1046" y="695"/>
                </a:lnTo>
                <a:lnTo>
                  <a:pt x="1199" y="607"/>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1;p48">
            <a:extLst>
              <a:ext uri="{FF2B5EF4-FFF2-40B4-BE49-F238E27FC236}">
                <a16:creationId xmlns:a16="http://schemas.microsoft.com/office/drawing/2014/main" id="{820105A6-F54A-71A9-C10F-A6780F53FBCB}"/>
              </a:ext>
            </a:extLst>
          </p:cNvPr>
          <p:cNvSpPr/>
          <p:nvPr/>
        </p:nvSpPr>
        <p:spPr>
          <a:xfrm>
            <a:off x="4583389" y="751559"/>
            <a:ext cx="30198" cy="17554"/>
          </a:xfrm>
          <a:custGeom>
            <a:avLst/>
            <a:gdLst/>
            <a:ahLst/>
            <a:cxnLst/>
            <a:rect l="l" t="t" r="r" b="b"/>
            <a:pathLst>
              <a:path w="867" h="504" extrusionOk="0">
                <a:moveTo>
                  <a:pt x="152" y="0"/>
                </a:moveTo>
                <a:lnTo>
                  <a:pt x="1" y="88"/>
                </a:lnTo>
                <a:lnTo>
                  <a:pt x="714" y="503"/>
                </a:lnTo>
                <a:lnTo>
                  <a:pt x="866" y="415"/>
                </a:lnTo>
                <a:lnTo>
                  <a:pt x="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2;p48">
            <a:extLst>
              <a:ext uri="{FF2B5EF4-FFF2-40B4-BE49-F238E27FC236}">
                <a16:creationId xmlns:a16="http://schemas.microsoft.com/office/drawing/2014/main" id="{666DB1E7-3D0A-22C5-E8BB-31D82E91E97C}"/>
              </a:ext>
            </a:extLst>
          </p:cNvPr>
          <p:cNvSpPr/>
          <p:nvPr/>
        </p:nvSpPr>
        <p:spPr>
          <a:xfrm>
            <a:off x="4571512" y="758420"/>
            <a:ext cx="30198" cy="17519"/>
          </a:xfrm>
          <a:custGeom>
            <a:avLst/>
            <a:gdLst/>
            <a:ahLst/>
            <a:cxnLst/>
            <a:rect l="l" t="t" r="r" b="b"/>
            <a:pathLst>
              <a:path w="867" h="503" extrusionOk="0">
                <a:moveTo>
                  <a:pt x="152" y="0"/>
                </a:moveTo>
                <a:lnTo>
                  <a:pt x="1" y="88"/>
                </a:lnTo>
                <a:lnTo>
                  <a:pt x="714" y="503"/>
                </a:lnTo>
                <a:lnTo>
                  <a:pt x="867" y="415"/>
                </a:lnTo>
                <a:lnTo>
                  <a:pt x="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3;p48">
            <a:extLst>
              <a:ext uri="{FF2B5EF4-FFF2-40B4-BE49-F238E27FC236}">
                <a16:creationId xmlns:a16="http://schemas.microsoft.com/office/drawing/2014/main" id="{E2E3C414-F907-DF45-518C-53E5DF91EF5B}"/>
              </a:ext>
            </a:extLst>
          </p:cNvPr>
          <p:cNvSpPr/>
          <p:nvPr/>
        </p:nvSpPr>
        <p:spPr>
          <a:xfrm>
            <a:off x="4548072" y="758525"/>
            <a:ext cx="41796" cy="24277"/>
          </a:xfrm>
          <a:custGeom>
            <a:avLst/>
            <a:gdLst/>
            <a:ahLst/>
            <a:cxnLst/>
            <a:rect l="l" t="t" r="r" b="b"/>
            <a:pathLst>
              <a:path w="1200" h="697" extrusionOk="0">
                <a:moveTo>
                  <a:pt x="154" y="1"/>
                </a:moveTo>
                <a:lnTo>
                  <a:pt x="0" y="90"/>
                </a:lnTo>
                <a:lnTo>
                  <a:pt x="1046" y="697"/>
                </a:lnTo>
                <a:lnTo>
                  <a:pt x="1199" y="609"/>
                </a:lnTo>
                <a:lnTo>
                  <a:pt x="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4;p48">
            <a:extLst>
              <a:ext uri="{FF2B5EF4-FFF2-40B4-BE49-F238E27FC236}">
                <a16:creationId xmlns:a16="http://schemas.microsoft.com/office/drawing/2014/main" id="{94A9ECEA-273E-E7E2-9FCF-3B1AF1F5DC38}"/>
              </a:ext>
            </a:extLst>
          </p:cNvPr>
          <p:cNvSpPr/>
          <p:nvPr/>
        </p:nvSpPr>
        <p:spPr>
          <a:xfrm>
            <a:off x="4537692" y="777890"/>
            <a:ext cx="30232" cy="17554"/>
          </a:xfrm>
          <a:custGeom>
            <a:avLst/>
            <a:gdLst/>
            <a:ahLst/>
            <a:cxnLst/>
            <a:rect l="l" t="t" r="r" b="b"/>
            <a:pathLst>
              <a:path w="868" h="504" extrusionOk="0">
                <a:moveTo>
                  <a:pt x="154" y="1"/>
                </a:moveTo>
                <a:lnTo>
                  <a:pt x="1" y="89"/>
                </a:lnTo>
                <a:lnTo>
                  <a:pt x="716" y="504"/>
                </a:lnTo>
                <a:lnTo>
                  <a:pt x="868" y="416"/>
                </a:lnTo>
                <a:lnTo>
                  <a:pt x="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55;p48">
            <a:extLst>
              <a:ext uri="{FF2B5EF4-FFF2-40B4-BE49-F238E27FC236}">
                <a16:creationId xmlns:a16="http://schemas.microsoft.com/office/drawing/2014/main" id="{4B8B8918-0DB6-1619-4D68-5DABB447E2B5}"/>
              </a:ext>
            </a:extLst>
          </p:cNvPr>
          <p:cNvSpPr/>
          <p:nvPr/>
        </p:nvSpPr>
        <p:spPr>
          <a:xfrm>
            <a:off x="4398999" y="857964"/>
            <a:ext cx="30232" cy="17554"/>
          </a:xfrm>
          <a:custGeom>
            <a:avLst/>
            <a:gdLst/>
            <a:ahLst/>
            <a:cxnLst/>
            <a:rect l="l" t="t" r="r" b="b"/>
            <a:pathLst>
              <a:path w="868" h="504" extrusionOk="0">
                <a:moveTo>
                  <a:pt x="154" y="1"/>
                </a:moveTo>
                <a:lnTo>
                  <a:pt x="1" y="90"/>
                </a:lnTo>
                <a:lnTo>
                  <a:pt x="714" y="504"/>
                </a:lnTo>
                <a:lnTo>
                  <a:pt x="868" y="416"/>
                </a:lnTo>
                <a:lnTo>
                  <a:pt x="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56;p48">
            <a:extLst>
              <a:ext uri="{FF2B5EF4-FFF2-40B4-BE49-F238E27FC236}">
                <a16:creationId xmlns:a16="http://schemas.microsoft.com/office/drawing/2014/main" id="{CDF75F98-AC80-C58B-5154-D2D9A9BC12FA}"/>
              </a:ext>
            </a:extLst>
          </p:cNvPr>
          <p:cNvSpPr/>
          <p:nvPr/>
        </p:nvSpPr>
        <p:spPr>
          <a:xfrm>
            <a:off x="4375594" y="858104"/>
            <a:ext cx="41796" cy="24277"/>
          </a:xfrm>
          <a:custGeom>
            <a:avLst/>
            <a:gdLst/>
            <a:ahLst/>
            <a:cxnLst/>
            <a:rect l="l" t="t" r="r" b="b"/>
            <a:pathLst>
              <a:path w="1200" h="697" extrusionOk="0">
                <a:moveTo>
                  <a:pt x="154" y="1"/>
                </a:moveTo>
                <a:lnTo>
                  <a:pt x="0" y="90"/>
                </a:lnTo>
                <a:lnTo>
                  <a:pt x="1045" y="697"/>
                </a:lnTo>
                <a:lnTo>
                  <a:pt x="1199" y="609"/>
                </a:lnTo>
                <a:lnTo>
                  <a:pt x="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57;p48">
            <a:extLst>
              <a:ext uri="{FF2B5EF4-FFF2-40B4-BE49-F238E27FC236}">
                <a16:creationId xmlns:a16="http://schemas.microsoft.com/office/drawing/2014/main" id="{83588825-02A2-15C5-26AA-A2BBDF686319}"/>
              </a:ext>
            </a:extLst>
          </p:cNvPr>
          <p:cNvSpPr/>
          <p:nvPr/>
        </p:nvSpPr>
        <p:spPr>
          <a:xfrm>
            <a:off x="4410911" y="851172"/>
            <a:ext cx="30198" cy="17485"/>
          </a:xfrm>
          <a:custGeom>
            <a:avLst/>
            <a:gdLst/>
            <a:ahLst/>
            <a:cxnLst/>
            <a:rect l="l" t="t" r="r" b="b"/>
            <a:pathLst>
              <a:path w="867" h="502" extrusionOk="0">
                <a:moveTo>
                  <a:pt x="152" y="0"/>
                </a:moveTo>
                <a:lnTo>
                  <a:pt x="1" y="87"/>
                </a:lnTo>
                <a:lnTo>
                  <a:pt x="714" y="502"/>
                </a:lnTo>
                <a:lnTo>
                  <a:pt x="866" y="414"/>
                </a:lnTo>
                <a:lnTo>
                  <a:pt x="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58;p48">
            <a:extLst>
              <a:ext uri="{FF2B5EF4-FFF2-40B4-BE49-F238E27FC236}">
                <a16:creationId xmlns:a16="http://schemas.microsoft.com/office/drawing/2014/main" id="{894630D1-CE2F-B47A-5ECC-A4574CE86B5C}"/>
              </a:ext>
            </a:extLst>
          </p:cNvPr>
          <p:cNvSpPr/>
          <p:nvPr/>
        </p:nvSpPr>
        <p:spPr>
          <a:xfrm>
            <a:off x="4422788" y="844311"/>
            <a:ext cx="30128" cy="17554"/>
          </a:xfrm>
          <a:custGeom>
            <a:avLst/>
            <a:gdLst/>
            <a:ahLst/>
            <a:cxnLst/>
            <a:rect l="l" t="t" r="r" b="b"/>
            <a:pathLst>
              <a:path w="865" h="504" extrusionOk="0">
                <a:moveTo>
                  <a:pt x="151" y="0"/>
                </a:moveTo>
                <a:lnTo>
                  <a:pt x="0" y="88"/>
                </a:lnTo>
                <a:lnTo>
                  <a:pt x="714" y="503"/>
                </a:lnTo>
                <a:lnTo>
                  <a:pt x="865" y="415"/>
                </a:lnTo>
                <a:lnTo>
                  <a:pt x="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59;p48">
            <a:extLst>
              <a:ext uri="{FF2B5EF4-FFF2-40B4-BE49-F238E27FC236}">
                <a16:creationId xmlns:a16="http://schemas.microsoft.com/office/drawing/2014/main" id="{7382D8E8-B74C-38B4-6E78-449E8E1E52B1}"/>
              </a:ext>
            </a:extLst>
          </p:cNvPr>
          <p:cNvSpPr/>
          <p:nvPr/>
        </p:nvSpPr>
        <p:spPr>
          <a:xfrm>
            <a:off x="4434596" y="837449"/>
            <a:ext cx="30232" cy="17554"/>
          </a:xfrm>
          <a:custGeom>
            <a:avLst/>
            <a:gdLst/>
            <a:ahLst/>
            <a:cxnLst/>
            <a:rect l="l" t="t" r="r" b="b"/>
            <a:pathLst>
              <a:path w="868" h="504" extrusionOk="0">
                <a:moveTo>
                  <a:pt x="154" y="0"/>
                </a:moveTo>
                <a:lnTo>
                  <a:pt x="1" y="88"/>
                </a:lnTo>
                <a:lnTo>
                  <a:pt x="715" y="503"/>
                </a:lnTo>
                <a:lnTo>
                  <a:pt x="868" y="415"/>
                </a:lnTo>
                <a:lnTo>
                  <a:pt x="1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0;p48">
            <a:extLst>
              <a:ext uri="{FF2B5EF4-FFF2-40B4-BE49-F238E27FC236}">
                <a16:creationId xmlns:a16="http://schemas.microsoft.com/office/drawing/2014/main" id="{87F9D00C-6E7C-3E97-DFC4-A5283DC4AB66}"/>
              </a:ext>
            </a:extLst>
          </p:cNvPr>
          <p:cNvSpPr/>
          <p:nvPr/>
        </p:nvSpPr>
        <p:spPr>
          <a:xfrm>
            <a:off x="4433098" y="824945"/>
            <a:ext cx="41726" cy="24277"/>
          </a:xfrm>
          <a:custGeom>
            <a:avLst/>
            <a:gdLst/>
            <a:ahLst/>
            <a:cxnLst/>
            <a:rect l="l" t="t" r="r" b="b"/>
            <a:pathLst>
              <a:path w="1198" h="697" extrusionOk="0">
                <a:moveTo>
                  <a:pt x="153" y="0"/>
                </a:moveTo>
                <a:lnTo>
                  <a:pt x="0" y="88"/>
                </a:lnTo>
                <a:lnTo>
                  <a:pt x="1046" y="696"/>
                </a:lnTo>
                <a:lnTo>
                  <a:pt x="1198" y="608"/>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1;p48">
            <a:extLst>
              <a:ext uri="{FF2B5EF4-FFF2-40B4-BE49-F238E27FC236}">
                <a16:creationId xmlns:a16="http://schemas.microsoft.com/office/drawing/2014/main" id="{BC77998F-0FFB-A513-02C9-D071908E711B}"/>
              </a:ext>
            </a:extLst>
          </p:cNvPr>
          <p:cNvSpPr/>
          <p:nvPr/>
        </p:nvSpPr>
        <p:spPr>
          <a:xfrm>
            <a:off x="4456504" y="824806"/>
            <a:ext cx="30232" cy="17554"/>
          </a:xfrm>
          <a:custGeom>
            <a:avLst/>
            <a:gdLst/>
            <a:ahLst/>
            <a:cxnLst/>
            <a:rect l="l" t="t" r="r" b="b"/>
            <a:pathLst>
              <a:path w="868" h="504" extrusionOk="0">
                <a:moveTo>
                  <a:pt x="153" y="0"/>
                </a:moveTo>
                <a:lnTo>
                  <a:pt x="1" y="88"/>
                </a:lnTo>
                <a:lnTo>
                  <a:pt x="714" y="503"/>
                </a:lnTo>
                <a:lnTo>
                  <a:pt x="868" y="415"/>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2;p48">
            <a:extLst>
              <a:ext uri="{FF2B5EF4-FFF2-40B4-BE49-F238E27FC236}">
                <a16:creationId xmlns:a16="http://schemas.microsoft.com/office/drawing/2014/main" id="{DAA58881-5298-03BB-3F1F-CE38B5BA4405}"/>
              </a:ext>
            </a:extLst>
          </p:cNvPr>
          <p:cNvSpPr/>
          <p:nvPr/>
        </p:nvSpPr>
        <p:spPr>
          <a:xfrm>
            <a:off x="4468381" y="817945"/>
            <a:ext cx="30232" cy="17554"/>
          </a:xfrm>
          <a:custGeom>
            <a:avLst/>
            <a:gdLst/>
            <a:ahLst/>
            <a:cxnLst/>
            <a:rect l="l" t="t" r="r" b="b"/>
            <a:pathLst>
              <a:path w="868" h="504" extrusionOk="0">
                <a:moveTo>
                  <a:pt x="153" y="0"/>
                </a:moveTo>
                <a:lnTo>
                  <a:pt x="0" y="88"/>
                </a:lnTo>
                <a:lnTo>
                  <a:pt x="714" y="503"/>
                </a:lnTo>
                <a:lnTo>
                  <a:pt x="867" y="415"/>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3;p48">
            <a:extLst>
              <a:ext uri="{FF2B5EF4-FFF2-40B4-BE49-F238E27FC236}">
                <a16:creationId xmlns:a16="http://schemas.microsoft.com/office/drawing/2014/main" id="{0994FB4A-CFC2-E726-D7AE-905E4730062F}"/>
              </a:ext>
            </a:extLst>
          </p:cNvPr>
          <p:cNvSpPr/>
          <p:nvPr/>
        </p:nvSpPr>
        <p:spPr>
          <a:xfrm>
            <a:off x="4480258" y="811083"/>
            <a:ext cx="30163" cy="17554"/>
          </a:xfrm>
          <a:custGeom>
            <a:avLst/>
            <a:gdLst/>
            <a:ahLst/>
            <a:cxnLst/>
            <a:rect l="l" t="t" r="r" b="b"/>
            <a:pathLst>
              <a:path w="866" h="504" extrusionOk="0">
                <a:moveTo>
                  <a:pt x="152" y="0"/>
                </a:moveTo>
                <a:lnTo>
                  <a:pt x="0" y="88"/>
                </a:lnTo>
                <a:lnTo>
                  <a:pt x="715" y="503"/>
                </a:lnTo>
                <a:lnTo>
                  <a:pt x="866" y="415"/>
                </a:lnTo>
                <a:lnTo>
                  <a:pt x="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4;p48">
            <a:extLst>
              <a:ext uri="{FF2B5EF4-FFF2-40B4-BE49-F238E27FC236}">
                <a16:creationId xmlns:a16="http://schemas.microsoft.com/office/drawing/2014/main" id="{1C9FEA9C-52EA-C55C-FE3D-DDBBC0855D79}"/>
              </a:ext>
            </a:extLst>
          </p:cNvPr>
          <p:cNvSpPr/>
          <p:nvPr/>
        </p:nvSpPr>
        <p:spPr>
          <a:xfrm>
            <a:off x="4490567" y="791752"/>
            <a:ext cx="41796" cy="24277"/>
          </a:xfrm>
          <a:custGeom>
            <a:avLst/>
            <a:gdLst/>
            <a:ahLst/>
            <a:cxnLst/>
            <a:rect l="l" t="t" r="r" b="b"/>
            <a:pathLst>
              <a:path w="1200" h="697" extrusionOk="0">
                <a:moveTo>
                  <a:pt x="154" y="1"/>
                </a:moveTo>
                <a:lnTo>
                  <a:pt x="0" y="88"/>
                </a:lnTo>
                <a:lnTo>
                  <a:pt x="1045" y="697"/>
                </a:lnTo>
                <a:lnTo>
                  <a:pt x="1199" y="607"/>
                </a:lnTo>
                <a:lnTo>
                  <a:pt x="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5;p48">
            <a:extLst>
              <a:ext uri="{FF2B5EF4-FFF2-40B4-BE49-F238E27FC236}">
                <a16:creationId xmlns:a16="http://schemas.microsoft.com/office/drawing/2014/main" id="{08BE3246-A464-34A9-18A1-96ABEC87C3B9}"/>
              </a:ext>
            </a:extLst>
          </p:cNvPr>
          <p:cNvSpPr/>
          <p:nvPr/>
        </p:nvSpPr>
        <p:spPr>
          <a:xfrm>
            <a:off x="4514008" y="791613"/>
            <a:ext cx="30198" cy="17519"/>
          </a:xfrm>
          <a:custGeom>
            <a:avLst/>
            <a:gdLst/>
            <a:ahLst/>
            <a:cxnLst/>
            <a:rect l="l" t="t" r="r" b="b"/>
            <a:pathLst>
              <a:path w="867" h="503" extrusionOk="0">
                <a:moveTo>
                  <a:pt x="152" y="1"/>
                </a:moveTo>
                <a:lnTo>
                  <a:pt x="1" y="88"/>
                </a:lnTo>
                <a:lnTo>
                  <a:pt x="714" y="502"/>
                </a:lnTo>
                <a:lnTo>
                  <a:pt x="867" y="416"/>
                </a:lnTo>
                <a:lnTo>
                  <a:pt x="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6;p48">
            <a:extLst>
              <a:ext uri="{FF2B5EF4-FFF2-40B4-BE49-F238E27FC236}">
                <a16:creationId xmlns:a16="http://schemas.microsoft.com/office/drawing/2014/main" id="{40EE19CA-4C05-2EB5-0234-53B8AB75EF11}"/>
              </a:ext>
            </a:extLst>
          </p:cNvPr>
          <p:cNvSpPr/>
          <p:nvPr/>
        </p:nvSpPr>
        <p:spPr>
          <a:xfrm>
            <a:off x="4525885" y="784717"/>
            <a:ext cx="30232" cy="17589"/>
          </a:xfrm>
          <a:custGeom>
            <a:avLst/>
            <a:gdLst/>
            <a:ahLst/>
            <a:cxnLst/>
            <a:rect l="l" t="t" r="r" b="b"/>
            <a:pathLst>
              <a:path w="868" h="505" extrusionOk="0">
                <a:moveTo>
                  <a:pt x="153" y="1"/>
                </a:moveTo>
                <a:lnTo>
                  <a:pt x="0" y="90"/>
                </a:lnTo>
                <a:lnTo>
                  <a:pt x="714" y="505"/>
                </a:lnTo>
                <a:lnTo>
                  <a:pt x="868" y="416"/>
                </a:lnTo>
                <a:lnTo>
                  <a:pt x="1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7;p48">
            <a:extLst>
              <a:ext uri="{FF2B5EF4-FFF2-40B4-BE49-F238E27FC236}">
                <a16:creationId xmlns:a16="http://schemas.microsoft.com/office/drawing/2014/main" id="{F4B6F4CB-8F8A-5C59-725D-809C62030B3C}"/>
              </a:ext>
            </a:extLst>
          </p:cNvPr>
          <p:cNvSpPr/>
          <p:nvPr/>
        </p:nvSpPr>
        <p:spPr>
          <a:xfrm>
            <a:off x="4549604" y="771063"/>
            <a:ext cx="30198" cy="17519"/>
          </a:xfrm>
          <a:custGeom>
            <a:avLst/>
            <a:gdLst/>
            <a:ahLst/>
            <a:cxnLst/>
            <a:rect l="l" t="t" r="r" b="b"/>
            <a:pathLst>
              <a:path w="867" h="503" extrusionOk="0">
                <a:moveTo>
                  <a:pt x="153" y="0"/>
                </a:moveTo>
                <a:lnTo>
                  <a:pt x="1" y="88"/>
                </a:lnTo>
                <a:lnTo>
                  <a:pt x="714" y="503"/>
                </a:lnTo>
                <a:lnTo>
                  <a:pt x="867" y="415"/>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8;p48">
            <a:extLst>
              <a:ext uri="{FF2B5EF4-FFF2-40B4-BE49-F238E27FC236}">
                <a16:creationId xmlns:a16="http://schemas.microsoft.com/office/drawing/2014/main" id="{2260E534-2A45-43E4-900F-F835E422102C}"/>
              </a:ext>
            </a:extLst>
          </p:cNvPr>
          <p:cNvSpPr/>
          <p:nvPr/>
        </p:nvSpPr>
        <p:spPr>
          <a:xfrm>
            <a:off x="4492100" y="804222"/>
            <a:ext cx="30232" cy="17554"/>
          </a:xfrm>
          <a:custGeom>
            <a:avLst/>
            <a:gdLst/>
            <a:ahLst/>
            <a:cxnLst/>
            <a:rect l="l" t="t" r="r" b="b"/>
            <a:pathLst>
              <a:path w="868" h="504" extrusionOk="0">
                <a:moveTo>
                  <a:pt x="154" y="1"/>
                </a:moveTo>
                <a:lnTo>
                  <a:pt x="1" y="88"/>
                </a:lnTo>
                <a:lnTo>
                  <a:pt x="715" y="503"/>
                </a:lnTo>
                <a:lnTo>
                  <a:pt x="868" y="415"/>
                </a:lnTo>
                <a:lnTo>
                  <a:pt x="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9;p48">
            <a:extLst>
              <a:ext uri="{FF2B5EF4-FFF2-40B4-BE49-F238E27FC236}">
                <a16:creationId xmlns:a16="http://schemas.microsoft.com/office/drawing/2014/main" id="{AB6A1E78-498A-95FA-D41F-667FFD0C3D4E}"/>
              </a:ext>
            </a:extLst>
          </p:cNvPr>
          <p:cNvSpPr/>
          <p:nvPr/>
        </p:nvSpPr>
        <p:spPr>
          <a:xfrm>
            <a:off x="4365284" y="877469"/>
            <a:ext cx="30163" cy="17554"/>
          </a:xfrm>
          <a:custGeom>
            <a:avLst/>
            <a:gdLst/>
            <a:ahLst/>
            <a:cxnLst/>
            <a:rect l="l" t="t" r="r" b="b"/>
            <a:pathLst>
              <a:path w="866" h="504" extrusionOk="0">
                <a:moveTo>
                  <a:pt x="152" y="1"/>
                </a:moveTo>
                <a:lnTo>
                  <a:pt x="0" y="89"/>
                </a:lnTo>
                <a:lnTo>
                  <a:pt x="714" y="504"/>
                </a:lnTo>
                <a:lnTo>
                  <a:pt x="866" y="416"/>
                </a:lnTo>
                <a:lnTo>
                  <a:pt x="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70;p48">
            <a:extLst>
              <a:ext uri="{FF2B5EF4-FFF2-40B4-BE49-F238E27FC236}">
                <a16:creationId xmlns:a16="http://schemas.microsoft.com/office/drawing/2014/main" id="{8BEDA287-FBD9-A9EC-9198-1BD347C2C76A}"/>
              </a:ext>
            </a:extLst>
          </p:cNvPr>
          <p:cNvSpPr/>
          <p:nvPr/>
        </p:nvSpPr>
        <p:spPr>
          <a:xfrm>
            <a:off x="4353407" y="884331"/>
            <a:ext cx="30198" cy="17554"/>
          </a:xfrm>
          <a:custGeom>
            <a:avLst/>
            <a:gdLst/>
            <a:ahLst/>
            <a:cxnLst/>
            <a:rect l="l" t="t" r="r" b="b"/>
            <a:pathLst>
              <a:path w="867" h="504" extrusionOk="0">
                <a:moveTo>
                  <a:pt x="152" y="1"/>
                </a:moveTo>
                <a:lnTo>
                  <a:pt x="0" y="89"/>
                </a:lnTo>
                <a:lnTo>
                  <a:pt x="714" y="504"/>
                </a:lnTo>
                <a:lnTo>
                  <a:pt x="866" y="416"/>
                </a:lnTo>
                <a:lnTo>
                  <a:pt x="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71;p48">
            <a:extLst>
              <a:ext uri="{FF2B5EF4-FFF2-40B4-BE49-F238E27FC236}">
                <a16:creationId xmlns:a16="http://schemas.microsoft.com/office/drawing/2014/main" id="{B5BEB2B0-02B3-EC31-8567-94009D25E146}"/>
              </a:ext>
            </a:extLst>
          </p:cNvPr>
          <p:cNvSpPr/>
          <p:nvPr/>
        </p:nvSpPr>
        <p:spPr>
          <a:xfrm>
            <a:off x="4377091" y="870608"/>
            <a:ext cx="30232" cy="17554"/>
          </a:xfrm>
          <a:custGeom>
            <a:avLst/>
            <a:gdLst/>
            <a:ahLst/>
            <a:cxnLst/>
            <a:rect l="l" t="t" r="r" b="b"/>
            <a:pathLst>
              <a:path w="868" h="504" extrusionOk="0">
                <a:moveTo>
                  <a:pt x="154" y="1"/>
                </a:moveTo>
                <a:lnTo>
                  <a:pt x="0" y="90"/>
                </a:lnTo>
                <a:lnTo>
                  <a:pt x="715" y="504"/>
                </a:lnTo>
                <a:lnTo>
                  <a:pt x="867" y="416"/>
                </a:lnTo>
                <a:lnTo>
                  <a:pt x="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72;p48">
            <a:extLst>
              <a:ext uri="{FF2B5EF4-FFF2-40B4-BE49-F238E27FC236}">
                <a16:creationId xmlns:a16="http://schemas.microsoft.com/office/drawing/2014/main" id="{F993CDD5-5BE4-E97D-9889-B78D3EB9EFB3}"/>
              </a:ext>
            </a:extLst>
          </p:cNvPr>
          <p:cNvSpPr/>
          <p:nvPr/>
        </p:nvSpPr>
        <p:spPr>
          <a:xfrm>
            <a:off x="4341495" y="891192"/>
            <a:ext cx="30232" cy="17554"/>
          </a:xfrm>
          <a:custGeom>
            <a:avLst/>
            <a:gdLst/>
            <a:ahLst/>
            <a:cxnLst/>
            <a:rect l="l" t="t" r="r" b="b"/>
            <a:pathLst>
              <a:path w="868" h="504" extrusionOk="0">
                <a:moveTo>
                  <a:pt x="154" y="1"/>
                </a:moveTo>
                <a:lnTo>
                  <a:pt x="1" y="89"/>
                </a:lnTo>
                <a:lnTo>
                  <a:pt x="714" y="503"/>
                </a:lnTo>
                <a:lnTo>
                  <a:pt x="868" y="416"/>
                </a:lnTo>
                <a:lnTo>
                  <a:pt x="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73;p48">
            <a:extLst>
              <a:ext uri="{FF2B5EF4-FFF2-40B4-BE49-F238E27FC236}">
                <a16:creationId xmlns:a16="http://schemas.microsoft.com/office/drawing/2014/main" id="{CE1BCA85-013B-5CD0-4D70-68915FD8A787}"/>
              </a:ext>
            </a:extLst>
          </p:cNvPr>
          <p:cNvSpPr/>
          <p:nvPr/>
        </p:nvSpPr>
        <p:spPr>
          <a:xfrm>
            <a:off x="4318124" y="891331"/>
            <a:ext cx="41726" cy="24277"/>
          </a:xfrm>
          <a:custGeom>
            <a:avLst/>
            <a:gdLst/>
            <a:ahLst/>
            <a:cxnLst/>
            <a:rect l="l" t="t" r="r" b="b"/>
            <a:pathLst>
              <a:path w="1198" h="697" extrusionOk="0">
                <a:moveTo>
                  <a:pt x="153" y="0"/>
                </a:moveTo>
                <a:lnTo>
                  <a:pt x="0" y="88"/>
                </a:lnTo>
                <a:lnTo>
                  <a:pt x="1046" y="696"/>
                </a:lnTo>
                <a:lnTo>
                  <a:pt x="1198" y="607"/>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74;p48">
            <a:extLst>
              <a:ext uri="{FF2B5EF4-FFF2-40B4-BE49-F238E27FC236}">
                <a16:creationId xmlns:a16="http://schemas.microsoft.com/office/drawing/2014/main" id="{EB849CA9-1834-6F01-AD19-CD4C2E0478FA}"/>
              </a:ext>
            </a:extLst>
          </p:cNvPr>
          <p:cNvSpPr/>
          <p:nvPr/>
        </p:nvSpPr>
        <p:spPr>
          <a:xfrm>
            <a:off x="4319622" y="903835"/>
            <a:ext cx="30198" cy="17554"/>
          </a:xfrm>
          <a:custGeom>
            <a:avLst/>
            <a:gdLst/>
            <a:ahLst/>
            <a:cxnLst/>
            <a:rect l="l" t="t" r="r" b="b"/>
            <a:pathLst>
              <a:path w="867" h="504" extrusionOk="0">
                <a:moveTo>
                  <a:pt x="153" y="1"/>
                </a:moveTo>
                <a:lnTo>
                  <a:pt x="1" y="88"/>
                </a:lnTo>
                <a:lnTo>
                  <a:pt x="715" y="503"/>
                </a:lnTo>
                <a:lnTo>
                  <a:pt x="866" y="415"/>
                </a:lnTo>
                <a:lnTo>
                  <a:pt x="1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75;p48">
            <a:extLst>
              <a:ext uri="{FF2B5EF4-FFF2-40B4-BE49-F238E27FC236}">
                <a16:creationId xmlns:a16="http://schemas.microsoft.com/office/drawing/2014/main" id="{C79BCAAC-F45F-C0BF-2F9B-A46852F67FF7}"/>
              </a:ext>
            </a:extLst>
          </p:cNvPr>
          <p:cNvSpPr/>
          <p:nvPr/>
        </p:nvSpPr>
        <p:spPr>
          <a:xfrm>
            <a:off x="4307745" y="910697"/>
            <a:ext cx="30198" cy="17554"/>
          </a:xfrm>
          <a:custGeom>
            <a:avLst/>
            <a:gdLst/>
            <a:ahLst/>
            <a:cxnLst/>
            <a:rect l="l" t="t" r="r" b="b"/>
            <a:pathLst>
              <a:path w="867" h="504" extrusionOk="0">
                <a:moveTo>
                  <a:pt x="153" y="0"/>
                </a:moveTo>
                <a:lnTo>
                  <a:pt x="1" y="88"/>
                </a:lnTo>
                <a:lnTo>
                  <a:pt x="714" y="503"/>
                </a:lnTo>
                <a:lnTo>
                  <a:pt x="867" y="414"/>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76;p48">
            <a:extLst>
              <a:ext uri="{FF2B5EF4-FFF2-40B4-BE49-F238E27FC236}">
                <a16:creationId xmlns:a16="http://schemas.microsoft.com/office/drawing/2014/main" id="{E2AC11A2-A973-4CC7-0268-797CEBEDE26B}"/>
              </a:ext>
            </a:extLst>
          </p:cNvPr>
          <p:cNvSpPr/>
          <p:nvPr/>
        </p:nvSpPr>
        <p:spPr>
          <a:xfrm>
            <a:off x="4203150" y="957717"/>
            <a:ext cx="41692" cy="24242"/>
          </a:xfrm>
          <a:custGeom>
            <a:avLst/>
            <a:gdLst/>
            <a:ahLst/>
            <a:cxnLst/>
            <a:rect l="l" t="t" r="r" b="b"/>
            <a:pathLst>
              <a:path w="1197" h="696" extrusionOk="0">
                <a:moveTo>
                  <a:pt x="151" y="1"/>
                </a:moveTo>
                <a:lnTo>
                  <a:pt x="0" y="89"/>
                </a:lnTo>
                <a:lnTo>
                  <a:pt x="1046" y="695"/>
                </a:lnTo>
                <a:lnTo>
                  <a:pt x="1197" y="609"/>
                </a:lnTo>
                <a:lnTo>
                  <a:pt x="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77;p48">
            <a:extLst>
              <a:ext uri="{FF2B5EF4-FFF2-40B4-BE49-F238E27FC236}">
                <a16:creationId xmlns:a16="http://schemas.microsoft.com/office/drawing/2014/main" id="{28B38695-0626-A8D0-129D-44D3FB49D542}"/>
              </a:ext>
            </a:extLst>
          </p:cNvPr>
          <p:cNvSpPr/>
          <p:nvPr/>
        </p:nvSpPr>
        <p:spPr>
          <a:xfrm>
            <a:off x="4226521" y="957543"/>
            <a:ext cx="30232" cy="17589"/>
          </a:xfrm>
          <a:custGeom>
            <a:avLst/>
            <a:gdLst/>
            <a:ahLst/>
            <a:cxnLst/>
            <a:rect l="l" t="t" r="r" b="b"/>
            <a:pathLst>
              <a:path w="868" h="505" extrusionOk="0">
                <a:moveTo>
                  <a:pt x="154" y="1"/>
                </a:moveTo>
                <a:lnTo>
                  <a:pt x="1" y="90"/>
                </a:lnTo>
                <a:lnTo>
                  <a:pt x="714" y="505"/>
                </a:lnTo>
                <a:lnTo>
                  <a:pt x="868" y="416"/>
                </a:lnTo>
                <a:lnTo>
                  <a:pt x="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78;p48">
            <a:extLst>
              <a:ext uri="{FF2B5EF4-FFF2-40B4-BE49-F238E27FC236}">
                <a16:creationId xmlns:a16="http://schemas.microsoft.com/office/drawing/2014/main" id="{A79D65EF-C7B1-796F-B30E-BE647D08F99E}"/>
              </a:ext>
            </a:extLst>
          </p:cNvPr>
          <p:cNvSpPr/>
          <p:nvPr/>
        </p:nvSpPr>
        <p:spPr>
          <a:xfrm>
            <a:off x="4238398" y="950717"/>
            <a:ext cx="30232" cy="17554"/>
          </a:xfrm>
          <a:custGeom>
            <a:avLst/>
            <a:gdLst/>
            <a:ahLst/>
            <a:cxnLst/>
            <a:rect l="l" t="t" r="r" b="b"/>
            <a:pathLst>
              <a:path w="868" h="504" extrusionOk="0">
                <a:moveTo>
                  <a:pt x="153" y="1"/>
                </a:moveTo>
                <a:lnTo>
                  <a:pt x="0" y="89"/>
                </a:lnTo>
                <a:lnTo>
                  <a:pt x="714" y="504"/>
                </a:lnTo>
                <a:lnTo>
                  <a:pt x="867" y="416"/>
                </a:lnTo>
                <a:lnTo>
                  <a:pt x="1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79;p48">
            <a:extLst>
              <a:ext uri="{FF2B5EF4-FFF2-40B4-BE49-F238E27FC236}">
                <a16:creationId xmlns:a16="http://schemas.microsoft.com/office/drawing/2014/main" id="{56CCC6E5-0D3A-FEDD-FBBF-B1749B1E3D25}"/>
              </a:ext>
            </a:extLst>
          </p:cNvPr>
          <p:cNvSpPr/>
          <p:nvPr/>
        </p:nvSpPr>
        <p:spPr>
          <a:xfrm>
            <a:off x="4260620" y="924490"/>
            <a:ext cx="41726" cy="24277"/>
          </a:xfrm>
          <a:custGeom>
            <a:avLst/>
            <a:gdLst/>
            <a:ahLst/>
            <a:cxnLst/>
            <a:rect l="l" t="t" r="r" b="b"/>
            <a:pathLst>
              <a:path w="1198" h="697" extrusionOk="0">
                <a:moveTo>
                  <a:pt x="153" y="1"/>
                </a:moveTo>
                <a:lnTo>
                  <a:pt x="0" y="90"/>
                </a:lnTo>
                <a:lnTo>
                  <a:pt x="1046" y="697"/>
                </a:lnTo>
                <a:lnTo>
                  <a:pt x="1198" y="609"/>
                </a:lnTo>
                <a:lnTo>
                  <a:pt x="1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80;p48">
            <a:extLst>
              <a:ext uri="{FF2B5EF4-FFF2-40B4-BE49-F238E27FC236}">
                <a16:creationId xmlns:a16="http://schemas.microsoft.com/office/drawing/2014/main" id="{AE6A1C06-44BC-9122-1870-8641113E9028}"/>
              </a:ext>
            </a:extLst>
          </p:cNvPr>
          <p:cNvSpPr/>
          <p:nvPr/>
        </p:nvSpPr>
        <p:spPr>
          <a:xfrm>
            <a:off x="4262117" y="937028"/>
            <a:ext cx="30198" cy="17519"/>
          </a:xfrm>
          <a:custGeom>
            <a:avLst/>
            <a:gdLst/>
            <a:ahLst/>
            <a:cxnLst/>
            <a:rect l="l" t="t" r="r" b="b"/>
            <a:pathLst>
              <a:path w="867" h="503" extrusionOk="0">
                <a:moveTo>
                  <a:pt x="153" y="0"/>
                </a:moveTo>
                <a:lnTo>
                  <a:pt x="1" y="88"/>
                </a:lnTo>
                <a:lnTo>
                  <a:pt x="715" y="503"/>
                </a:lnTo>
                <a:lnTo>
                  <a:pt x="866" y="415"/>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81;p48">
            <a:extLst>
              <a:ext uri="{FF2B5EF4-FFF2-40B4-BE49-F238E27FC236}">
                <a16:creationId xmlns:a16="http://schemas.microsoft.com/office/drawing/2014/main" id="{E29399E3-0A31-9E04-7158-116D0A21FC56}"/>
              </a:ext>
            </a:extLst>
          </p:cNvPr>
          <p:cNvSpPr/>
          <p:nvPr/>
        </p:nvSpPr>
        <p:spPr>
          <a:xfrm>
            <a:off x="4250310" y="943855"/>
            <a:ext cx="30163" cy="17554"/>
          </a:xfrm>
          <a:custGeom>
            <a:avLst/>
            <a:gdLst/>
            <a:ahLst/>
            <a:cxnLst/>
            <a:rect l="l" t="t" r="r" b="b"/>
            <a:pathLst>
              <a:path w="866" h="504" extrusionOk="0">
                <a:moveTo>
                  <a:pt x="151" y="1"/>
                </a:moveTo>
                <a:lnTo>
                  <a:pt x="0" y="89"/>
                </a:lnTo>
                <a:lnTo>
                  <a:pt x="714" y="504"/>
                </a:lnTo>
                <a:lnTo>
                  <a:pt x="866" y="416"/>
                </a:lnTo>
                <a:lnTo>
                  <a:pt x="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82;p48">
            <a:extLst>
              <a:ext uri="{FF2B5EF4-FFF2-40B4-BE49-F238E27FC236}">
                <a16:creationId xmlns:a16="http://schemas.microsoft.com/office/drawing/2014/main" id="{0A86800D-5B85-02E4-4861-9DBA2EED2E0C}"/>
              </a:ext>
            </a:extLst>
          </p:cNvPr>
          <p:cNvSpPr/>
          <p:nvPr/>
        </p:nvSpPr>
        <p:spPr>
          <a:xfrm>
            <a:off x="4284025" y="924385"/>
            <a:ext cx="30198" cy="17519"/>
          </a:xfrm>
          <a:custGeom>
            <a:avLst/>
            <a:gdLst/>
            <a:ahLst/>
            <a:cxnLst/>
            <a:rect l="l" t="t" r="r" b="b"/>
            <a:pathLst>
              <a:path w="867" h="503" extrusionOk="0">
                <a:moveTo>
                  <a:pt x="153" y="0"/>
                </a:moveTo>
                <a:lnTo>
                  <a:pt x="1" y="88"/>
                </a:lnTo>
                <a:lnTo>
                  <a:pt x="714" y="503"/>
                </a:lnTo>
                <a:lnTo>
                  <a:pt x="867" y="415"/>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83;p48">
            <a:extLst>
              <a:ext uri="{FF2B5EF4-FFF2-40B4-BE49-F238E27FC236}">
                <a16:creationId xmlns:a16="http://schemas.microsoft.com/office/drawing/2014/main" id="{72D29A5B-28FE-7E17-B513-2EEC14C96E2C}"/>
              </a:ext>
            </a:extLst>
          </p:cNvPr>
          <p:cNvSpPr/>
          <p:nvPr/>
        </p:nvSpPr>
        <p:spPr>
          <a:xfrm>
            <a:off x="4295902" y="917524"/>
            <a:ext cx="30232" cy="17554"/>
          </a:xfrm>
          <a:custGeom>
            <a:avLst/>
            <a:gdLst/>
            <a:ahLst/>
            <a:cxnLst/>
            <a:rect l="l" t="t" r="r" b="b"/>
            <a:pathLst>
              <a:path w="868" h="504" extrusionOk="0">
                <a:moveTo>
                  <a:pt x="153" y="0"/>
                </a:moveTo>
                <a:lnTo>
                  <a:pt x="0" y="89"/>
                </a:lnTo>
                <a:lnTo>
                  <a:pt x="714" y="503"/>
                </a:lnTo>
                <a:lnTo>
                  <a:pt x="867" y="415"/>
                </a:lnTo>
                <a:lnTo>
                  <a:pt x="1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84;p48">
            <a:extLst>
              <a:ext uri="{FF2B5EF4-FFF2-40B4-BE49-F238E27FC236}">
                <a16:creationId xmlns:a16="http://schemas.microsoft.com/office/drawing/2014/main" id="{63F5DE16-FCCA-12BA-B8C2-99A5C93B196B}"/>
              </a:ext>
            </a:extLst>
          </p:cNvPr>
          <p:cNvSpPr/>
          <p:nvPr/>
        </p:nvSpPr>
        <p:spPr>
          <a:xfrm>
            <a:off x="667487" y="2692042"/>
            <a:ext cx="1036262" cy="598832"/>
          </a:xfrm>
          <a:custGeom>
            <a:avLst/>
            <a:gdLst/>
            <a:ahLst/>
            <a:cxnLst/>
            <a:rect l="l" t="t" r="r" b="b"/>
            <a:pathLst>
              <a:path w="29752" h="17193" extrusionOk="0">
                <a:moveTo>
                  <a:pt x="3944" y="1"/>
                </a:moveTo>
                <a:lnTo>
                  <a:pt x="1" y="2293"/>
                </a:lnTo>
                <a:lnTo>
                  <a:pt x="25806" y="17193"/>
                </a:lnTo>
                <a:lnTo>
                  <a:pt x="29751" y="14900"/>
                </a:lnTo>
                <a:lnTo>
                  <a:pt x="3944" y="1"/>
                </a:lnTo>
                <a:close/>
              </a:path>
            </a:pathLst>
          </a:custGeom>
          <a:solidFill>
            <a:srgbClr val="FFA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5;p48">
            <a:extLst>
              <a:ext uri="{FF2B5EF4-FFF2-40B4-BE49-F238E27FC236}">
                <a16:creationId xmlns:a16="http://schemas.microsoft.com/office/drawing/2014/main" id="{36997EBD-8EDB-6200-37E5-0488E83EAC28}"/>
              </a:ext>
            </a:extLst>
          </p:cNvPr>
          <p:cNvSpPr/>
          <p:nvPr/>
        </p:nvSpPr>
        <p:spPr>
          <a:xfrm>
            <a:off x="1566240" y="3211009"/>
            <a:ext cx="137509" cy="94668"/>
          </a:xfrm>
          <a:custGeom>
            <a:avLst/>
            <a:gdLst/>
            <a:ahLst/>
            <a:cxnLst/>
            <a:rect l="l" t="t" r="r" b="b"/>
            <a:pathLst>
              <a:path w="3948" h="2718" extrusionOk="0">
                <a:moveTo>
                  <a:pt x="3947" y="0"/>
                </a:moveTo>
                <a:lnTo>
                  <a:pt x="2" y="2293"/>
                </a:lnTo>
                <a:lnTo>
                  <a:pt x="1" y="2718"/>
                </a:lnTo>
                <a:lnTo>
                  <a:pt x="3946" y="425"/>
                </a:lnTo>
                <a:lnTo>
                  <a:pt x="39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86;p48">
            <a:extLst>
              <a:ext uri="{FF2B5EF4-FFF2-40B4-BE49-F238E27FC236}">
                <a16:creationId xmlns:a16="http://schemas.microsoft.com/office/drawing/2014/main" id="{818E81D6-80FC-18E6-C654-968D4875BFB0}"/>
              </a:ext>
            </a:extLst>
          </p:cNvPr>
          <p:cNvSpPr/>
          <p:nvPr/>
        </p:nvSpPr>
        <p:spPr>
          <a:xfrm>
            <a:off x="667452" y="2771908"/>
            <a:ext cx="898893" cy="533770"/>
          </a:xfrm>
          <a:custGeom>
            <a:avLst/>
            <a:gdLst/>
            <a:ahLst/>
            <a:cxnLst/>
            <a:rect l="l" t="t" r="r" b="b"/>
            <a:pathLst>
              <a:path w="25808" h="15325" extrusionOk="0">
                <a:moveTo>
                  <a:pt x="2" y="0"/>
                </a:moveTo>
                <a:lnTo>
                  <a:pt x="0" y="425"/>
                </a:lnTo>
                <a:lnTo>
                  <a:pt x="25806" y="15325"/>
                </a:lnTo>
                <a:lnTo>
                  <a:pt x="25807" y="14900"/>
                </a:lnTo>
                <a:lnTo>
                  <a:pt x="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87;p48">
            <a:extLst>
              <a:ext uri="{FF2B5EF4-FFF2-40B4-BE49-F238E27FC236}">
                <a16:creationId xmlns:a16="http://schemas.microsoft.com/office/drawing/2014/main" id="{B8B3CCA9-9A1C-7342-6ED2-C77BEE0683CB}"/>
              </a:ext>
            </a:extLst>
          </p:cNvPr>
          <p:cNvSpPr/>
          <p:nvPr/>
        </p:nvSpPr>
        <p:spPr>
          <a:xfrm>
            <a:off x="751880" y="2786014"/>
            <a:ext cx="41761" cy="24277"/>
          </a:xfrm>
          <a:custGeom>
            <a:avLst/>
            <a:gdLst/>
            <a:ahLst/>
            <a:cxnLst/>
            <a:rect l="l" t="t" r="r" b="b"/>
            <a:pathLst>
              <a:path w="1199" h="697" extrusionOk="0">
                <a:moveTo>
                  <a:pt x="1046" y="0"/>
                </a:moveTo>
                <a:lnTo>
                  <a:pt x="0" y="609"/>
                </a:lnTo>
                <a:lnTo>
                  <a:pt x="153" y="697"/>
                </a:lnTo>
                <a:lnTo>
                  <a:pt x="1198" y="90"/>
                </a:lnTo>
                <a:lnTo>
                  <a:pt x="10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8;p48">
            <a:extLst>
              <a:ext uri="{FF2B5EF4-FFF2-40B4-BE49-F238E27FC236}">
                <a16:creationId xmlns:a16="http://schemas.microsoft.com/office/drawing/2014/main" id="{4676BD7F-6A87-41CE-D41D-E735D0171867}"/>
              </a:ext>
            </a:extLst>
          </p:cNvPr>
          <p:cNvSpPr/>
          <p:nvPr/>
        </p:nvSpPr>
        <p:spPr>
          <a:xfrm>
            <a:off x="809385" y="2819242"/>
            <a:ext cx="41761" cy="24242"/>
          </a:xfrm>
          <a:custGeom>
            <a:avLst/>
            <a:gdLst/>
            <a:ahLst/>
            <a:cxnLst/>
            <a:rect l="l" t="t" r="r" b="b"/>
            <a:pathLst>
              <a:path w="1199" h="696" extrusionOk="0">
                <a:moveTo>
                  <a:pt x="1046" y="0"/>
                </a:moveTo>
                <a:lnTo>
                  <a:pt x="1" y="607"/>
                </a:lnTo>
                <a:lnTo>
                  <a:pt x="153" y="695"/>
                </a:lnTo>
                <a:lnTo>
                  <a:pt x="1198" y="88"/>
                </a:lnTo>
                <a:lnTo>
                  <a:pt x="10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89;p48">
            <a:extLst>
              <a:ext uri="{FF2B5EF4-FFF2-40B4-BE49-F238E27FC236}">
                <a16:creationId xmlns:a16="http://schemas.microsoft.com/office/drawing/2014/main" id="{E6E6D453-1B4E-274B-2152-D383985D3560}"/>
              </a:ext>
            </a:extLst>
          </p:cNvPr>
          <p:cNvSpPr/>
          <p:nvPr/>
        </p:nvSpPr>
        <p:spPr>
          <a:xfrm>
            <a:off x="831258" y="2838572"/>
            <a:ext cx="30198" cy="17519"/>
          </a:xfrm>
          <a:custGeom>
            <a:avLst/>
            <a:gdLst/>
            <a:ahLst/>
            <a:cxnLst/>
            <a:rect l="l" t="t" r="r" b="b"/>
            <a:pathLst>
              <a:path w="867" h="503" extrusionOk="0">
                <a:moveTo>
                  <a:pt x="715" y="0"/>
                </a:moveTo>
                <a:lnTo>
                  <a:pt x="1" y="415"/>
                </a:lnTo>
                <a:lnTo>
                  <a:pt x="153" y="503"/>
                </a:lnTo>
                <a:lnTo>
                  <a:pt x="866" y="88"/>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90;p48">
            <a:extLst>
              <a:ext uri="{FF2B5EF4-FFF2-40B4-BE49-F238E27FC236}">
                <a16:creationId xmlns:a16="http://schemas.microsoft.com/office/drawing/2014/main" id="{B0E20E04-F49E-0D35-AE5A-B3F93EE5C66B}"/>
              </a:ext>
            </a:extLst>
          </p:cNvPr>
          <p:cNvSpPr/>
          <p:nvPr/>
        </p:nvSpPr>
        <p:spPr>
          <a:xfrm>
            <a:off x="843135" y="2845434"/>
            <a:ext cx="30232" cy="17519"/>
          </a:xfrm>
          <a:custGeom>
            <a:avLst/>
            <a:gdLst/>
            <a:ahLst/>
            <a:cxnLst/>
            <a:rect l="l" t="t" r="r" b="b"/>
            <a:pathLst>
              <a:path w="868" h="503" extrusionOk="0">
                <a:moveTo>
                  <a:pt x="715" y="0"/>
                </a:moveTo>
                <a:lnTo>
                  <a:pt x="0" y="415"/>
                </a:lnTo>
                <a:lnTo>
                  <a:pt x="154" y="503"/>
                </a:lnTo>
                <a:lnTo>
                  <a:pt x="867" y="88"/>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91;p48">
            <a:extLst>
              <a:ext uri="{FF2B5EF4-FFF2-40B4-BE49-F238E27FC236}">
                <a16:creationId xmlns:a16="http://schemas.microsoft.com/office/drawing/2014/main" id="{7F09E2AC-53D5-94FA-C832-4EDE7E8B3ADD}"/>
              </a:ext>
            </a:extLst>
          </p:cNvPr>
          <p:cNvSpPr/>
          <p:nvPr/>
        </p:nvSpPr>
        <p:spPr>
          <a:xfrm>
            <a:off x="819381" y="2831711"/>
            <a:ext cx="30232" cy="17554"/>
          </a:xfrm>
          <a:custGeom>
            <a:avLst/>
            <a:gdLst/>
            <a:ahLst/>
            <a:cxnLst/>
            <a:rect l="l" t="t" r="r" b="b"/>
            <a:pathLst>
              <a:path w="868" h="504" extrusionOk="0">
                <a:moveTo>
                  <a:pt x="714" y="0"/>
                </a:moveTo>
                <a:lnTo>
                  <a:pt x="1" y="415"/>
                </a:lnTo>
                <a:lnTo>
                  <a:pt x="153" y="503"/>
                </a:lnTo>
                <a:lnTo>
                  <a:pt x="868" y="88"/>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92;p48">
            <a:extLst>
              <a:ext uri="{FF2B5EF4-FFF2-40B4-BE49-F238E27FC236}">
                <a16:creationId xmlns:a16="http://schemas.microsoft.com/office/drawing/2014/main" id="{017F5EA4-0108-1C1D-09D4-A9ECAAD26EF1}"/>
              </a:ext>
            </a:extLst>
          </p:cNvPr>
          <p:cNvSpPr/>
          <p:nvPr/>
        </p:nvSpPr>
        <p:spPr>
          <a:xfrm>
            <a:off x="797507" y="2819102"/>
            <a:ext cx="30198" cy="17519"/>
          </a:xfrm>
          <a:custGeom>
            <a:avLst/>
            <a:gdLst/>
            <a:ahLst/>
            <a:cxnLst/>
            <a:rect l="l" t="t" r="r" b="b"/>
            <a:pathLst>
              <a:path w="867" h="503" extrusionOk="0">
                <a:moveTo>
                  <a:pt x="714" y="0"/>
                </a:moveTo>
                <a:lnTo>
                  <a:pt x="1" y="415"/>
                </a:lnTo>
                <a:lnTo>
                  <a:pt x="153" y="502"/>
                </a:lnTo>
                <a:lnTo>
                  <a:pt x="867" y="87"/>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93;p48">
            <a:extLst>
              <a:ext uri="{FF2B5EF4-FFF2-40B4-BE49-F238E27FC236}">
                <a16:creationId xmlns:a16="http://schemas.microsoft.com/office/drawing/2014/main" id="{E320BAC7-9057-C7F7-79F0-7C4C3D0521DB}"/>
              </a:ext>
            </a:extLst>
          </p:cNvPr>
          <p:cNvSpPr/>
          <p:nvPr/>
        </p:nvSpPr>
        <p:spPr>
          <a:xfrm>
            <a:off x="785630" y="2812206"/>
            <a:ext cx="30232" cy="17589"/>
          </a:xfrm>
          <a:custGeom>
            <a:avLst/>
            <a:gdLst/>
            <a:ahLst/>
            <a:cxnLst/>
            <a:rect l="l" t="t" r="r" b="b"/>
            <a:pathLst>
              <a:path w="868" h="505" extrusionOk="0">
                <a:moveTo>
                  <a:pt x="715" y="0"/>
                </a:moveTo>
                <a:lnTo>
                  <a:pt x="0" y="415"/>
                </a:lnTo>
                <a:lnTo>
                  <a:pt x="154" y="504"/>
                </a:lnTo>
                <a:lnTo>
                  <a:pt x="867" y="89"/>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94;p48">
            <a:extLst>
              <a:ext uri="{FF2B5EF4-FFF2-40B4-BE49-F238E27FC236}">
                <a16:creationId xmlns:a16="http://schemas.microsoft.com/office/drawing/2014/main" id="{7DA2A3C1-E366-1092-A61D-8C20A22B6A49}"/>
              </a:ext>
            </a:extLst>
          </p:cNvPr>
          <p:cNvSpPr/>
          <p:nvPr/>
        </p:nvSpPr>
        <p:spPr>
          <a:xfrm>
            <a:off x="773788" y="2805379"/>
            <a:ext cx="30198" cy="17554"/>
          </a:xfrm>
          <a:custGeom>
            <a:avLst/>
            <a:gdLst/>
            <a:ahLst/>
            <a:cxnLst/>
            <a:rect l="l" t="t" r="r" b="b"/>
            <a:pathLst>
              <a:path w="867" h="504" extrusionOk="0">
                <a:moveTo>
                  <a:pt x="714" y="1"/>
                </a:moveTo>
                <a:lnTo>
                  <a:pt x="1" y="416"/>
                </a:lnTo>
                <a:lnTo>
                  <a:pt x="153" y="503"/>
                </a:lnTo>
                <a:lnTo>
                  <a:pt x="866" y="89"/>
                </a:lnTo>
                <a:lnTo>
                  <a:pt x="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95;p48">
            <a:extLst>
              <a:ext uri="{FF2B5EF4-FFF2-40B4-BE49-F238E27FC236}">
                <a16:creationId xmlns:a16="http://schemas.microsoft.com/office/drawing/2014/main" id="{3C46EBB9-C158-AFF2-EDBE-B827DB45FB7B}"/>
              </a:ext>
            </a:extLst>
          </p:cNvPr>
          <p:cNvSpPr/>
          <p:nvPr/>
        </p:nvSpPr>
        <p:spPr>
          <a:xfrm>
            <a:off x="761946" y="2798518"/>
            <a:ext cx="30163" cy="17554"/>
          </a:xfrm>
          <a:custGeom>
            <a:avLst/>
            <a:gdLst/>
            <a:ahLst/>
            <a:cxnLst/>
            <a:rect l="l" t="t" r="r" b="b"/>
            <a:pathLst>
              <a:path w="866" h="504" extrusionOk="0">
                <a:moveTo>
                  <a:pt x="713" y="1"/>
                </a:moveTo>
                <a:lnTo>
                  <a:pt x="0" y="416"/>
                </a:lnTo>
                <a:lnTo>
                  <a:pt x="151" y="504"/>
                </a:lnTo>
                <a:lnTo>
                  <a:pt x="866" y="89"/>
                </a:lnTo>
                <a:lnTo>
                  <a:pt x="7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96;p48">
            <a:extLst>
              <a:ext uri="{FF2B5EF4-FFF2-40B4-BE49-F238E27FC236}">
                <a16:creationId xmlns:a16="http://schemas.microsoft.com/office/drawing/2014/main" id="{B0A19637-264C-FDE7-58AB-F99FE228E8C7}"/>
              </a:ext>
            </a:extLst>
          </p:cNvPr>
          <p:cNvSpPr/>
          <p:nvPr/>
        </p:nvSpPr>
        <p:spPr>
          <a:xfrm>
            <a:off x="740003" y="2785874"/>
            <a:ext cx="30198" cy="17554"/>
          </a:xfrm>
          <a:custGeom>
            <a:avLst/>
            <a:gdLst/>
            <a:ahLst/>
            <a:cxnLst/>
            <a:rect l="l" t="t" r="r" b="b"/>
            <a:pathLst>
              <a:path w="867" h="504" extrusionOk="0">
                <a:moveTo>
                  <a:pt x="714" y="1"/>
                </a:moveTo>
                <a:lnTo>
                  <a:pt x="1" y="416"/>
                </a:lnTo>
                <a:lnTo>
                  <a:pt x="153" y="504"/>
                </a:lnTo>
                <a:lnTo>
                  <a:pt x="867" y="89"/>
                </a:lnTo>
                <a:lnTo>
                  <a:pt x="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97;p48">
            <a:extLst>
              <a:ext uri="{FF2B5EF4-FFF2-40B4-BE49-F238E27FC236}">
                <a16:creationId xmlns:a16="http://schemas.microsoft.com/office/drawing/2014/main" id="{01344659-2CE9-FF4E-A54F-EA39DC8B45DE}"/>
              </a:ext>
            </a:extLst>
          </p:cNvPr>
          <p:cNvSpPr/>
          <p:nvPr/>
        </p:nvSpPr>
        <p:spPr>
          <a:xfrm>
            <a:off x="728091" y="2779013"/>
            <a:ext cx="30232" cy="17554"/>
          </a:xfrm>
          <a:custGeom>
            <a:avLst/>
            <a:gdLst/>
            <a:ahLst/>
            <a:cxnLst/>
            <a:rect l="l" t="t" r="r" b="b"/>
            <a:pathLst>
              <a:path w="868" h="504" extrusionOk="0">
                <a:moveTo>
                  <a:pt x="716" y="1"/>
                </a:moveTo>
                <a:lnTo>
                  <a:pt x="1" y="416"/>
                </a:lnTo>
                <a:lnTo>
                  <a:pt x="155" y="504"/>
                </a:lnTo>
                <a:lnTo>
                  <a:pt x="868" y="89"/>
                </a:lnTo>
                <a:lnTo>
                  <a:pt x="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98;p48">
            <a:extLst>
              <a:ext uri="{FF2B5EF4-FFF2-40B4-BE49-F238E27FC236}">
                <a16:creationId xmlns:a16="http://schemas.microsoft.com/office/drawing/2014/main" id="{648B5DE3-CEE7-5989-4E1B-778EE5C1B21C}"/>
              </a:ext>
            </a:extLst>
          </p:cNvPr>
          <p:cNvSpPr/>
          <p:nvPr/>
        </p:nvSpPr>
        <p:spPr>
          <a:xfrm>
            <a:off x="704407" y="2765360"/>
            <a:ext cx="30198" cy="17485"/>
          </a:xfrm>
          <a:custGeom>
            <a:avLst/>
            <a:gdLst/>
            <a:ahLst/>
            <a:cxnLst/>
            <a:rect l="l" t="t" r="r" b="b"/>
            <a:pathLst>
              <a:path w="867" h="502" extrusionOk="0">
                <a:moveTo>
                  <a:pt x="714" y="0"/>
                </a:moveTo>
                <a:lnTo>
                  <a:pt x="1" y="414"/>
                </a:lnTo>
                <a:lnTo>
                  <a:pt x="152" y="502"/>
                </a:lnTo>
                <a:lnTo>
                  <a:pt x="867" y="87"/>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99;p48">
            <a:extLst>
              <a:ext uri="{FF2B5EF4-FFF2-40B4-BE49-F238E27FC236}">
                <a16:creationId xmlns:a16="http://schemas.microsoft.com/office/drawing/2014/main" id="{7B3219D7-6430-C58E-D1EF-5087B7BB3631}"/>
              </a:ext>
            </a:extLst>
          </p:cNvPr>
          <p:cNvSpPr/>
          <p:nvPr/>
        </p:nvSpPr>
        <p:spPr>
          <a:xfrm>
            <a:off x="716284" y="2772151"/>
            <a:ext cx="30198" cy="17554"/>
          </a:xfrm>
          <a:custGeom>
            <a:avLst/>
            <a:gdLst/>
            <a:ahLst/>
            <a:cxnLst/>
            <a:rect l="l" t="t" r="r" b="b"/>
            <a:pathLst>
              <a:path w="867" h="504" extrusionOk="0">
                <a:moveTo>
                  <a:pt x="714" y="1"/>
                </a:moveTo>
                <a:lnTo>
                  <a:pt x="1" y="416"/>
                </a:lnTo>
                <a:lnTo>
                  <a:pt x="153" y="504"/>
                </a:lnTo>
                <a:lnTo>
                  <a:pt x="866" y="90"/>
                </a:lnTo>
                <a:lnTo>
                  <a:pt x="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00;p48">
            <a:extLst>
              <a:ext uri="{FF2B5EF4-FFF2-40B4-BE49-F238E27FC236}">
                <a16:creationId xmlns:a16="http://schemas.microsoft.com/office/drawing/2014/main" id="{C97A13E9-A477-4057-3829-181CF91A8FC1}"/>
              </a:ext>
            </a:extLst>
          </p:cNvPr>
          <p:cNvSpPr/>
          <p:nvPr/>
        </p:nvSpPr>
        <p:spPr>
          <a:xfrm>
            <a:off x="694376" y="2752821"/>
            <a:ext cx="41796" cy="24242"/>
          </a:xfrm>
          <a:custGeom>
            <a:avLst/>
            <a:gdLst/>
            <a:ahLst/>
            <a:cxnLst/>
            <a:rect l="l" t="t" r="r" b="b"/>
            <a:pathLst>
              <a:path w="1200" h="696" extrusionOk="0">
                <a:moveTo>
                  <a:pt x="1046" y="1"/>
                </a:moveTo>
                <a:lnTo>
                  <a:pt x="0" y="608"/>
                </a:lnTo>
                <a:lnTo>
                  <a:pt x="154" y="696"/>
                </a:lnTo>
                <a:lnTo>
                  <a:pt x="1199" y="89"/>
                </a:lnTo>
                <a:lnTo>
                  <a:pt x="10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01;p48">
            <a:extLst>
              <a:ext uri="{FF2B5EF4-FFF2-40B4-BE49-F238E27FC236}">
                <a16:creationId xmlns:a16="http://schemas.microsoft.com/office/drawing/2014/main" id="{B2229A58-014B-71A9-0F31-615BDB9FE015}"/>
              </a:ext>
            </a:extLst>
          </p:cNvPr>
          <p:cNvSpPr/>
          <p:nvPr/>
        </p:nvSpPr>
        <p:spPr>
          <a:xfrm>
            <a:off x="854977" y="2852260"/>
            <a:ext cx="30232" cy="17554"/>
          </a:xfrm>
          <a:custGeom>
            <a:avLst/>
            <a:gdLst/>
            <a:ahLst/>
            <a:cxnLst/>
            <a:rect l="l" t="t" r="r" b="b"/>
            <a:pathLst>
              <a:path w="868" h="504" extrusionOk="0">
                <a:moveTo>
                  <a:pt x="714" y="1"/>
                </a:moveTo>
                <a:lnTo>
                  <a:pt x="1" y="416"/>
                </a:lnTo>
                <a:lnTo>
                  <a:pt x="154" y="504"/>
                </a:lnTo>
                <a:lnTo>
                  <a:pt x="868" y="89"/>
                </a:lnTo>
                <a:lnTo>
                  <a:pt x="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02;p48">
            <a:extLst>
              <a:ext uri="{FF2B5EF4-FFF2-40B4-BE49-F238E27FC236}">
                <a16:creationId xmlns:a16="http://schemas.microsoft.com/office/drawing/2014/main" id="{60A69590-0448-8421-6C79-AE2E001E8856}"/>
              </a:ext>
            </a:extLst>
          </p:cNvPr>
          <p:cNvSpPr/>
          <p:nvPr/>
        </p:nvSpPr>
        <p:spPr>
          <a:xfrm>
            <a:off x="866889" y="2852400"/>
            <a:ext cx="41726" cy="24277"/>
          </a:xfrm>
          <a:custGeom>
            <a:avLst/>
            <a:gdLst/>
            <a:ahLst/>
            <a:cxnLst/>
            <a:rect l="l" t="t" r="r" b="b"/>
            <a:pathLst>
              <a:path w="1198" h="697" extrusionOk="0">
                <a:moveTo>
                  <a:pt x="1046" y="1"/>
                </a:moveTo>
                <a:lnTo>
                  <a:pt x="1" y="609"/>
                </a:lnTo>
                <a:lnTo>
                  <a:pt x="152" y="697"/>
                </a:lnTo>
                <a:lnTo>
                  <a:pt x="1197" y="89"/>
                </a:lnTo>
                <a:lnTo>
                  <a:pt x="10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03;p48">
            <a:extLst>
              <a:ext uri="{FF2B5EF4-FFF2-40B4-BE49-F238E27FC236}">
                <a16:creationId xmlns:a16="http://schemas.microsoft.com/office/drawing/2014/main" id="{D90C0DFF-66A8-9FF9-2774-0D4E28401970}"/>
              </a:ext>
            </a:extLst>
          </p:cNvPr>
          <p:cNvSpPr/>
          <p:nvPr/>
        </p:nvSpPr>
        <p:spPr>
          <a:xfrm>
            <a:off x="888727" y="2871730"/>
            <a:ext cx="30232" cy="17589"/>
          </a:xfrm>
          <a:custGeom>
            <a:avLst/>
            <a:gdLst/>
            <a:ahLst/>
            <a:cxnLst/>
            <a:rect l="l" t="t" r="r" b="b"/>
            <a:pathLst>
              <a:path w="868" h="505" extrusionOk="0">
                <a:moveTo>
                  <a:pt x="715" y="1"/>
                </a:moveTo>
                <a:lnTo>
                  <a:pt x="0" y="416"/>
                </a:lnTo>
                <a:lnTo>
                  <a:pt x="154" y="505"/>
                </a:lnTo>
                <a:lnTo>
                  <a:pt x="867" y="90"/>
                </a:lnTo>
                <a:lnTo>
                  <a:pt x="7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04;p48">
            <a:extLst>
              <a:ext uri="{FF2B5EF4-FFF2-40B4-BE49-F238E27FC236}">
                <a16:creationId xmlns:a16="http://schemas.microsoft.com/office/drawing/2014/main" id="{A9BFA696-5A44-9033-20D7-A5463CA1F611}"/>
              </a:ext>
            </a:extLst>
          </p:cNvPr>
          <p:cNvSpPr/>
          <p:nvPr/>
        </p:nvSpPr>
        <p:spPr>
          <a:xfrm>
            <a:off x="900639" y="2878627"/>
            <a:ext cx="30198" cy="17519"/>
          </a:xfrm>
          <a:custGeom>
            <a:avLst/>
            <a:gdLst/>
            <a:ahLst/>
            <a:cxnLst/>
            <a:rect l="l" t="t" r="r" b="b"/>
            <a:pathLst>
              <a:path w="867" h="503" extrusionOk="0">
                <a:moveTo>
                  <a:pt x="715" y="1"/>
                </a:moveTo>
                <a:lnTo>
                  <a:pt x="0" y="416"/>
                </a:lnTo>
                <a:lnTo>
                  <a:pt x="153" y="502"/>
                </a:lnTo>
                <a:lnTo>
                  <a:pt x="866" y="87"/>
                </a:lnTo>
                <a:lnTo>
                  <a:pt x="7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05;p48">
            <a:extLst>
              <a:ext uri="{FF2B5EF4-FFF2-40B4-BE49-F238E27FC236}">
                <a16:creationId xmlns:a16="http://schemas.microsoft.com/office/drawing/2014/main" id="{AB808FC7-16ED-36FA-ED55-31136D37D3A6}"/>
              </a:ext>
            </a:extLst>
          </p:cNvPr>
          <p:cNvSpPr/>
          <p:nvPr/>
        </p:nvSpPr>
        <p:spPr>
          <a:xfrm>
            <a:off x="876885" y="2864904"/>
            <a:ext cx="30198" cy="17554"/>
          </a:xfrm>
          <a:custGeom>
            <a:avLst/>
            <a:gdLst/>
            <a:ahLst/>
            <a:cxnLst/>
            <a:rect l="l" t="t" r="r" b="b"/>
            <a:pathLst>
              <a:path w="867" h="504" extrusionOk="0">
                <a:moveTo>
                  <a:pt x="714" y="1"/>
                </a:moveTo>
                <a:lnTo>
                  <a:pt x="1" y="416"/>
                </a:lnTo>
                <a:lnTo>
                  <a:pt x="153" y="504"/>
                </a:lnTo>
                <a:lnTo>
                  <a:pt x="867" y="89"/>
                </a:lnTo>
                <a:lnTo>
                  <a:pt x="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06;p48">
            <a:extLst>
              <a:ext uri="{FF2B5EF4-FFF2-40B4-BE49-F238E27FC236}">
                <a16:creationId xmlns:a16="http://schemas.microsoft.com/office/drawing/2014/main" id="{6F28416C-09AD-9E87-0548-8C3DECDC837C}"/>
              </a:ext>
            </a:extLst>
          </p:cNvPr>
          <p:cNvSpPr/>
          <p:nvPr/>
        </p:nvSpPr>
        <p:spPr>
          <a:xfrm>
            <a:off x="934424" y="2898097"/>
            <a:ext cx="30163" cy="17589"/>
          </a:xfrm>
          <a:custGeom>
            <a:avLst/>
            <a:gdLst/>
            <a:ahLst/>
            <a:cxnLst/>
            <a:rect l="l" t="t" r="r" b="b"/>
            <a:pathLst>
              <a:path w="866" h="505" extrusionOk="0">
                <a:moveTo>
                  <a:pt x="714" y="0"/>
                </a:moveTo>
                <a:lnTo>
                  <a:pt x="0" y="415"/>
                </a:lnTo>
                <a:lnTo>
                  <a:pt x="152" y="505"/>
                </a:lnTo>
                <a:lnTo>
                  <a:pt x="866" y="90"/>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07;p48">
            <a:extLst>
              <a:ext uri="{FF2B5EF4-FFF2-40B4-BE49-F238E27FC236}">
                <a16:creationId xmlns:a16="http://schemas.microsoft.com/office/drawing/2014/main" id="{A05FBB19-F27E-0C32-56B1-7C79C0BED437}"/>
              </a:ext>
            </a:extLst>
          </p:cNvPr>
          <p:cNvSpPr/>
          <p:nvPr/>
        </p:nvSpPr>
        <p:spPr>
          <a:xfrm>
            <a:off x="958109" y="2911820"/>
            <a:ext cx="30232" cy="17554"/>
          </a:xfrm>
          <a:custGeom>
            <a:avLst/>
            <a:gdLst/>
            <a:ahLst/>
            <a:cxnLst/>
            <a:rect l="l" t="t" r="r" b="b"/>
            <a:pathLst>
              <a:path w="868" h="504" extrusionOk="0">
                <a:moveTo>
                  <a:pt x="715" y="0"/>
                </a:moveTo>
                <a:lnTo>
                  <a:pt x="0" y="415"/>
                </a:lnTo>
                <a:lnTo>
                  <a:pt x="154" y="503"/>
                </a:lnTo>
                <a:lnTo>
                  <a:pt x="867" y="88"/>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08;p48">
            <a:extLst>
              <a:ext uri="{FF2B5EF4-FFF2-40B4-BE49-F238E27FC236}">
                <a16:creationId xmlns:a16="http://schemas.microsoft.com/office/drawing/2014/main" id="{0FD3E3B5-FA9F-1A24-2ADA-0400797F32F2}"/>
              </a:ext>
            </a:extLst>
          </p:cNvPr>
          <p:cNvSpPr/>
          <p:nvPr/>
        </p:nvSpPr>
        <p:spPr>
          <a:xfrm>
            <a:off x="1003736" y="2938186"/>
            <a:ext cx="30232" cy="17519"/>
          </a:xfrm>
          <a:custGeom>
            <a:avLst/>
            <a:gdLst/>
            <a:ahLst/>
            <a:cxnLst/>
            <a:rect l="l" t="t" r="r" b="b"/>
            <a:pathLst>
              <a:path w="868" h="503" extrusionOk="0">
                <a:moveTo>
                  <a:pt x="715" y="0"/>
                </a:moveTo>
                <a:lnTo>
                  <a:pt x="1" y="414"/>
                </a:lnTo>
                <a:lnTo>
                  <a:pt x="154" y="503"/>
                </a:lnTo>
                <a:lnTo>
                  <a:pt x="868" y="88"/>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09;p48">
            <a:extLst>
              <a:ext uri="{FF2B5EF4-FFF2-40B4-BE49-F238E27FC236}">
                <a16:creationId xmlns:a16="http://schemas.microsoft.com/office/drawing/2014/main" id="{AD7961DF-637A-7E39-3010-5BA56372EC43}"/>
              </a:ext>
            </a:extLst>
          </p:cNvPr>
          <p:cNvSpPr/>
          <p:nvPr/>
        </p:nvSpPr>
        <p:spPr>
          <a:xfrm>
            <a:off x="1073117" y="2978206"/>
            <a:ext cx="30232" cy="17554"/>
          </a:xfrm>
          <a:custGeom>
            <a:avLst/>
            <a:gdLst/>
            <a:ahLst/>
            <a:cxnLst/>
            <a:rect l="l" t="t" r="r" b="b"/>
            <a:pathLst>
              <a:path w="868" h="504" extrusionOk="0">
                <a:moveTo>
                  <a:pt x="714" y="1"/>
                </a:moveTo>
                <a:lnTo>
                  <a:pt x="0" y="415"/>
                </a:lnTo>
                <a:lnTo>
                  <a:pt x="154" y="503"/>
                </a:lnTo>
                <a:lnTo>
                  <a:pt x="867" y="88"/>
                </a:lnTo>
                <a:lnTo>
                  <a:pt x="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10;p48">
            <a:extLst>
              <a:ext uri="{FF2B5EF4-FFF2-40B4-BE49-F238E27FC236}">
                <a16:creationId xmlns:a16="http://schemas.microsoft.com/office/drawing/2014/main" id="{0C43B3BA-99AA-52E7-E6CD-C0F84D5CAB50}"/>
              </a:ext>
            </a:extLst>
          </p:cNvPr>
          <p:cNvSpPr/>
          <p:nvPr/>
        </p:nvSpPr>
        <p:spPr>
          <a:xfrm>
            <a:off x="1096871" y="2985207"/>
            <a:ext cx="41726" cy="24242"/>
          </a:xfrm>
          <a:custGeom>
            <a:avLst/>
            <a:gdLst/>
            <a:ahLst/>
            <a:cxnLst/>
            <a:rect l="l" t="t" r="r" b="b"/>
            <a:pathLst>
              <a:path w="1198" h="696" extrusionOk="0">
                <a:moveTo>
                  <a:pt x="1046" y="0"/>
                </a:moveTo>
                <a:lnTo>
                  <a:pt x="1" y="608"/>
                </a:lnTo>
                <a:lnTo>
                  <a:pt x="152" y="695"/>
                </a:lnTo>
                <a:lnTo>
                  <a:pt x="1197" y="88"/>
                </a:lnTo>
                <a:lnTo>
                  <a:pt x="10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11;p48">
            <a:extLst>
              <a:ext uri="{FF2B5EF4-FFF2-40B4-BE49-F238E27FC236}">
                <a16:creationId xmlns:a16="http://schemas.microsoft.com/office/drawing/2014/main" id="{EC850BB7-B71D-1C37-7F8A-032F7B603FB1}"/>
              </a:ext>
            </a:extLst>
          </p:cNvPr>
          <p:cNvSpPr/>
          <p:nvPr/>
        </p:nvSpPr>
        <p:spPr>
          <a:xfrm>
            <a:off x="1106833" y="2997676"/>
            <a:ext cx="30232" cy="17589"/>
          </a:xfrm>
          <a:custGeom>
            <a:avLst/>
            <a:gdLst/>
            <a:ahLst/>
            <a:cxnLst/>
            <a:rect l="l" t="t" r="r" b="b"/>
            <a:pathLst>
              <a:path w="868" h="505" extrusionOk="0">
                <a:moveTo>
                  <a:pt x="716" y="0"/>
                </a:moveTo>
                <a:lnTo>
                  <a:pt x="1" y="415"/>
                </a:lnTo>
                <a:lnTo>
                  <a:pt x="154" y="504"/>
                </a:lnTo>
                <a:lnTo>
                  <a:pt x="868" y="89"/>
                </a:lnTo>
                <a:lnTo>
                  <a:pt x="7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12;p48">
            <a:extLst>
              <a:ext uri="{FF2B5EF4-FFF2-40B4-BE49-F238E27FC236}">
                <a16:creationId xmlns:a16="http://schemas.microsoft.com/office/drawing/2014/main" id="{F6E39D45-6066-B983-FF13-3822DCFECABE}"/>
              </a:ext>
            </a:extLst>
          </p:cNvPr>
          <p:cNvSpPr/>
          <p:nvPr/>
        </p:nvSpPr>
        <p:spPr>
          <a:xfrm>
            <a:off x="1084959" y="2985032"/>
            <a:ext cx="30232" cy="17589"/>
          </a:xfrm>
          <a:custGeom>
            <a:avLst/>
            <a:gdLst/>
            <a:ahLst/>
            <a:cxnLst/>
            <a:rect l="l" t="t" r="r" b="b"/>
            <a:pathLst>
              <a:path w="868" h="505" extrusionOk="0">
                <a:moveTo>
                  <a:pt x="714" y="0"/>
                </a:moveTo>
                <a:lnTo>
                  <a:pt x="1" y="415"/>
                </a:lnTo>
                <a:lnTo>
                  <a:pt x="153" y="504"/>
                </a:lnTo>
                <a:lnTo>
                  <a:pt x="868" y="89"/>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13;p48">
            <a:extLst>
              <a:ext uri="{FF2B5EF4-FFF2-40B4-BE49-F238E27FC236}">
                <a16:creationId xmlns:a16="http://schemas.microsoft.com/office/drawing/2014/main" id="{09189955-27E8-B54B-B466-F19EA8F0F052}"/>
              </a:ext>
            </a:extLst>
          </p:cNvPr>
          <p:cNvSpPr/>
          <p:nvPr/>
        </p:nvSpPr>
        <p:spPr>
          <a:xfrm>
            <a:off x="1061240" y="2971344"/>
            <a:ext cx="30198" cy="17554"/>
          </a:xfrm>
          <a:custGeom>
            <a:avLst/>
            <a:gdLst/>
            <a:ahLst/>
            <a:cxnLst/>
            <a:rect l="l" t="t" r="r" b="b"/>
            <a:pathLst>
              <a:path w="867" h="504" extrusionOk="0">
                <a:moveTo>
                  <a:pt x="715" y="1"/>
                </a:moveTo>
                <a:lnTo>
                  <a:pt x="1" y="416"/>
                </a:lnTo>
                <a:lnTo>
                  <a:pt x="153" y="503"/>
                </a:lnTo>
                <a:lnTo>
                  <a:pt x="866" y="89"/>
                </a:lnTo>
                <a:lnTo>
                  <a:pt x="7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14;p48">
            <a:extLst>
              <a:ext uri="{FF2B5EF4-FFF2-40B4-BE49-F238E27FC236}">
                <a16:creationId xmlns:a16="http://schemas.microsoft.com/office/drawing/2014/main" id="{912DE42A-FF90-DEA7-1D36-686AE6CCD2C3}"/>
              </a:ext>
            </a:extLst>
          </p:cNvPr>
          <p:cNvSpPr/>
          <p:nvPr/>
        </p:nvSpPr>
        <p:spPr>
          <a:xfrm>
            <a:off x="1049363" y="2964483"/>
            <a:ext cx="30198" cy="17554"/>
          </a:xfrm>
          <a:custGeom>
            <a:avLst/>
            <a:gdLst/>
            <a:ahLst/>
            <a:cxnLst/>
            <a:rect l="l" t="t" r="r" b="b"/>
            <a:pathLst>
              <a:path w="867" h="504" extrusionOk="0">
                <a:moveTo>
                  <a:pt x="714" y="1"/>
                </a:moveTo>
                <a:lnTo>
                  <a:pt x="1" y="416"/>
                </a:lnTo>
                <a:lnTo>
                  <a:pt x="153" y="504"/>
                </a:lnTo>
                <a:lnTo>
                  <a:pt x="867" y="89"/>
                </a:lnTo>
                <a:lnTo>
                  <a:pt x="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15;p48">
            <a:extLst>
              <a:ext uri="{FF2B5EF4-FFF2-40B4-BE49-F238E27FC236}">
                <a16:creationId xmlns:a16="http://schemas.microsoft.com/office/drawing/2014/main" id="{109FC14B-CE90-28DC-C842-695D22B3A24B}"/>
              </a:ext>
            </a:extLst>
          </p:cNvPr>
          <p:cNvSpPr/>
          <p:nvPr/>
        </p:nvSpPr>
        <p:spPr>
          <a:xfrm>
            <a:off x="1039367" y="2951979"/>
            <a:ext cx="41726" cy="24277"/>
          </a:xfrm>
          <a:custGeom>
            <a:avLst/>
            <a:gdLst/>
            <a:ahLst/>
            <a:cxnLst/>
            <a:rect l="l" t="t" r="r" b="b"/>
            <a:pathLst>
              <a:path w="1198" h="697" extrusionOk="0">
                <a:moveTo>
                  <a:pt x="1046" y="0"/>
                </a:moveTo>
                <a:lnTo>
                  <a:pt x="1" y="609"/>
                </a:lnTo>
                <a:lnTo>
                  <a:pt x="152" y="697"/>
                </a:lnTo>
                <a:lnTo>
                  <a:pt x="1197" y="88"/>
                </a:lnTo>
                <a:lnTo>
                  <a:pt x="10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16;p48">
            <a:extLst>
              <a:ext uri="{FF2B5EF4-FFF2-40B4-BE49-F238E27FC236}">
                <a16:creationId xmlns:a16="http://schemas.microsoft.com/office/drawing/2014/main" id="{D8F4EF8E-4B18-1238-94FF-9B8BC0052E5C}"/>
              </a:ext>
            </a:extLst>
          </p:cNvPr>
          <p:cNvSpPr/>
          <p:nvPr/>
        </p:nvSpPr>
        <p:spPr>
          <a:xfrm>
            <a:off x="1027525" y="2951839"/>
            <a:ext cx="30163" cy="17554"/>
          </a:xfrm>
          <a:custGeom>
            <a:avLst/>
            <a:gdLst/>
            <a:ahLst/>
            <a:cxnLst/>
            <a:rect l="l" t="t" r="r" b="b"/>
            <a:pathLst>
              <a:path w="866" h="504" extrusionOk="0">
                <a:moveTo>
                  <a:pt x="713" y="1"/>
                </a:moveTo>
                <a:lnTo>
                  <a:pt x="0" y="416"/>
                </a:lnTo>
                <a:lnTo>
                  <a:pt x="152" y="504"/>
                </a:lnTo>
                <a:lnTo>
                  <a:pt x="866" y="89"/>
                </a:lnTo>
                <a:lnTo>
                  <a:pt x="7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17;p48">
            <a:extLst>
              <a:ext uri="{FF2B5EF4-FFF2-40B4-BE49-F238E27FC236}">
                <a16:creationId xmlns:a16="http://schemas.microsoft.com/office/drawing/2014/main" id="{32DF810F-F217-241E-7A61-E0D06974D895}"/>
              </a:ext>
            </a:extLst>
          </p:cNvPr>
          <p:cNvSpPr/>
          <p:nvPr/>
        </p:nvSpPr>
        <p:spPr>
          <a:xfrm>
            <a:off x="1015613" y="2944978"/>
            <a:ext cx="30232" cy="17554"/>
          </a:xfrm>
          <a:custGeom>
            <a:avLst/>
            <a:gdLst/>
            <a:ahLst/>
            <a:cxnLst/>
            <a:rect l="l" t="t" r="r" b="b"/>
            <a:pathLst>
              <a:path w="868" h="504" extrusionOk="0">
                <a:moveTo>
                  <a:pt x="714" y="1"/>
                </a:moveTo>
                <a:lnTo>
                  <a:pt x="0" y="416"/>
                </a:lnTo>
                <a:lnTo>
                  <a:pt x="154" y="504"/>
                </a:lnTo>
                <a:lnTo>
                  <a:pt x="867" y="90"/>
                </a:lnTo>
                <a:lnTo>
                  <a:pt x="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18;p48">
            <a:extLst>
              <a:ext uri="{FF2B5EF4-FFF2-40B4-BE49-F238E27FC236}">
                <a16:creationId xmlns:a16="http://schemas.microsoft.com/office/drawing/2014/main" id="{E1651BE7-E6C8-9DF2-B46B-CD9BE67EEC11}"/>
              </a:ext>
            </a:extLst>
          </p:cNvPr>
          <p:cNvSpPr/>
          <p:nvPr/>
        </p:nvSpPr>
        <p:spPr>
          <a:xfrm>
            <a:off x="969986" y="2918681"/>
            <a:ext cx="30198" cy="17554"/>
          </a:xfrm>
          <a:custGeom>
            <a:avLst/>
            <a:gdLst/>
            <a:ahLst/>
            <a:cxnLst/>
            <a:rect l="l" t="t" r="r" b="b"/>
            <a:pathLst>
              <a:path w="867" h="504" extrusionOk="0">
                <a:moveTo>
                  <a:pt x="714" y="0"/>
                </a:moveTo>
                <a:lnTo>
                  <a:pt x="1" y="415"/>
                </a:lnTo>
                <a:lnTo>
                  <a:pt x="153" y="503"/>
                </a:lnTo>
                <a:lnTo>
                  <a:pt x="867" y="88"/>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19;p48">
            <a:extLst>
              <a:ext uri="{FF2B5EF4-FFF2-40B4-BE49-F238E27FC236}">
                <a16:creationId xmlns:a16="http://schemas.microsoft.com/office/drawing/2014/main" id="{F2CAC507-D6FB-9F99-839D-BFA356F7BF89}"/>
              </a:ext>
            </a:extLst>
          </p:cNvPr>
          <p:cNvSpPr/>
          <p:nvPr/>
        </p:nvSpPr>
        <p:spPr>
          <a:xfrm>
            <a:off x="981863" y="2918786"/>
            <a:ext cx="41761" cy="24311"/>
          </a:xfrm>
          <a:custGeom>
            <a:avLst/>
            <a:gdLst/>
            <a:ahLst/>
            <a:cxnLst/>
            <a:rect l="l" t="t" r="r" b="b"/>
            <a:pathLst>
              <a:path w="1199" h="698" extrusionOk="0">
                <a:moveTo>
                  <a:pt x="1046" y="1"/>
                </a:moveTo>
                <a:lnTo>
                  <a:pt x="1" y="608"/>
                </a:lnTo>
                <a:lnTo>
                  <a:pt x="153" y="697"/>
                </a:lnTo>
                <a:lnTo>
                  <a:pt x="1198" y="89"/>
                </a:lnTo>
                <a:lnTo>
                  <a:pt x="10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20;p48">
            <a:extLst>
              <a:ext uri="{FF2B5EF4-FFF2-40B4-BE49-F238E27FC236}">
                <a16:creationId xmlns:a16="http://schemas.microsoft.com/office/drawing/2014/main" id="{4EA8B1E6-0A49-96B8-0216-2762154E9E35}"/>
              </a:ext>
            </a:extLst>
          </p:cNvPr>
          <p:cNvSpPr/>
          <p:nvPr/>
        </p:nvSpPr>
        <p:spPr>
          <a:xfrm>
            <a:off x="991929" y="2931325"/>
            <a:ext cx="30128" cy="17519"/>
          </a:xfrm>
          <a:custGeom>
            <a:avLst/>
            <a:gdLst/>
            <a:ahLst/>
            <a:cxnLst/>
            <a:rect l="l" t="t" r="r" b="b"/>
            <a:pathLst>
              <a:path w="865" h="503" extrusionOk="0">
                <a:moveTo>
                  <a:pt x="714" y="0"/>
                </a:moveTo>
                <a:lnTo>
                  <a:pt x="0" y="415"/>
                </a:lnTo>
                <a:lnTo>
                  <a:pt x="151" y="503"/>
                </a:lnTo>
                <a:lnTo>
                  <a:pt x="865" y="88"/>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21;p48">
            <a:extLst>
              <a:ext uri="{FF2B5EF4-FFF2-40B4-BE49-F238E27FC236}">
                <a16:creationId xmlns:a16="http://schemas.microsoft.com/office/drawing/2014/main" id="{C18C2CB0-F188-27E8-039B-6C9D34A915CB}"/>
              </a:ext>
            </a:extLst>
          </p:cNvPr>
          <p:cNvSpPr/>
          <p:nvPr/>
        </p:nvSpPr>
        <p:spPr>
          <a:xfrm>
            <a:off x="946232" y="2904958"/>
            <a:ext cx="30232" cy="17554"/>
          </a:xfrm>
          <a:custGeom>
            <a:avLst/>
            <a:gdLst/>
            <a:ahLst/>
            <a:cxnLst/>
            <a:rect l="l" t="t" r="r" b="b"/>
            <a:pathLst>
              <a:path w="868" h="504" extrusionOk="0">
                <a:moveTo>
                  <a:pt x="715" y="0"/>
                </a:moveTo>
                <a:lnTo>
                  <a:pt x="0" y="415"/>
                </a:lnTo>
                <a:lnTo>
                  <a:pt x="154" y="503"/>
                </a:lnTo>
                <a:lnTo>
                  <a:pt x="867" y="88"/>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22;p48">
            <a:extLst>
              <a:ext uri="{FF2B5EF4-FFF2-40B4-BE49-F238E27FC236}">
                <a16:creationId xmlns:a16="http://schemas.microsoft.com/office/drawing/2014/main" id="{C8F01168-6F9E-D472-9B66-B6927BCBF7B4}"/>
              </a:ext>
            </a:extLst>
          </p:cNvPr>
          <p:cNvSpPr/>
          <p:nvPr/>
        </p:nvSpPr>
        <p:spPr>
          <a:xfrm>
            <a:off x="924358" y="2885593"/>
            <a:ext cx="41761" cy="24277"/>
          </a:xfrm>
          <a:custGeom>
            <a:avLst/>
            <a:gdLst/>
            <a:ahLst/>
            <a:cxnLst/>
            <a:rect l="l" t="t" r="r" b="b"/>
            <a:pathLst>
              <a:path w="1199" h="697" extrusionOk="0">
                <a:moveTo>
                  <a:pt x="1046" y="0"/>
                </a:moveTo>
                <a:lnTo>
                  <a:pt x="0" y="608"/>
                </a:lnTo>
                <a:lnTo>
                  <a:pt x="153" y="696"/>
                </a:lnTo>
                <a:lnTo>
                  <a:pt x="1198" y="89"/>
                </a:lnTo>
                <a:lnTo>
                  <a:pt x="10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23;p48">
            <a:extLst>
              <a:ext uri="{FF2B5EF4-FFF2-40B4-BE49-F238E27FC236}">
                <a16:creationId xmlns:a16="http://schemas.microsoft.com/office/drawing/2014/main" id="{3FB5E7BD-8887-F83C-5C2B-DEAED6D36D3C}"/>
              </a:ext>
            </a:extLst>
          </p:cNvPr>
          <p:cNvSpPr/>
          <p:nvPr/>
        </p:nvSpPr>
        <p:spPr>
          <a:xfrm>
            <a:off x="912481" y="2885453"/>
            <a:ext cx="30232" cy="17589"/>
          </a:xfrm>
          <a:custGeom>
            <a:avLst/>
            <a:gdLst/>
            <a:ahLst/>
            <a:cxnLst/>
            <a:rect l="l" t="t" r="r" b="b"/>
            <a:pathLst>
              <a:path w="868" h="505" extrusionOk="0">
                <a:moveTo>
                  <a:pt x="714" y="0"/>
                </a:moveTo>
                <a:lnTo>
                  <a:pt x="1" y="415"/>
                </a:lnTo>
                <a:lnTo>
                  <a:pt x="154" y="505"/>
                </a:lnTo>
                <a:lnTo>
                  <a:pt x="868" y="90"/>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24;p48">
            <a:extLst>
              <a:ext uri="{FF2B5EF4-FFF2-40B4-BE49-F238E27FC236}">
                <a16:creationId xmlns:a16="http://schemas.microsoft.com/office/drawing/2014/main" id="{22FA5FD1-8DD1-F7EC-068A-80F950DD9FFF}"/>
              </a:ext>
            </a:extLst>
          </p:cNvPr>
          <p:cNvSpPr/>
          <p:nvPr/>
        </p:nvSpPr>
        <p:spPr>
          <a:xfrm>
            <a:off x="1118745" y="3004572"/>
            <a:ext cx="30198" cy="17485"/>
          </a:xfrm>
          <a:custGeom>
            <a:avLst/>
            <a:gdLst/>
            <a:ahLst/>
            <a:cxnLst/>
            <a:rect l="l" t="t" r="r" b="b"/>
            <a:pathLst>
              <a:path w="867" h="502" extrusionOk="0">
                <a:moveTo>
                  <a:pt x="715" y="0"/>
                </a:moveTo>
                <a:lnTo>
                  <a:pt x="1" y="415"/>
                </a:lnTo>
                <a:lnTo>
                  <a:pt x="153" y="502"/>
                </a:lnTo>
                <a:lnTo>
                  <a:pt x="867" y="87"/>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25;p48">
            <a:extLst>
              <a:ext uri="{FF2B5EF4-FFF2-40B4-BE49-F238E27FC236}">
                <a16:creationId xmlns:a16="http://schemas.microsoft.com/office/drawing/2014/main" id="{57965E51-4095-601D-7B15-7EF21583A3F9}"/>
              </a:ext>
            </a:extLst>
          </p:cNvPr>
          <p:cNvSpPr/>
          <p:nvPr/>
        </p:nvSpPr>
        <p:spPr>
          <a:xfrm>
            <a:off x="1130622" y="3011399"/>
            <a:ext cx="30198" cy="17519"/>
          </a:xfrm>
          <a:custGeom>
            <a:avLst/>
            <a:gdLst/>
            <a:ahLst/>
            <a:cxnLst/>
            <a:rect l="l" t="t" r="r" b="b"/>
            <a:pathLst>
              <a:path w="867" h="503" extrusionOk="0">
                <a:moveTo>
                  <a:pt x="714" y="0"/>
                </a:moveTo>
                <a:lnTo>
                  <a:pt x="0" y="415"/>
                </a:lnTo>
                <a:lnTo>
                  <a:pt x="153" y="503"/>
                </a:lnTo>
                <a:lnTo>
                  <a:pt x="866" y="88"/>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26;p48">
            <a:extLst>
              <a:ext uri="{FF2B5EF4-FFF2-40B4-BE49-F238E27FC236}">
                <a16:creationId xmlns:a16="http://schemas.microsoft.com/office/drawing/2014/main" id="{EE4D5AA2-8BA3-8713-DFB4-378C49BEF696}"/>
              </a:ext>
            </a:extLst>
          </p:cNvPr>
          <p:cNvSpPr/>
          <p:nvPr/>
        </p:nvSpPr>
        <p:spPr>
          <a:xfrm>
            <a:off x="1142464" y="3018225"/>
            <a:ext cx="30232" cy="17554"/>
          </a:xfrm>
          <a:custGeom>
            <a:avLst/>
            <a:gdLst/>
            <a:ahLst/>
            <a:cxnLst/>
            <a:rect l="l" t="t" r="r" b="b"/>
            <a:pathLst>
              <a:path w="868" h="504" extrusionOk="0">
                <a:moveTo>
                  <a:pt x="714" y="1"/>
                </a:moveTo>
                <a:lnTo>
                  <a:pt x="1" y="416"/>
                </a:lnTo>
                <a:lnTo>
                  <a:pt x="153" y="504"/>
                </a:lnTo>
                <a:lnTo>
                  <a:pt x="868" y="89"/>
                </a:lnTo>
                <a:lnTo>
                  <a:pt x="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27;p48">
            <a:extLst>
              <a:ext uri="{FF2B5EF4-FFF2-40B4-BE49-F238E27FC236}">
                <a16:creationId xmlns:a16="http://schemas.microsoft.com/office/drawing/2014/main" id="{97493C61-A827-D35B-9C2F-A6737F2E501B}"/>
              </a:ext>
            </a:extLst>
          </p:cNvPr>
          <p:cNvSpPr/>
          <p:nvPr/>
        </p:nvSpPr>
        <p:spPr>
          <a:xfrm>
            <a:off x="1164337" y="3030869"/>
            <a:ext cx="30232" cy="17554"/>
          </a:xfrm>
          <a:custGeom>
            <a:avLst/>
            <a:gdLst/>
            <a:ahLst/>
            <a:cxnLst/>
            <a:rect l="l" t="t" r="r" b="b"/>
            <a:pathLst>
              <a:path w="868" h="504" extrusionOk="0">
                <a:moveTo>
                  <a:pt x="716" y="1"/>
                </a:moveTo>
                <a:lnTo>
                  <a:pt x="1" y="416"/>
                </a:lnTo>
                <a:lnTo>
                  <a:pt x="155" y="504"/>
                </a:lnTo>
                <a:lnTo>
                  <a:pt x="868" y="89"/>
                </a:lnTo>
                <a:lnTo>
                  <a:pt x="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8;p48">
            <a:extLst>
              <a:ext uri="{FF2B5EF4-FFF2-40B4-BE49-F238E27FC236}">
                <a16:creationId xmlns:a16="http://schemas.microsoft.com/office/drawing/2014/main" id="{86B7DFAC-AC22-DEDE-F7AC-A41C7364999E}"/>
              </a:ext>
            </a:extLst>
          </p:cNvPr>
          <p:cNvSpPr/>
          <p:nvPr/>
        </p:nvSpPr>
        <p:spPr>
          <a:xfrm>
            <a:off x="1176214" y="3037730"/>
            <a:ext cx="30232" cy="17554"/>
          </a:xfrm>
          <a:custGeom>
            <a:avLst/>
            <a:gdLst/>
            <a:ahLst/>
            <a:cxnLst/>
            <a:rect l="l" t="t" r="r" b="b"/>
            <a:pathLst>
              <a:path w="868" h="504" extrusionOk="0">
                <a:moveTo>
                  <a:pt x="715" y="1"/>
                </a:moveTo>
                <a:lnTo>
                  <a:pt x="1" y="416"/>
                </a:lnTo>
                <a:lnTo>
                  <a:pt x="154" y="504"/>
                </a:lnTo>
                <a:lnTo>
                  <a:pt x="868" y="89"/>
                </a:lnTo>
                <a:lnTo>
                  <a:pt x="7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29;p48">
            <a:extLst>
              <a:ext uri="{FF2B5EF4-FFF2-40B4-BE49-F238E27FC236}">
                <a16:creationId xmlns:a16="http://schemas.microsoft.com/office/drawing/2014/main" id="{1DA6DF70-D19B-6BB0-55C3-682438F24C08}"/>
              </a:ext>
            </a:extLst>
          </p:cNvPr>
          <p:cNvSpPr/>
          <p:nvPr/>
        </p:nvSpPr>
        <p:spPr>
          <a:xfrm>
            <a:off x="1154341" y="3018365"/>
            <a:ext cx="41761" cy="24277"/>
          </a:xfrm>
          <a:custGeom>
            <a:avLst/>
            <a:gdLst/>
            <a:ahLst/>
            <a:cxnLst/>
            <a:rect l="l" t="t" r="r" b="b"/>
            <a:pathLst>
              <a:path w="1199" h="697" extrusionOk="0">
                <a:moveTo>
                  <a:pt x="1046" y="1"/>
                </a:moveTo>
                <a:lnTo>
                  <a:pt x="1" y="609"/>
                </a:lnTo>
                <a:lnTo>
                  <a:pt x="153" y="697"/>
                </a:lnTo>
                <a:lnTo>
                  <a:pt x="1198" y="89"/>
                </a:lnTo>
                <a:lnTo>
                  <a:pt x="10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30;p48">
            <a:extLst>
              <a:ext uri="{FF2B5EF4-FFF2-40B4-BE49-F238E27FC236}">
                <a16:creationId xmlns:a16="http://schemas.microsoft.com/office/drawing/2014/main" id="{FBA1A250-A270-6820-7756-813A8E35A25E}"/>
              </a:ext>
            </a:extLst>
          </p:cNvPr>
          <p:cNvSpPr/>
          <p:nvPr/>
        </p:nvSpPr>
        <p:spPr>
          <a:xfrm>
            <a:off x="1188126" y="3044592"/>
            <a:ext cx="30198" cy="17554"/>
          </a:xfrm>
          <a:custGeom>
            <a:avLst/>
            <a:gdLst/>
            <a:ahLst/>
            <a:cxnLst/>
            <a:rect l="l" t="t" r="r" b="b"/>
            <a:pathLst>
              <a:path w="867" h="504" extrusionOk="0">
                <a:moveTo>
                  <a:pt x="714" y="1"/>
                </a:moveTo>
                <a:lnTo>
                  <a:pt x="0" y="416"/>
                </a:lnTo>
                <a:lnTo>
                  <a:pt x="153" y="504"/>
                </a:lnTo>
                <a:lnTo>
                  <a:pt x="866" y="89"/>
                </a:lnTo>
                <a:lnTo>
                  <a:pt x="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31;p48">
            <a:extLst>
              <a:ext uri="{FF2B5EF4-FFF2-40B4-BE49-F238E27FC236}">
                <a16:creationId xmlns:a16="http://schemas.microsoft.com/office/drawing/2014/main" id="{07411F04-BD0D-72AD-0E76-0F6D246B3BA0}"/>
              </a:ext>
            </a:extLst>
          </p:cNvPr>
          <p:cNvSpPr/>
          <p:nvPr/>
        </p:nvSpPr>
        <p:spPr>
          <a:xfrm>
            <a:off x="1200003" y="3051453"/>
            <a:ext cx="30163" cy="17519"/>
          </a:xfrm>
          <a:custGeom>
            <a:avLst/>
            <a:gdLst/>
            <a:ahLst/>
            <a:cxnLst/>
            <a:rect l="l" t="t" r="r" b="b"/>
            <a:pathLst>
              <a:path w="866" h="503" extrusionOk="0">
                <a:moveTo>
                  <a:pt x="713" y="1"/>
                </a:moveTo>
                <a:lnTo>
                  <a:pt x="0" y="416"/>
                </a:lnTo>
                <a:lnTo>
                  <a:pt x="151" y="502"/>
                </a:lnTo>
                <a:lnTo>
                  <a:pt x="866" y="87"/>
                </a:lnTo>
                <a:lnTo>
                  <a:pt x="7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32;p48">
            <a:extLst>
              <a:ext uri="{FF2B5EF4-FFF2-40B4-BE49-F238E27FC236}">
                <a16:creationId xmlns:a16="http://schemas.microsoft.com/office/drawing/2014/main" id="{D5415AEE-D8DC-7142-4B62-FFF9F8DE7C9B}"/>
              </a:ext>
            </a:extLst>
          </p:cNvPr>
          <p:cNvSpPr/>
          <p:nvPr/>
        </p:nvSpPr>
        <p:spPr>
          <a:xfrm>
            <a:off x="1211845" y="3051593"/>
            <a:ext cx="41761" cy="24242"/>
          </a:xfrm>
          <a:custGeom>
            <a:avLst/>
            <a:gdLst/>
            <a:ahLst/>
            <a:cxnLst/>
            <a:rect l="l" t="t" r="r" b="b"/>
            <a:pathLst>
              <a:path w="1199" h="696" extrusionOk="0">
                <a:moveTo>
                  <a:pt x="1046" y="0"/>
                </a:moveTo>
                <a:lnTo>
                  <a:pt x="1" y="607"/>
                </a:lnTo>
                <a:lnTo>
                  <a:pt x="153" y="695"/>
                </a:lnTo>
                <a:lnTo>
                  <a:pt x="1198" y="88"/>
                </a:lnTo>
                <a:lnTo>
                  <a:pt x="10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33;p48">
            <a:extLst>
              <a:ext uri="{FF2B5EF4-FFF2-40B4-BE49-F238E27FC236}">
                <a16:creationId xmlns:a16="http://schemas.microsoft.com/office/drawing/2014/main" id="{D55CB84B-5E7A-4BD1-6E26-B7C9FFA56702}"/>
              </a:ext>
            </a:extLst>
          </p:cNvPr>
          <p:cNvSpPr/>
          <p:nvPr/>
        </p:nvSpPr>
        <p:spPr>
          <a:xfrm>
            <a:off x="1233718" y="3070923"/>
            <a:ext cx="30232" cy="17589"/>
          </a:xfrm>
          <a:custGeom>
            <a:avLst/>
            <a:gdLst/>
            <a:ahLst/>
            <a:cxnLst/>
            <a:rect l="l" t="t" r="r" b="b"/>
            <a:pathLst>
              <a:path w="868" h="505" extrusionOk="0">
                <a:moveTo>
                  <a:pt x="714" y="0"/>
                </a:moveTo>
                <a:lnTo>
                  <a:pt x="1" y="415"/>
                </a:lnTo>
                <a:lnTo>
                  <a:pt x="154" y="504"/>
                </a:lnTo>
                <a:lnTo>
                  <a:pt x="868" y="90"/>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34;p48">
            <a:extLst>
              <a:ext uri="{FF2B5EF4-FFF2-40B4-BE49-F238E27FC236}">
                <a16:creationId xmlns:a16="http://schemas.microsoft.com/office/drawing/2014/main" id="{5F647D5C-430D-4F0B-3028-E238E448595E}"/>
              </a:ext>
            </a:extLst>
          </p:cNvPr>
          <p:cNvSpPr/>
          <p:nvPr/>
        </p:nvSpPr>
        <p:spPr>
          <a:xfrm>
            <a:off x="1372481" y="3151032"/>
            <a:ext cx="30232" cy="17554"/>
          </a:xfrm>
          <a:custGeom>
            <a:avLst/>
            <a:gdLst/>
            <a:ahLst/>
            <a:cxnLst/>
            <a:rect l="l" t="t" r="r" b="b"/>
            <a:pathLst>
              <a:path w="868" h="504" extrusionOk="0">
                <a:moveTo>
                  <a:pt x="714" y="0"/>
                </a:moveTo>
                <a:lnTo>
                  <a:pt x="0" y="415"/>
                </a:lnTo>
                <a:lnTo>
                  <a:pt x="152" y="503"/>
                </a:lnTo>
                <a:lnTo>
                  <a:pt x="867" y="88"/>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35;p48">
            <a:extLst>
              <a:ext uri="{FF2B5EF4-FFF2-40B4-BE49-F238E27FC236}">
                <a16:creationId xmlns:a16="http://schemas.microsoft.com/office/drawing/2014/main" id="{6AA2420D-5C66-7981-9F25-9FFBBC4982B0}"/>
              </a:ext>
            </a:extLst>
          </p:cNvPr>
          <p:cNvSpPr/>
          <p:nvPr/>
        </p:nvSpPr>
        <p:spPr>
          <a:xfrm>
            <a:off x="1384289" y="3151172"/>
            <a:ext cx="41796" cy="24277"/>
          </a:xfrm>
          <a:custGeom>
            <a:avLst/>
            <a:gdLst/>
            <a:ahLst/>
            <a:cxnLst/>
            <a:rect l="l" t="t" r="r" b="b"/>
            <a:pathLst>
              <a:path w="1200" h="697" extrusionOk="0">
                <a:moveTo>
                  <a:pt x="1046" y="0"/>
                </a:moveTo>
                <a:lnTo>
                  <a:pt x="0" y="607"/>
                </a:lnTo>
                <a:lnTo>
                  <a:pt x="154" y="696"/>
                </a:lnTo>
                <a:lnTo>
                  <a:pt x="1199" y="88"/>
                </a:lnTo>
                <a:lnTo>
                  <a:pt x="10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36;p48">
            <a:extLst>
              <a:ext uri="{FF2B5EF4-FFF2-40B4-BE49-F238E27FC236}">
                <a16:creationId xmlns:a16="http://schemas.microsoft.com/office/drawing/2014/main" id="{9A9E759C-39F2-7B82-36A9-6D74066304B3}"/>
              </a:ext>
            </a:extLst>
          </p:cNvPr>
          <p:cNvSpPr/>
          <p:nvPr/>
        </p:nvSpPr>
        <p:spPr>
          <a:xfrm>
            <a:off x="1360604" y="3144171"/>
            <a:ext cx="30198" cy="17554"/>
          </a:xfrm>
          <a:custGeom>
            <a:avLst/>
            <a:gdLst/>
            <a:ahLst/>
            <a:cxnLst/>
            <a:rect l="l" t="t" r="r" b="b"/>
            <a:pathLst>
              <a:path w="867" h="504" extrusionOk="0">
                <a:moveTo>
                  <a:pt x="714" y="1"/>
                </a:moveTo>
                <a:lnTo>
                  <a:pt x="0" y="415"/>
                </a:lnTo>
                <a:lnTo>
                  <a:pt x="152" y="503"/>
                </a:lnTo>
                <a:lnTo>
                  <a:pt x="866" y="88"/>
                </a:lnTo>
                <a:lnTo>
                  <a:pt x="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37;p48">
            <a:extLst>
              <a:ext uri="{FF2B5EF4-FFF2-40B4-BE49-F238E27FC236}">
                <a16:creationId xmlns:a16="http://schemas.microsoft.com/office/drawing/2014/main" id="{02EA6226-0835-F692-77E2-113802E1DDE3}"/>
              </a:ext>
            </a:extLst>
          </p:cNvPr>
          <p:cNvSpPr/>
          <p:nvPr/>
        </p:nvSpPr>
        <p:spPr>
          <a:xfrm>
            <a:off x="1348727" y="3137309"/>
            <a:ext cx="30198" cy="17554"/>
          </a:xfrm>
          <a:custGeom>
            <a:avLst/>
            <a:gdLst/>
            <a:ahLst/>
            <a:cxnLst/>
            <a:rect l="l" t="t" r="r" b="b"/>
            <a:pathLst>
              <a:path w="867" h="504" extrusionOk="0">
                <a:moveTo>
                  <a:pt x="714" y="1"/>
                </a:moveTo>
                <a:lnTo>
                  <a:pt x="1" y="416"/>
                </a:lnTo>
                <a:lnTo>
                  <a:pt x="153" y="503"/>
                </a:lnTo>
                <a:lnTo>
                  <a:pt x="867" y="89"/>
                </a:lnTo>
                <a:lnTo>
                  <a:pt x="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38;p48">
            <a:extLst>
              <a:ext uri="{FF2B5EF4-FFF2-40B4-BE49-F238E27FC236}">
                <a16:creationId xmlns:a16="http://schemas.microsoft.com/office/drawing/2014/main" id="{21AF4583-7643-7223-E16B-5D183A48B8FB}"/>
              </a:ext>
            </a:extLst>
          </p:cNvPr>
          <p:cNvSpPr/>
          <p:nvPr/>
        </p:nvSpPr>
        <p:spPr>
          <a:xfrm>
            <a:off x="1336815" y="3130448"/>
            <a:ext cx="30232" cy="17554"/>
          </a:xfrm>
          <a:custGeom>
            <a:avLst/>
            <a:gdLst/>
            <a:ahLst/>
            <a:cxnLst/>
            <a:rect l="l" t="t" r="r" b="b"/>
            <a:pathLst>
              <a:path w="868" h="504" extrusionOk="0">
                <a:moveTo>
                  <a:pt x="716" y="1"/>
                </a:moveTo>
                <a:lnTo>
                  <a:pt x="1" y="416"/>
                </a:lnTo>
                <a:lnTo>
                  <a:pt x="155" y="504"/>
                </a:lnTo>
                <a:lnTo>
                  <a:pt x="868" y="90"/>
                </a:lnTo>
                <a:lnTo>
                  <a:pt x="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39;p48">
            <a:extLst>
              <a:ext uri="{FF2B5EF4-FFF2-40B4-BE49-F238E27FC236}">
                <a16:creationId xmlns:a16="http://schemas.microsoft.com/office/drawing/2014/main" id="{89F06F6F-F208-8F97-B07B-5B159FA7BF73}"/>
              </a:ext>
            </a:extLst>
          </p:cNvPr>
          <p:cNvSpPr/>
          <p:nvPr/>
        </p:nvSpPr>
        <p:spPr>
          <a:xfrm>
            <a:off x="1326819" y="3117979"/>
            <a:ext cx="41761" cy="24242"/>
          </a:xfrm>
          <a:custGeom>
            <a:avLst/>
            <a:gdLst/>
            <a:ahLst/>
            <a:cxnLst/>
            <a:rect l="l" t="t" r="r" b="b"/>
            <a:pathLst>
              <a:path w="1199" h="696" extrusionOk="0">
                <a:moveTo>
                  <a:pt x="1046" y="1"/>
                </a:moveTo>
                <a:lnTo>
                  <a:pt x="1" y="608"/>
                </a:lnTo>
                <a:lnTo>
                  <a:pt x="153" y="696"/>
                </a:lnTo>
                <a:lnTo>
                  <a:pt x="1198" y="89"/>
                </a:lnTo>
                <a:lnTo>
                  <a:pt x="10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40;p48">
            <a:extLst>
              <a:ext uri="{FF2B5EF4-FFF2-40B4-BE49-F238E27FC236}">
                <a16:creationId xmlns:a16="http://schemas.microsoft.com/office/drawing/2014/main" id="{F14B3E50-89CB-F4EA-7E5E-D72E4706AEE7}"/>
              </a:ext>
            </a:extLst>
          </p:cNvPr>
          <p:cNvSpPr/>
          <p:nvPr/>
        </p:nvSpPr>
        <p:spPr>
          <a:xfrm>
            <a:off x="1314942" y="3117804"/>
            <a:ext cx="30267" cy="17554"/>
          </a:xfrm>
          <a:custGeom>
            <a:avLst/>
            <a:gdLst/>
            <a:ahLst/>
            <a:cxnLst/>
            <a:rect l="l" t="t" r="r" b="b"/>
            <a:pathLst>
              <a:path w="869" h="504" extrusionOk="0">
                <a:moveTo>
                  <a:pt x="714" y="1"/>
                </a:moveTo>
                <a:lnTo>
                  <a:pt x="1" y="416"/>
                </a:lnTo>
                <a:lnTo>
                  <a:pt x="153" y="504"/>
                </a:lnTo>
                <a:lnTo>
                  <a:pt x="868" y="89"/>
                </a:lnTo>
                <a:lnTo>
                  <a:pt x="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41;p48">
            <a:extLst>
              <a:ext uri="{FF2B5EF4-FFF2-40B4-BE49-F238E27FC236}">
                <a16:creationId xmlns:a16="http://schemas.microsoft.com/office/drawing/2014/main" id="{D6C9436C-6CE7-F730-D55B-3B9811AF4B74}"/>
              </a:ext>
            </a:extLst>
          </p:cNvPr>
          <p:cNvSpPr/>
          <p:nvPr/>
        </p:nvSpPr>
        <p:spPr>
          <a:xfrm>
            <a:off x="1303100" y="3111013"/>
            <a:ext cx="30232" cy="17519"/>
          </a:xfrm>
          <a:custGeom>
            <a:avLst/>
            <a:gdLst/>
            <a:ahLst/>
            <a:cxnLst/>
            <a:rect l="l" t="t" r="r" b="b"/>
            <a:pathLst>
              <a:path w="868" h="503" extrusionOk="0">
                <a:moveTo>
                  <a:pt x="714" y="0"/>
                </a:moveTo>
                <a:lnTo>
                  <a:pt x="0" y="414"/>
                </a:lnTo>
                <a:lnTo>
                  <a:pt x="153" y="503"/>
                </a:lnTo>
                <a:lnTo>
                  <a:pt x="867" y="88"/>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42;p48">
            <a:extLst>
              <a:ext uri="{FF2B5EF4-FFF2-40B4-BE49-F238E27FC236}">
                <a16:creationId xmlns:a16="http://schemas.microsoft.com/office/drawing/2014/main" id="{02873AC2-4BD8-1A97-D2E1-859E2F2E0FE9}"/>
              </a:ext>
            </a:extLst>
          </p:cNvPr>
          <p:cNvSpPr/>
          <p:nvPr/>
        </p:nvSpPr>
        <p:spPr>
          <a:xfrm>
            <a:off x="1291223" y="3104151"/>
            <a:ext cx="30198" cy="17519"/>
          </a:xfrm>
          <a:custGeom>
            <a:avLst/>
            <a:gdLst/>
            <a:ahLst/>
            <a:cxnLst/>
            <a:rect l="l" t="t" r="r" b="b"/>
            <a:pathLst>
              <a:path w="867" h="503" extrusionOk="0">
                <a:moveTo>
                  <a:pt x="714" y="0"/>
                </a:moveTo>
                <a:lnTo>
                  <a:pt x="1" y="415"/>
                </a:lnTo>
                <a:lnTo>
                  <a:pt x="153" y="503"/>
                </a:lnTo>
                <a:lnTo>
                  <a:pt x="867" y="88"/>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43;p48">
            <a:extLst>
              <a:ext uri="{FF2B5EF4-FFF2-40B4-BE49-F238E27FC236}">
                <a16:creationId xmlns:a16="http://schemas.microsoft.com/office/drawing/2014/main" id="{A3638554-D848-D877-14CF-320FF6A9B7D2}"/>
              </a:ext>
            </a:extLst>
          </p:cNvPr>
          <p:cNvSpPr/>
          <p:nvPr/>
        </p:nvSpPr>
        <p:spPr>
          <a:xfrm>
            <a:off x="1269350" y="3084751"/>
            <a:ext cx="41761" cy="24311"/>
          </a:xfrm>
          <a:custGeom>
            <a:avLst/>
            <a:gdLst/>
            <a:ahLst/>
            <a:cxnLst/>
            <a:rect l="l" t="t" r="r" b="b"/>
            <a:pathLst>
              <a:path w="1199" h="698" extrusionOk="0">
                <a:moveTo>
                  <a:pt x="1046" y="1"/>
                </a:moveTo>
                <a:lnTo>
                  <a:pt x="1" y="609"/>
                </a:lnTo>
                <a:lnTo>
                  <a:pt x="153" y="697"/>
                </a:lnTo>
                <a:lnTo>
                  <a:pt x="1199" y="90"/>
                </a:lnTo>
                <a:lnTo>
                  <a:pt x="10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44;p48">
            <a:extLst>
              <a:ext uri="{FF2B5EF4-FFF2-40B4-BE49-F238E27FC236}">
                <a16:creationId xmlns:a16="http://schemas.microsoft.com/office/drawing/2014/main" id="{BEA95158-0358-CE57-4EA7-972798BD8AA1}"/>
              </a:ext>
            </a:extLst>
          </p:cNvPr>
          <p:cNvSpPr/>
          <p:nvPr/>
        </p:nvSpPr>
        <p:spPr>
          <a:xfrm>
            <a:off x="1257507" y="3084646"/>
            <a:ext cx="30163" cy="17554"/>
          </a:xfrm>
          <a:custGeom>
            <a:avLst/>
            <a:gdLst/>
            <a:ahLst/>
            <a:cxnLst/>
            <a:rect l="l" t="t" r="r" b="b"/>
            <a:pathLst>
              <a:path w="866" h="504" extrusionOk="0">
                <a:moveTo>
                  <a:pt x="714" y="0"/>
                </a:moveTo>
                <a:lnTo>
                  <a:pt x="0" y="415"/>
                </a:lnTo>
                <a:lnTo>
                  <a:pt x="151" y="503"/>
                </a:lnTo>
                <a:lnTo>
                  <a:pt x="866" y="88"/>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45;p48">
            <a:extLst>
              <a:ext uri="{FF2B5EF4-FFF2-40B4-BE49-F238E27FC236}">
                <a16:creationId xmlns:a16="http://schemas.microsoft.com/office/drawing/2014/main" id="{7244F72F-F913-7989-7CE3-D0D4D7D090EB}"/>
              </a:ext>
            </a:extLst>
          </p:cNvPr>
          <p:cNvSpPr/>
          <p:nvPr/>
        </p:nvSpPr>
        <p:spPr>
          <a:xfrm>
            <a:off x="1245595" y="3077785"/>
            <a:ext cx="30232" cy="17554"/>
          </a:xfrm>
          <a:custGeom>
            <a:avLst/>
            <a:gdLst/>
            <a:ahLst/>
            <a:cxnLst/>
            <a:rect l="l" t="t" r="r" b="b"/>
            <a:pathLst>
              <a:path w="868" h="504" extrusionOk="0">
                <a:moveTo>
                  <a:pt x="714" y="0"/>
                </a:moveTo>
                <a:lnTo>
                  <a:pt x="0" y="415"/>
                </a:lnTo>
                <a:lnTo>
                  <a:pt x="154" y="503"/>
                </a:lnTo>
                <a:lnTo>
                  <a:pt x="867" y="88"/>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46;p48">
            <a:extLst>
              <a:ext uri="{FF2B5EF4-FFF2-40B4-BE49-F238E27FC236}">
                <a16:creationId xmlns:a16="http://schemas.microsoft.com/office/drawing/2014/main" id="{5E398465-6236-0754-CF20-CAAAF2578566}"/>
              </a:ext>
            </a:extLst>
          </p:cNvPr>
          <p:cNvSpPr/>
          <p:nvPr/>
        </p:nvSpPr>
        <p:spPr>
          <a:xfrm>
            <a:off x="1221876" y="3064097"/>
            <a:ext cx="30163" cy="17519"/>
          </a:xfrm>
          <a:custGeom>
            <a:avLst/>
            <a:gdLst/>
            <a:ahLst/>
            <a:cxnLst/>
            <a:rect l="l" t="t" r="r" b="b"/>
            <a:pathLst>
              <a:path w="866" h="503" extrusionOk="0">
                <a:moveTo>
                  <a:pt x="715" y="1"/>
                </a:moveTo>
                <a:lnTo>
                  <a:pt x="0" y="416"/>
                </a:lnTo>
                <a:lnTo>
                  <a:pt x="152" y="502"/>
                </a:lnTo>
                <a:lnTo>
                  <a:pt x="866" y="87"/>
                </a:lnTo>
                <a:lnTo>
                  <a:pt x="7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47;p48">
            <a:extLst>
              <a:ext uri="{FF2B5EF4-FFF2-40B4-BE49-F238E27FC236}">
                <a16:creationId xmlns:a16="http://schemas.microsoft.com/office/drawing/2014/main" id="{B87E6F02-78E3-82FE-3B0D-35239733DD7B}"/>
              </a:ext>
            </a:extLst>
          </p:cNvPr>
          <p:cNvSpPr/>
          <p:nvPr/>
        </p:nvSpPr>
        <p:spPr>
          <a:xfrm>
            <a:off x="1279311" y="3097289"/>
            <a:ext cx="30232" cy="17519"/>
          </a:xfrm>
          <a:custGeom>
            <a:avLst/>
            <a:gdLst/>
            <a:ahLst/>
            <a:cxnLst/>
            <a:rect l="l" t="t" r="r" b="b"/>
            <a:pathLst>
              <a:path w="868" h="503" extrusionOk="0">
                <a:moveTo>
                  <a:pt x="716" y="0"/>
                </a:moveTo>
                <a:lnTo>
                  <a:pt x="1" y="415"/>
                </a:lnTo>
                <a:lnTo>
                  <a:pt x="154" y="503"/>
                </a:lnTo>
                <a:lnTo>
                  <a:pt x="868" y="88"/>
                </a:lnTo>
                <a:lnTo>
                  <a:pt x="7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48;p48">
            <a:extLst>
              <a:ext uri="{FF2B5EF4-FFF2-40B4-BE49-F238E27FC236}">
                <a16:creationId xmlns:a16="http://schemas.microsoft.com/office/drawing/2014/main" id="{19DD7171-CA3E-3DC5-80B5-BDB7FFBC6002}"/>
              </a:ext>
            </a:extLst>
          </p:cNvPr>
          <p:cNvSpPr/>
          <p:nvPr/>
        </p:nvSpPr>
        <p:spPr>
          <a:xfrm>
            <a:off x="1406197" y="3170502"/>
            <a:ext cx="30232" cy="17589"/>
          </a:xfrm>
          <a:custGeom>
            <a:avLst/>
            <a:gdLst/>
            <a:ahLst/>
            <a:cxnLst/>
            <a:rect l="l" t="t" r="r" b="b"/>
            <a:pathLst>
              <a:path w="868" h="505" extrusionOk="0">
                <a:moveTo>
                  <a:pt x="714" y="0"/>
                </a:moveTo>
                <a:lnTo>
                  <a:pt x="1" y="415"/>
                </a:lnTo>
                <a:lnTo>
                  <a:pt x="154" y="504"/>
                </a:lnTo>
                <a:lnTo>
                  <a:pt x="868" y="89"/>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49;p48">
            <a:extLst>
              <a:ext uri="{FF2B5EF4-FFF2-40B4-BE49-F238E27FC236}">
                <a16:creationId xmlns:a16="http://schemas.microsoft.com/office/drawing/2014/main" id="{6683D052-BC66-0748-B181-58E226A0ED9A}"/>
              </a:ext>
            </a:extLst>
          </p:cNvPr>
          <p:cNvSpPr/>
          <p:nvPr/>
        </p:nvSpPr>
        <p:spPr>
          <a:xfrm>
            <a:off x="1418108" y="3177399"/>
            <a:ext cx="30198" cy="17485"/>
          </a:xfrm>
          <a:custGeom>
            <a:avLst/>
            <a:gdLst/>
            <a:ahLst/>
            <a:cxnLst/>
            <a:rect l="l" t="t" r="r" b="b"/>
            <a:pathLst>
              <a:path w="867" h="502" extrusionOk="0">
                <a:moveTo>
                  <a:pt x="714" y="0"/>
                </a:moveTo>
                <a:lnTo>
                  <a:pt x="1" y="415"/>
                </a:lnTo>
                <a:lnTo>
                  <a:pt x="152" y="502"/>
                </a:lnTo>
                <a:lnTo>
                  <a:pt x="866" y="87"/>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50;p48">
            <a:extLst>
              <a:ext uri="{FF2B5EF4-FFF2-40B4-BE49-F238E27FC236}">
                <a16:creationId xmlns:a16="http://schemas.microsoft.com/office/drawing/2014/main" id="{8C229BAF-F9C2-3098-9F89-4D250035E262}"/>
              </a:ext>
            </a:extLst>
          </p:cNvPr>
          <p:cNvSpPr/>
          <p:nvPr/>
        </p:nvSpPr>
        <p:spPr>
          <a:xfrm>
            <a:off x="1394354" y="3163675"/>
            <a:ext cx="30232" cy="17554"/>
          </a:xfrm>
          <a:custGeom>
            <a:avLst/>
            <a:gdLst/>
            <a:ahLst/>
            <a:cxnLst/>
            <a:rect l="l" t="t" r="r" b="b"/>
            <a:pathLst>
              <a:path w="868" h="504" extrusionOk="0">
                <a:moveTo>
                  <a:pt x="715" y="0"/>
                </a:moveTo>
                <a:lnTo>
                  <a:pt x="0" y="415"/>
                </a:lnTo>
                <a:lnTo>
                  <a:pt x="154" y="503"/>
                </a:lnTo>
                <a:lnTo>
                  <a:pt x="867" y="88"/>
                </a:lnTo>
                <a:lnTo>
                  <a:pt x="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51;p48">
            <a:extLst>
              <a:ext uri="{FF2B5EF4-FFF2-40B4-BE49-F238E27FC236}">
                <a16:creationId xmlns:a16="http://schemas.microsoft.com/office/drawing/2014/main" id="{2C5961D0-7FAE-317C-D772-7E81FCEA287E}"/>
              </a:ext>
            </a:extLst>
          </p:cNvPr>
          <p:cNvSpPr/>
          <p:nvPr/>
        </p:nvSpPr>
        <p:spPr>
          <a:xfrm>
            <a:off x="1429985" y="3184190"/>
            <a:ext cx="30163" cy="17554"/>
          </a:xfrm>
          <a:custGeom>
            <a:avLst/>
            <a:gdLst/>
            <a:ahLst/>
            <a:cxnLst/>
            <a:rect l="l" t="t" r="r" b="b"/>
            <a:pathLst>
              <a:path w="866" h="504" extrusionOk="0">
                <a:moveTo>
                  <a:pt x="714" y="1"/>
                </a:moveTo>
                <a:lnTo>
                  <a:pt x="0" y="416"/>
                </a:lnTo>
                <a:lnTo>
                  <a:pt x="153" y="504"/>
                </a:lnTo>
                <a:lnTo>
                  <a:pt x="866" y="90"/>
                </a:lnTo>
                <a:lnTo>
                  <a:pt x="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52;p48">
            <a:extLst>
              <a:ext uri="{FF2B5EF4-FFF2-40B4-BE49-F238E27FC236}">
                <a16:creationId xmlns:a16="http://schemas.microsoft.com/office/drawing/2014/main" id="{49463376-65C8-2293-CD1A-7437BA893FDD}"/>
              </a:ext>
            </a:extLst>
          </p:cNvPr>
          <p:cNvSpPr/>
          <p:nvPr/>
        </p:nvSpPr>
        <p:spPr>
          <a:xfrm>
            <a:off x="1441793" y="3184330"/>
            <a:ext cx="41796" cy="24277"/>
          </a:xfrm>
          <a:custGeom>
            <a:avLst/>
            <a:gdLst/>
            <a:ahLst/>
            <a:cxnLst/>
            <a:rect l="l" t="t" r="r" b="b"/>
            <a:pathLst>
              <a:path w="1200" h="697" extrusionOk="0">
                <a:moveTo>
                  <a:pt x="1046" y="1"/>
                </a:moveTo>
                <a:lnTo>
                  <a:pt x="1" y="609"/>
                </a:lnTo>
                <a:lnTo>
                  <a:pt x="154" y="697"/>
                </a:lnTo>
                <a:lnTo>
                  <a:pt x="1200" y="90"/>
                </a:lnTo>
                <a:lnTo>
                  <a:pt x="10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53;p48">
            <a:extLst>
              <a:ext uri="{FF2B5EF4-FFF2-40B4-BE49-F238E27FC236}">
                <a16:creationId xmlns:a16="http://schemas.microsoft.com/office/drawing/2014/main" id="{0D0C38C8-BE72-1DE1-A7D2-817CBD55E73A}"/>
              </a:ext>
            </a:extLst>
          </p:cNvPr>
          <p:cNvSpPr/>
          <p:nvPr/>
        </p:nvSpPr>
        <p:spPr>
          <a:xfrm>
            <a:off x="1451859" y="3196834"/>
            <a:ext cx="30163" cy="17554"/>
          </a:xfrm>
          <a:custGeom>
            <a:avLst/>
            <a:gdLst/>
            <a:ahLst/>
            <a:cxnLst/>
            <a:rect l="l" t="t" r="r" b="b"/>
            <a:pathLst>
              <a:path w="866" h="504" extrusionOk="0">
                <a:moveTo>
                  <a:pt x="714" y="1"/>
                </a:moveTo>
                <a:lnTo>
                  <a:pt x="0" y="416"/>
                </a:lnTo>
                <a:lnTo>
                  <a:pt x="152" y="504"/>
                </a:lnTo>
                <a:lnTo>
                  <a:pt x="866" y="89"/>
                </a:lnTo>
                <a:lnTo>
                  <a:pt x="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54;p48">
            <a:extLst>
              <a:ext uri="{FF2B5EF4-FFF2-40B4-BE49-F238E27FC236}">
                <a16:creationId xmlns:a16="http://schemas.microsoft.com/office/drawing/2014/main" id="{99F59902-C4F6-E0B9-B9B1-1CD11FB7333C}"/>
              </a:ext>
            </a:extLst>
          </p:cNvPr>
          <p:cNvSpPr/>
          <p:nvPr/>
        </p:nvSpPr>
        <p:spPr>
          <a:xfrm>
            <a:off x="1463701" y="3203695"/>
            <a:ext cx="30232" cy="17554"/>
          </a:xfrm>
          <a:custGeom>
            <a:avLst/>
            <a:gdLst/>
            <a:ahLst/>
            <a:cxnLst/>
            <a:rect l="l" t="t" r="r" b="b"/>
            <a:pathLst>
              <a:path w="868" h="504" extrusionOk="0">
                <a:moveTo>
                  <a:pt x="714" y="1"/>
                </a:moveTo>
                <a:lnTo>
                  <a:pt x="1" y="416"/>
                </a:lnTo>
                <a:lnTo>
                  <a:pt x="154" y="504"/>
                </a:lnTo>
                <a:lnTo>
                  <a:pt x="868" y="89"/>
                </a:lnTo>
                <a:lnTo>
                  <a:pt x="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55;p48">
            <a:extLst>
              <a:ext uri="{FF2B5EF4-FFF2-40B4-BE49-F238E27FC236}">
                <a16:creationId xmlns:a16="http://schemas.microsoft.com/office/drawing/2014/main" id="{3A511FF0-B5C9-04B9-38AF-EF7D34B63CB3}"/>
              </a:ext>
            </a:extLst>
          </p:cNvPr>
          <p:cNvSpPr/>
          <p:nvPr/>
        </p:nvSpPr>
        <p:spPr>
          <a:xfrm>
            <a:off x="1556802" y="3250785"/>
            <a:ext cx="41761" cy="24242"/>
          </a:xfrm>
          <a:custGeom>
            <a:avLst/>
            <a:gdLst/>
            <a:ahLst/>
            <a:cxnLst/>
            <a:rect l="l" t="t" r="r" b="b"/>
            <a:pathLst>
              <a:path w="1199" h="696" extrusionOk="0">
                <a:moveTo>
                  <a:pt x="1046" y="0"/>
                </a:moveTo>
                <a:lnTo>
                  <a:pt x="1" y="607"/>
                </a:lnTo>
                <a:lnTo>
                  <a:pt x="153" y="695"/>
                </a:lnTo>
                <a:lnTo>
                  <a:pt x="1198" y="87"/>
                </a:lnTo>
                <a:lnTo>
                  <a:pt x="10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56;p48">
            <a:extLst>
              <a:ext uri="{FF2B5EF4-FFF2-40B4-BE49-F238E27FC236}">
                <a16:creationId xmlns:a16="http://schemas.microsoft.com/office/drawing/2014/main" id="{ED1D22DD-3AB0-ACDE-1FE3-B037B487047A}"/>
              </a:ext>
            </a:extLst>
          </p:cNvPr>
          <p:cNvSpPr/>
          <p:nvPr/>
        </p:nvSpPr>
        <p:spPr>
          <a:xfrm>
            <a:off x="1544959" y="3250611"/>
            <a:ext cx="30163" cy="17554"/>
          </a:xfrm>
          <a:custGeom>
            <a:avLst/>
            <a:gdLst/>
            <a:ahLst/>
            <a:cxnLst/>
            <a:rect l="l" t="t" r="r" b="b"/>
            <a:pathLst>
              <a:path w="866" h="504" extrusionOk="0">
                <a:moveTo>
                  <a:pt x="714" y="0"/>
                </a:moveTo>
                <a:lnTo>
                  <a:pt x="0" y="415"/>
                </a:lnTo>
                <a:lnTo>
                  <a:pt x="152" y="503"/>
                </a:lnTo>
                <a:lnTo>
                  <a:pt x="866" y="88"/>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57;p48">
            <a:extLst>
              <a:ext uri="{FF2B5EF4-FFF2-40B4-BE49-F238E27FC236}">
                <a16:creationId xmlns:a16="http://schemas.microsoft.com/office/drawing/2014/main" id="{341D76F1-B160-78E7-493E-9940793CB25B}"/>
              </a:ext>
            </a:extLst>
          </p:cNvPr>
          <p:cNvSpPr/>
          <p:nvPr/>
        </p:nvSpPr>
        <p:spPr>
          <a:xfrm>
            <a:off x="1533082" y="3243750"/>
            <a:ext cx="30232" cy="17589"/>
          </a:xfrm>
          <a:custGeom>
            <a:avLst/>
            <a:gdLst/>
            <a:ahLst/>
            <a:cxnLst/>
            <a:rect l="l" t="t" r="r" b="b"/>
            <a:pathLst>
              <a:path w="868" h="505" extrusionOk="0">
                <a:moveTo>
                  <a:pt x="714" y="0"/>
                </a:moveTo>
                <a:lnTo>
                  <a:pt x="0" y="415"/>
                </a:lnTo>
                <a:lnTo>
                  <a:pt x="153" y="504"/>
                </a:lnTo>
                <a:lnTo>
                  <a:pt x="868" y="89"/>
                </a:lnTo>
                <a:lnTo>
                  <a:pt x="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58;p48">
            <a:extLst>
              <a:ext uri="{FF2B5EF4-FFF2-40B4-BE49-F238E27FC236}">
                <a16:creationId xmlns:a16="http://schemas.microsoft.com/office/drawing/2014/main" id="{6E52DE62-9114-C3B8-C7A1-B87594E21EE2}"/>
              </a:ext>
            </a:extLst>
          </p:cNvPr>
          <p:cNvSpPr/>
          <p:nvPr/>
        </p:nvSpPr>
        <p:spPr>
          <a:xfrm>
            <a:off x="1499297" y="3217557"/>
            <a:ext cx="41796" cy="24277"/>
          </a:xfrm>
          <a:custGeom>
            <a:avLst/>
            <a:gdLst/>
            <a:ahLst/>
            <a:cxnLst/>
            <a:rect l="l" t="t" r="r" b="b"/>
            <a:pathLst>
              <a:path w="1200" h="697" extrusionOk="0">
                <a:moveTo>
                  <a:pt x="1046" y="0"/>
                </a:moveTo>
                <a:lnTo>
                  <a:pt x="1" y="607"/>
                </a:lnTo>
                <a:lnTo>
                  <a:pt x="154" y="697"/>
                </a:lnTo>
                <a:lnTo>
                  <a:pt x="1200" y="88"/>
                </a:lnTo>
                <a:lnTo>
                  <a:pt x="10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59;p48">
            <a:extLst>
              <a:ext uri="{FF2B5EF4-FFF2-40B4-BE49-F238E27FC236}">
                <a16:creationId xmlns:a16="http://schemas.microsoft.com/office/drawing/2014/main" id="{939576F8-79A4-9923-7700-94FA886DAFE3}"/>
              </a:ext>
            </a:extLst>
          </p:cNvPr>
          <p:cNvSpPr/>
          <p:nvPr/>
        </p:nvSpPr>
        <p:spPr>
          <a:xfrm>
            <a:off x="1509363" y="3230061"/>
            <a:ext cx="30198" cy="17554"/>
          </a:xfrm>
          <a:custGeom>
            <a:avLst/>
            <a:gdLst/>
            <a:ahLst/>
            <a:cxnLst/>
            <a:rect l="l" t="t" r="r" b="b"/>
            <a:pathLst>
              <a:path w="867" h="504" extrusionOk="0">
                <a:moveTo>
                  <a:pt x="714" y="1"/>
                </a:moveTo>
                <a:lnTo>
                  <a:pt x="0" y="416"/>
                </a:lnTo>
                <a:lnTo>
                  <a:pt x="153" y="504"/>
                </a:lnTo>
                <a:lnTo>
                  <a:pt x="866" y="89"/>
                </a:lnTo>
                <a:lnTo>
                  <a:pt x="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60;p48">
            <a:extLst>
              <a:ext uri="{FF2B5EF4-FFF2-40B4-BE49-F238E27FC236}">
                <a16:creationId xmlns:a16="http://schemas.microsoft.com/office/drawing/2014/main" id="{8E510F0F-852C-AE54-A689-2A4374B74F0B}"/>
              </a:ext>
            </a:extLst>
          </p:cNvPr>
          <p:cNvSpPr/>
          <p:nvPr/>
        </p:nvSpPr>
        <p:spPr>
          <a:xfrm>
            <a:off x="1521205" y="3236923"/>
            <a:ext cx="30198" cy="17519"/>
          </a:xfrm>
          <a:custGeom>
            <a:avLst/>
            <a:gdLst/>
            <a:ahLst/>
            <a:cxnLst/>
            <a:rect l="l" t="t" r="r" b="b"/>
            <a:pathLst>
              <a:path w="867" h="503" extrusionOk="0">
                <a:moveTo>
                  <a:pt x="714" y="1"/>
                </a:moveTo>
                <a:lnTo>
                  <a:pt x="1" y="414"/>
                </a:lnTo>
                <a:lnTo>
                  <a:pt x="153" y="502"/>
                </a:lnTo>
                <a:lnTo>
                  <a:pt x="867" y="87"/>
                </a:lnTo>
                <a:lnTo>
                  <a:pt x="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61;p48">
            <a:extLst>
              <a:ext uri="{FF2B5EF4-FFF2-40B4-BE49-F238E27FC236}">
                <a16:creationId xmlns:a16="http://schemas.microsoft.com/office/drawing/2014/main" id="{E11AEDC6-0D2E-7BF7-B459-AA8EA62DE174}"/>
              </a:ext>
            </a:extLst>
          </p:cNvPr>
          <p:cNvSpPr/>
          <p:nvPr/>
        </p:nvSpPr>
        <p:spPr>
          <a:xfrm>
            <a:off x="1487490" y="3217418"/>
            <a:ext cx="30128" cy="17554"/>
          </a:xfrm>
          <a:custGeom>
            <a:avLst/>
            <a:gdLst/>
            <a:ahLst/>
            <a:cxnLst/>
            <a:rect l="l" t="t" r="r" b="b"/>
            <a:pathLst>
              <a:path w="865" h="504" extrusionOk="0">
                <a:moveTo>
                  <a:pt x="714" y="1"/>
                </a:moveTo>
                <a:lnTo>
                  <a:pt x="0" y="416"/>
                </a:lnTo>
                <a:lnTo>
                  <a:pt x="151" y="504"/>
                </a:lnTo>
                <a:lnTo>
                  <a:pt x="865" y="89"/>
                </a:lnTo>
                <a:lnTo>
                  <a:pt x="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62;p48">
            <a:extLst>
              <a:ext uri="{FF2B5EF4-FFF2-40B4-BE49-F238E27FC236}">
                <a16:creationId xmlns:a16="http://schemas.microsoft.com/office/drawing/2014/main" id="{0D11AB15-6276-B983-76AA-F4E57F0BBB09}"/>
              </a:ext>
            </a:extLst>
          </p:cNvPr>
          <p:cNvSpPr/>
          <p:nvPr/>
        </p:nvSpPr>
        <p:spPr>
          <a:xfrm>
            <a:off x="1475578" y="3210557"/>
            <a:ext cx="30232" cy="17554"/>
          </a:xfrm>
          <a:custGeom>
            <a:avLst/>
            <a:gdLst/>
            <a:ahLst/>
            <a:cxnLst/>
            <a:rect l="l" t="t" r="r" b="b"/>
            <a:pathLst>
              <a:path w="868" h="504" extrusionOk="0">
                <a:moveTo>
                  <a:pt x="714" y="1"/>
                </a:moveTo>
                <a:lnTo>
                  <a:pt x="0" y="416"/>
                </a:lnTo>
                <a:lnTo>
                  <a:pt x="153" y="504"/>
                </a:lnTo>
                <a:lnTo>
                  <a:pt x="867" y="89"/>
                </a:lnTo>
                <a:lnTo>
                  <a:pt x="7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63;p48">
            <a:extLst>
              <a:ext uri="{FF2B5EF4-FFF2-40B4-BE49-F238E27FC236}">
                <a16:creationId xmlns:a16="http://schemas.microsoft.com/office/drawing/2014/main" id="{79454178-9A20-E12E-3D19-238C93B67E63}"/>
              </a:ext>
            </a:extLst>
          </p:cNvPr>
          <p:cNvSpPr/>
          <p:nvPr/>
        </p:nvSpPr>
        <p:spPr>
          <a:xfrm>
            <a:off x="1350678" y="1035771"/>
            <a:ext cx="1193032" cy="1515105"/>
          </a:xfrm>
          <a:custGeom>
            <a:avLst/>
            <a:gdLst/>
            <a:ahLst/>
            <a:cxnLst/>
            <a:rect l="l" t="t" r="r" b="b"/>
            <a:pathLst>
              <a:path w="34253" h="43500" extrusionOk="0">
                <a:moveTo>
                  <a:pt x="21045" y="0"/>
                </a:moveTo>
                <a:lnTo>
                  <a:pt x="15901" y="2970"/>
                </a:lnTo>
                <a:lnTo>
                  <a:pt x="12332" y="13323"/>
                </a:lnTo>
                <a:lnTo>
                  <a:pt x="5174" y="9164"/>
                </a:lnTo>
                <a:lnTo>
                  <a:pt x="1" y="12150"/>
                </a:lnTo>
                <a:lnTo>
                  <a:pt x="69" y="35865"/>
                </a:lnTo>
                <a:lnTo>
                  <a:pt x="13208" y="43500"/>
                </a:lnTo>
                <a:lnTo>
                  <a:pt x="17974" y="40749"/>
                </a:lnTo>
                <a:lnTo>
                  <a:pt x="17948" y="31679"/>
                </a:lnTo>
                <a:lnTo>
                  <a:pt x="17948" y="31679"/>
                </a:lnTo>
                <a:lnTo>
                  <a:pt x="22441" y="34289"/>
                </a:lnTo>
                <a:lnTo>
                  <a:pt x="24997" y="32814"/>
                </a:lnTo>
                <a:lnTo>
                  <a:pt x="25376" y="31714"/>
                </a:lnTo>
                <a:lnTo>
                  <a:pt x="29486" y="34102"/>
                </a:lnTo>
                <a:lnTo>
                  <a:pt x="34252" y="31350"/>
                </a:lnTo>
                <a:lnTo>
                  <a:pt x="34185" y="7636"/>
                </a:lnTo>
                <a:lnTo>
                  <a:pt x="210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64;p48">
            <a:extLst>
              <a:ext uri="{FF2B5EF4-FFF2-40B4-BE49-F238E27FC236}">
                <a16:creationId xmlns:a16="http://schemas.microsoft.com/office/drawing/2014/main" id="{36206768-1C9E-82C4-70E4-68B92A591709}"/>
              </a:ext>
            </a:extLst>
          </p:cNvPr>
          <p:cNvSpPr/>
          <p:nvPr/>
        </p:nvSpPr>
        <p:spPr>
          <a:xfrm>
            <a:off x="3510381" y="2378224"/>
            <a:ext cx="1063778" cy="1314101"/>
          </a:xfrm>
          <a:custGeom>
            <a:avLst/>
            <a:gdLst/>
            <a:ahLst/>
            <a:cxnLst/>
            <a:rect l="l" t="t" r="r" b="b"/>
            <a:pathLst>
              <a:path w="30542" h="37729" extrusionOk="0">
                <a:moveTo>
                  <a:pt x="17388" y="1"/>
                </a:moveTo>
                <a:lnTo>
                  <a:pt x="0" y="10057"/>
                </a:lnTo>
                <a:lnTo>
                  <a:pt x="43" y="14866"/>
                </a:lnTo>
                <a:lnTo>
                  <a:pt x="6391" y="18506"/>
                </a:lnTo>
                <a:lnTo>
                  <a:pt x="11870" y="21697"/>
                </a:lnTo>
                <a:lnTo>
                  <a:pt x="6377" y="18505"/>
                </a:lnTo>
                <a:lnTo>
                  <a:pt x="6410" y="30092"/>
                </a:lnTo>
                <a:lnTo>
                  <a:pt x="19550" y="37728"/>
                </a:lnTo>
                <a:lnTo>
                  <a:pt x="24317" y="34975"/>
                </a:lnTo>
                <a:lnTo>
                  <a:pt x="24264" y="16070"/>
                </a:lnTo>
                <a:lnTo>
                  <a:pt x="30541" y="12445"/>
                </a:lnTo>
                <a:lnTo>
                  <a:pt x="30528" y="7637"/>
                </a:lnTo>
                <a:lnTo>
                  <a:pt x="173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65;p48">
            <a:extLst>
              <a:ext uri="{FF2B5EF4-FFF2-40B4-BE49-F238E27FC236}">
                <a16:creationId xmlns:a16="http://schemas.microsoft.com/office/drawing/2014/main" id="{2B09AF69-C149-1FE0-913B-DE5D8170A4D4}"/>
              </a:ext>
            </a:extLst>
          </p:cNvPr>
          <p:cNvSpPr/>
          <p:nvPr/>
        </p:nvSpPr>
        <p:spPr>
          <a:xfrm>
            <a:off x="867620" y="3030869"/>
            <a:ext cx="2781524" cy="1610470"/>
          </a:xfrm>
          <a:custGeom>
            <a:avLst/>
            <a:gdLst/>
            <a:ahLst/>
            <a:cxnLst/>
            <a:rect l="l" t="t" r="r" b="b"/>
            <a:pathLst>
              <a:path w="79860" h="46238" extrusionOk="0">
                <a:moveTo>
                  <a:pt x="45405" y="1"/>
                </a:moveTo>
                <a:lnTo>
                  <a:pt x="22702" y="13108"/>
                </a:lnTo>
                <a:lnTo>
                  <a:pt x="1" y="26215"/>
                </a:lnTo>
                <a:lnTo>
                  <a:pt x="34456" y="46238"/>
                </a:lnTo>
                <a:lnTo>
                  <a:pt x="57158" y="33130"/>
                </a:lnTo>
                <a:lnTo>
                  <a:pt x="79860" y="20025"/>
                </a:lnTo>
                <a:lnTo>
                  <a:pt x="45405" y="1"/>
                </a:lnTo>
                <a:close/>
              </a:path>
            </a:pathLst>
          </a:custGeom>
          <a:solidFill>
            <a:srgbClr val="1059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66;p48">
            <a:extLst>
              <a:ext uri="{FF2B5EF4-FFF2-40B4-BE49-F238E27FC236}">
                <a16:creationId xmlns:a16="http://schemas.microsoft.com/office/drawing/2014/main" id="{0DAC6C9B-1A3C-A7D1-FF50-8E2F1F765979}"/>
              </a:ext>
            </a:extLst>
          </p:cNvPr>
          <p:cNvSpPr/>
          <p:nvPr/>
        </p:nvSpPr>
        <p:spPr>
          <a:xfrm>
            <a:off x="867620" y="3943937"/>
            <a:ext cx="1200416" cy="726554"/>
          </a:xfrm>
          <a:custGeom>
            <a:avLst/>
            <a:gdLst/>
            <a:ahLst/>
            <a:cxnLst/>
            <a:rect l="l" t="t" r="r" b="b"/>
            <a:pathLst>
              <a:path w="34465" h="20860" extrusionOk="0">
                <a:moveTo>
                  <a:pt x="1" y="0"/>
                </a:moveTo>
                <a:lnTo>
                  <a:pt x="8" y="836"/>
                </a:lnTo>
                <a:lnTo>
                  <a:pt x="34464" y="20860"/>
                </a:lnTo>
                <a:lnTo>
                  <a:pt x="34456" y="20023"/>
                </a:lnTo>
                <a:lnTo>
                  <a:pt x="1" y="0"/>
                </a:lnTo>
                <a:close/>
              </a:path>
            </a:pathLst>
          </a:custGeom>
          <a:solidFill>
            <a:srgbClr val="1059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67;p48">
            <a:extLst>
              <a:ext uri="{FF2B5EF4-FFF2-40B4-BE49-F238E27FC236}">
                <a16:creationId xmlns:a16="http://schemas.microsoft.com/office/drawing/2014/main" id="{AF4E7AEB-0F22-2666-0F74-B1001649F80E}"/>
              </a:ext>
            </a:extLst>
          </p:cNvPr>
          <p:cNvSpPr/>
          <p:nvPr/>
        </p:nvSpPr>
        <p:spPr>
          <a:xfrm>
            <a:off x="2067688" y="3728305"/>
            <a:ext cx="1581735" cy="942186"/>
          </a:xfrm>
          <a:custGeom>
            <a:avLst/>
            <a:gdLst/>
            <a:ahLst/>
            <a:cxnLst/>
            <a:rect l="l" t="t" r="r" b="b"/>
            <a:pathLst>
              <a:path w="45413" h="27051" extrusionOk="0">
                <a:moveTo>
                  <a:pt x="45405" y="1"/>
                </a:moveTo>
                <a:lnTo>
                  <a:pt x="22703" y="13106"/>
                </a:lnTo>
                <a:lnTo>
                  <a:pt x="1" y="26214"/>
                </a:lnTo>
                <a:lnTo>
                  <a:pt x="9" y="27051"/>
                </a:lnTo>
                <a:lnTo>
                  <a:pt x="45412" y="837"/>
                </a:lnTo>
                <a:lnTo>
                  <a:pt x="45405" y="1"/>
                </a:lnTo>
                <a:close/>
              </a:path>
            </a:pathLst>
          </a:custGeom>
          <a:solidFill>
            <a:srgbClr val="1059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68;p48">
            <a:extLst>
              <a:ext uri="{FF2B5EF4-FFF2-40B4-BE49-F238E27FC236}">
                <a16:creationId xmlns:a16="http://schemas.microsoft.com/office/drawing/2014/main" id="{802CB945-FBED-B356-F928-52B7C1A9C6FD}"/>
              </a:ext>
            </a:extLst>
          </p:cNvPr>
          <p:cNvSpPr/>
          <p:nvPr/>
        </p:nvSpPr>
        <p:spPr>
          <a:xfrm>
            <a:off x="973399" y="3059394"/>
            <a:ext cx="2559204" cy="1483793"/>
          </a:xfrm>
          <a:custGeom>
            <a:avLst/>
            <a:gdLst/>
            <a:ahLst/>
            <a:cxnLst/>
            <a:rect l="l" t="t" r="r" b="b"/>
            <a:pathLst>
              <a:path w="73477" h="42601" extrusionOk="0">
                <a:moveTo>
                  <a:pt x="41622" y="1"/>
                </a:moveTo>
                <a:lnTo>
                  <a:pt x="1" y="23790"/>
                </a:lnTo>
                <a:lnTo>
                  <a:pt x="31894" y="42601"/>
                </a:lnTo>
                <a:lnTo>
                  <a:pt x="73476" y="18512"/>
                </a:lnTo>
                <a:lnTo>
                  <a:pt x="56242" y="8496"/>
                </a:lnTo>
                <a:lnTo>
                  <a:pt x="41622" y="1"/>
                </a:ln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69;p48">
            <a:extLst>
              <a:ext uri="{FF2B5EF4-FFF2-40B4-BE49-F238E27FC236}">
                <a16:creationId xmlns:a16="http://schemas.microsoft.com/office/drawing/2014/main" id="{1450274F-D77A-C4E0-ABE8-1F5C32DE6AED}"/>
              </a:ext>
            </a:extLst>
          </p:cNvPr>
          <p:cNvSpPr/>
          <p:nvPr/>
        </p:nvSpPr>
        <p:spPr>
          <a:xfrm>
            <a:off x="974792" y="3477877"/>
            <a:ext cx="1836342" cy="1065310"/>
          </a:xfrm>
          <a:custGeom>
            <a:avLst/>
            <a:gdLst/>
            <a:ahLst/>
            <a:cxnLst/>
            <a:rect l="l" t="t" r="r" b="b"/>
            <a:pathLst>
              <a:path w="52723" h="30586" extrusionOk="0">
                <a:moveTo>
                  <a:pt x="20870" y="0"/>
                </a:moveTo>
                <a:cubicBezTo>
                  <a:pt x="12637" y="269"/>
                  <a:pt x="5672" y="4189"/>
                  <a:pt x="0" y="12074"/>
                </a:cubicBezTo>
                <a:lnTo>
                  <a:pt x="31854" y="30586"/>
                </a:lnTo>
                <a:cubicBezTo>
                  <a:pt x="38162" y="23357"/>
                  <a:pt x="45099" y="19351"/>
                  <a:pt x="52723" y="18512"/>
                </a:cubicBezTo>
                <a:lnTo>
                  <a:pt x="35490" y="8496"/>
                </a:lnTo>
                <a:lnTo>
                  <a:pt x="20870" y="0"/>
                </a:ln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70;p48">
            <a:extLst>
              <a:ext uri="{FF2B5EF4-FFF2-40B4-BE49-F238E27FC236}">
                <a16:creationId xmlns:a16="http://schemas.microsoft.com/office/drawing/2014/main" id="{49929592-199F-7B6E-4C8D-0E7B2784FC73}"/>
              </a:ext>
            </a:extLst>
          </p:cNvPr>
          <p:cNvSpPr/>
          <p:nvPr/>
        </p:nvSpPr>
        <p:spPr>
          <a:xfrm>
            <a:off x="973294" y="3896359"/>
            <a:ext cx="1109719" cy="674622"/>
          </a:xfrm>
          <a:custGeom>
            <a:avLst/>
            <a:gdLst/>
            <a:ahLst/>
            <a:cxnLst/>
            <a:rect l="l" t="t" r="r" b="b"/>
            <a:pathLst>
              <a:path w="31861" h="19369" extrusionOk="0">
                <a:moveTo>
                  <a:pt x="31853" y="18511"/>
                </a:moveTo>
                <a:lnTo>
                  <a:pt x="31860" y="19368"/>
                </a:lnTo>
                <a:lnTo>
                  <a:pt x="7" y="857"/>
                </a:lnTo>
                <a:lnTo>
                  <a:pt x="0" y="0"/>
                </a:lnTo>
                <a:close/>
              </a:path>
            </a:pathLst>
          </a:custGeom>
          <a:solidFill>
            <a:srgbClr val="9490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71;p48">
            <a:extLst>
              <a:ext uri="{FF2B5EF4-FFF2-40B4-BE49-F238E27FC236}">
                <a16:creationId xmlns:a16="http://schemas.microsoft.com/office/drawing/2014/main" id="{C1851290-5CC7-6308-0138-B9C302308504}"/>
              </a:ext>
            </a:extLst>
          </p:cNvPr>
          <p:cNvSpPr/>
          <p:nvPr/>
        </p:nvSpPr>
        <p:spPr>
          <a:xfrm>
            <a:off x="973294" y="3896359"/>
            <a:ext cx="1109719" cy="674622"/>
          </a:xfrm>
          <a:custGeom>
            <a:avLst/>
            <a:gdLst/>
            <a:ahLst/>
            <a:cxnLst/>
            <a:rect l="l" t="t" r="r" b="b"/>
            <a:pathLst>
              <a:path w="31861" h="19369" extrusionOk="0">
                <a:moveTo>
                  <a:pt x="31853" y="18511"/>
                </a:moveTo>
                <a:lnTo>
                  <a:pt x="31860" y="19368"/>
                </a:lnTo>
                <a:lnTo>
                  <a:pt x="7" y="857"/>
                </a:lnTo>
                <a:lnTo>
                  <a:pt x="0" y="0"/>
                </a:lnTo>
                <a:close/>
              </a:path>
            </a:pathLst>
          </a:custGeom>
          <a:solidFill>
            <a:srgbClr val="9490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72;p48">
            <a:extLst>
              <a:ext uri="{FF2B5EF4-FFF2-40B4-BE49-F238E27FC236}">
                <a16:creationId xmlns:a16="http://schemas.microsoft.com/office/drawing/2014/main" id="{B57FBD77-FF54-8687-AE1E-11F665896CBD}"/>
              </a:ext>
            </a:extLst>
          </p:cNvPr>
          <p:cNvSpPr/>
          <p:nvPr/>
        </p:nvSpPr>
        <p:spPr>
          <a:xfrm>
            <a:off x="2082735" y="3704133"/>
            <a:ext cx="1450112" cy="866849"/>
          </a:xfrm>
          <a:custGeom>
            <a:avLst/>
            <a:gdLst/>
            <a:ahLst/>
            <a:cxnLst/>
            <a:rect l="l" t="t" r="r" b="b"/>
            <a:pathLst>
              <a:path w="41634" h="24888" extrusionOk="0">
                <a:moveTo>
                  <a:pt x="41634" y="858"/>
                </a:moveTo>
                <a:lnTo>
                  <a:pt x="41626" y="1"/>
                </a:lnTo>
                <a:lnTo>
                  <a:pt x="20817" y="12016"/>
                </a:lnTo>
                <a:lnTo>
                  <a:pt x="20810" y="12058"/>
                </a:lnTo>
                <a:lnTo>
                  <a:pt x="20810" y="12016"/>
                </a:lnTo>
                <a:cubicBezTo>
                  <a:pt x="20817" y="12016"/>
                  <a:pt x="1" y="24030"/>
                  <a:pt x="1" y="24030"/>
                </a:cubicBezTo>
                <a:lnTo>
                  <a:pt x="8" y="24887"/>
                </a:lnTo>
                <a:close/>
              </a:path>
            </a:pathLst>
          </a:custGeom>
          <a:solidFill>
            <a:srgbClr val="9490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73;p48">
            <a:extLst>
              <a:ext uri="{FF2B5EF4-FFF2-40B4-BE49-F238E27FC236}">
                <a16:creationId xmlns:a16="http://schemas.microsoft.com/office/drawing/2014/main" id="{D51BBEED-9B96-CD2E-0C50-6F1F39BB4E48}"/>
              </a:ext>
            </a:extLst>
          </p:cNvPr>
          <p:cNvSpPr/>
          <p:nvPr/>
        </p:nvSpPr>
        <p:spPr>
          <a:xfrm>
            <a:off x="983709" y="3477877"/>
            <a:ext cx="1824047" cy="1010384"/>
          </a:xfrm>
          <a:custGeom>
            <a:avLst/>
            <a:gdLst/>
            <a:ahLst/>
            <a:cxnLst/>
            <a:rect l="l" t="t" r="r" b="b"/>
            <a:pathLst>
              <a:path w="52370" h="29009" extrusionOk="0">
                <a:moveTo>
                  <a:pt x="20614" y="0"/>
                </a:moveTo>
                <a:cubicBezTo>
                  <a:pt x="12382" y="269"/>
                  <a:pt x="5672" y="2613"/>
                  <a:pt x="1" y="10498"/>
                </a:cubicBezTo>
                <a:lnTo>
                  <a:pt x="31856" y="29009"/>
                </a:lnTo>
                <a:cubicBezTo>
                  <a:pt x="37454" y="22593"/>
                  <a:pt x="43159" y="18301"/>
                  <a:pt x="49799" y="18301"/>
                </a:cubicBezTo>
                <a:cubicBezTo>
                  <a:pt x="50641" y="18301"/>
                  <a:pt x="51497" y="18369"/>
                  <a:pt x="52370" y="18512"/>
                </a:cubicBezTo>
                <a:lnTo>
                  <a:pt x="35234" y="8496"/>
                </a:lnTo>
                <a:lnTo>
                  <a:pt x="206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74;p48">
            <a:extLst>
              <a:ext uri="{FF2B5EF4-FFF2-40B4-BE49-F238E27FC236}">
                <a16:creationId xmlns:a16="http://schemas.microsoft.com/office/drawing/2014/main" id="{D9485A0F-07DE-B590-D8E0-B44A1E1434D6}"/>
              </a:ext>
            </a:extLst>
          </p:cNvPr>
          <p:cNvSpPr/>
          <p:nvPr/>
        </p:nvSpPr>
        <p:spPr>
          <a:xfrm>
            <a:off x="1214701" y="3545795"/>
            <a:ext cx="513150" cy="291144"/>
          </a:xfrm>
          <a:custGeom>
            <a:avLst/>
            <a:gdLst/>
            <a:ahLst/>
            <a:cxnLst/>
            <a:rect l="l" t="t" r="r" b="b"/>
            <a:pathLst>
              <a:path w="14733" h="8359" extrusionOk="0">
                <a:moveTo>
                  <a:pt x="14395" y="0"/>
                </a:moveTo>
                <a:cubicBezTo>
                  <a:pt x="14337" y="0"/>
                  <a:pt x="14282" y="9"/>
                  <a:pt x="14236" y="28"/>
                </a:cubicBezTo>
                <a:cubicBezTo>
                  <a:pt x="8998" y="2218"/>
                  <a:pt x="4258" y="4978"/>
                  <a:pt x="91" y="8143"/>
                </a:cubicBezTo>
                <a:cubicBezTo>
                  <a:pt x="0" y="8210"/>
                  <a:pt x="13" y="8297"/>
                  <a:pt x="117" y="8338"/>
                </a:cubicBezTo>
                <a:cubicBezTo>
                  <a:pt x="152" y="8352"/>
                  <a:pt x="193" y="8358"/>
                  <a:pt x="235" y="8358"/>
                </a:cubicBezTo>
                <a:cubicBezTo>
                  <a:pt x="318" y="8358"/>
                  <a:pt x="406" y="8334"/>
                  <a:pt x="466" y="8289"/>
                </a:cubicBezTo>
                <a:cubicBezTo>
                  <a:pt x="4635" y="5149"/>
                  <a:pt x="9376" y="2415"/>
                  <a:pt x="14614" y="254"/>
                </a:cubicBezTo>
                <a:cubicBezTo>
                  <a:pt x="14726" y="208"/>
                  <a:pt x="14733" y="120"/>
                  <a:pt x="14629" y="57"/>
                </a:cubicBezTo>
                <a:cubicBezTo>
                  <a:pt x="14567" y="20"/>
                  <a:pt x="14479" y="0"/>
                  <a:pt x="14395" y="0"/>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75;p48">
            <a:extLst>
              <a:ext uri="{FF2B5EF4-FFF2-40B4-BE49-F238E27FC236}">
                <a16:creationId xmlns:a16="http://schemas.microsoft.com/office/drawing/2014/main" id="{39BA8DF7-5609-61D3-8E92-5E0B54798CFE}"/>
              </a:ext>
            </a:extLst>
          </p:cNvPr>
          <p:cNvSpPr/>
          <p:nvPr/>
        </p:nvSpPr>
        <p:spPr>
          <a:xfrm>
            <a:off x="1295054" y="3595951"/>
            <a:ext cx="513011" cy="274286"/>
          </a:xfrm>
          <a:custGeom>
            <a:avLst/>
            <a:gdLst/>
            <a:ahLst/>
            <a:cxnLst/>
            <a:rect l="l" t="t" r="r" b="b"/>
            <a:pathLst>
              <a:path w="14729" h="7875" extrusionOk="0">
                <a:moveTo>
                  <a:pt x="14384" y="1"/>
                </a:moveTo>
                <a:cubicBezTo>
                  <a:pt x="14333" y="1"/>
                  <a:pt x="14284" y="8"/>
                  <a:pt x="14243" y="24"/>
                </a:cubicBezTo>
                <a:cubicBezTo>
                  <a:pt x="9014" y="2043"/>
                  <a:pt x="4272" y="4642"/>
                  <a:pt x="91" y="7654"/>
                </a:cubicBezTo>
                <a:cubicBezTo>
                  <a:pt x="1" y="7718"/>
                  <a:pt x="11" y="7806"/>
                  <a:pt x="111" y="7850"/>
                </a:cubicBezTo>
                <a:cubicBezTo>
                  <a:pt x="150" y="7867"/>
                  <a:pt x="196" y="7875"/>
                  <a:pt x="243" y="7875"/>
                </a:cubicBezTo>
                <a:cubicBezTo>
                  <a:pt x="320" y="7875"/>
                  <a:pt x="399" y="7853"/>
                  <a:pt x="454" y="7814"/>
                </a:cubicBezTo>
                <a:cubicBezTo>
                  <a:pt x="4637" y="4825"/>
                  <a:pt x="9380" y="2254"/>
                  <a:pt x="14606" y="261"/>
                </a:cubicBezTo>
                <a:cubicBezTo>
                  <a:pt x="14718" y="218"/>
                  <a:pt x="14728" y="130"/>
                  <a:pt x="14628" y="65"/>
                </a:cubicBezTo>
                <a:cubicBezTo>
                  <a:pt x="14564" y="23"/>
                  <a:pt x="14472" y="1"/>
                  <a:pt x="14384" y="1"/>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76;p48">
            <a:extLst>
              <a:ext uri="{FF2B5EF4-FFF2-40B4-BE49-F238E27FC236}">
                <a16:creationId xmlns:a16="http://schemas.microsoft.com/office/drawing/2014/main" id="{0C3E97C7-0376-5DC2-1F0D-938B1B13B28C}"/>
              </a:ext>
            </a:extLst>
          </p:cNvPr>
          <p:cNvSpPr/>
          <p:nvPr/>
        </p:nvSpPr>
        <p:spPr>
          <a:xfrm>
            <a:off x="1376034" y="3642484"/>
            <a:ext cx="505871" cy="270176"/>
          </a:xfrm>
          <a:custGeom>
            <a:avLst/>
            <a:gdLst/>
            <a:ahLst/>
            <a:cxnLst/>
            <a:rect l="l" t="t" r="r" b="b"/>
            <a:pathLst>
              <a:path w="14524" h="7757" extrusionOk="0">
                <a:moveTo>
                  <a:pt x="14183" y="1"/>
                </a:moveTo>
                <a:cubicBezTo>
                  <a:pt x="14134" y="1"/>
                  <a:pt x="14087" y="8"/>
                  <a:pt x="14047" y="23"/>
                </a:cubicBezTo>
                <a:cubicBezTo>
                  <a:pt x="8883" y="2006"/>
                  <a:pt x="4206" y="4565"/>
                  <a:pt x="90" y="7534"/>
                </a:cubicBezTo>
                <a:cubicBezTo>
                  <a:pt x="1" y="7597"/>
                  <a:pt x="10" y="7685"/>
                  <a:pt x="107" y="7730"/>
                </a:cubicBezTo>
                <a:cubicBezTo>
                  <a:pt x="146" y="7748"/>
                  <a:pt x="193" y="7757"/>
                  <a:pt x="241" y="7757"/>
                </a:cubicBezTo>
                <a:cubicBezTo>
                  <a:pt x="314" y="7757"/>
                  <a:pt x="390" y="7736"/>
                  <a:pt x="444" y="7698"/>
                </a:cubicBezTo>
                <a:cubicBezTo>
                  <a:pt x="4563" y="4754"/>
                  <a:pt x="9240" y="2219"/>
                  <a:pt x="14402" y="262"/>
                </a:cubicBezTo>
                <a:cubicBezTo>
                  <a:pt x="14513" y="220"/>
                  <a:pt x="14524" y="132"/>
                  <a:pt x="14426" y="67"/>
                </a:cubicBezTo>
                <a:cubicBezTo>
                  <a:pt x="14364" y="24"/>
                  <a:pt x="14271" y="1"/>
                  <a:pt x="14183" y="1"/>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77;p48">
            <a:extLst>
              <a:ext uri="{FF2B5EF4-FFF2-40B4-BE49-F238E27FC236}">
                <a16:creationId xmlns:a16="http://schemas.microsoft.com/office/drawing/2014/main" id="{7FF98136-F9D8-127F-5168-89EDEA1B188B}"/>
              </a:ext>
            </a:extLst>
          </p:cNvPr>
          <p:cNvSpPr/>
          <p:nvPr/>
        </p:nvSpPr>
        <p:spPr>
          <a:xfrm>
            <a:off x="1334342" y="3622003"/>
            <a:ext cx="512593" cy="265997"/>
          </a:xfrm>
          <a:custGeom>
            <a:avLst/>
            <a:gdLst/>
            <a:ahLst/>
            <a:cxnLst/>
            <a:rect l="l" t="t" r="r" b="b"/>
            <a:pathLst>
              <a:path w="14717" h="7637" extrusionOk="0">
                <a:moveTo>
                  <a:pt x="14370" y="0"/>
                </a:moveTo>
                <a:cubicBezTo>
                  <a:pt x="14322" y="0"/>
                  <a:pt x="14277" y="7"/>
                  <a:pt x="14238" y="22"/>
                </a:cubicBezTo>
                <a:cubicBezTo>
                  <a:pt x="9017" y="1956"/>
                  <a:pt x="4275" y="4476"/>
                  <a:pt x="89" y="7413"/>
                </a:cubicBezTo>
                <a:cubicBezTo>
                  <a:pt x="0" y="7476"/>
                  <a:pt x="8" y="7564"/>
                  <a:pt x="105" y="7609"/>
                </a:cubicBezTo>
                <a:cubicBezTo>
                  <a:pt x="145" y="7628"/>
                  <a:pt x="193" y="7637"/>
                  <a:pt x="243" y="7637"/>
                </a:cubicBezTo>
                <a:cubicBezTo>
                  <a:pt x="316" y="7637"/>
                  <a:pt x="393" y="7617"/>
                  <a:pt x="446" y="7580"/>
                </a:cubicBezTo>
                <a:cubicBezTo>
                  <a:pt x="4634" y="4666"/>
                  <a:pt x="9375" y="2173"/>
                  <a:pt x="14594" y="264"/>
                </a:cubicBezTo>
                <a:cubicBezTo>
                  <a:pt x="14705" y="224"/>
                  <a:pt x="14716" y="136"/>
                  <a:pt x="14620" y="69"/>
                </a:cubicBezTo>
                <a:cubicBezTo>
                  <a:pt x="14556" y="25"/>
                  <a:pt x="14460" y="0"/>
                  <a:pt x="14370" y="0"/>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78;p48">
            <a:extLst>
              <a:ext uri="{FF2B5EF4-FFF2-40B4-BE49-F238E27FC236}">
                <a16:creationId xmlns:a16="http://schemas.microsoft.com/office/drawing/2014/main" id="{FFD3FD24-C62B-087F-B0B1-0D8D1DBE472C}"/>
              </a:ext>
            </a:extLst>
          </p:cNvPr>
          <p:cNvSpPr/>
          <p:nvPr/>
        </p:nvSpPr>
        <p:spPr>
          <a:xfrm>
            <a:off x="1255209" y="3570560"/>
            <a:ext cx="513150" cy="282645"/>
          </a:xfrm>
          <a:custGeom>
            <a:avLst/>
            <a:gdLst/>
            <a:ahLst/>
            <a:cxnLst/>
            <a:rect l="l" t="t" r="r" b="b"/>
            <a:pathLst>
              <a:path w="14733" h="8115" extrusionOk="0">
                <a:moveTo>
                  <a:pt x="14392" y="0"/>
                </a:moveTo>
                <a:cubicBezTo>
                  <a:pt x="14338" y="0"/>
                  <a:pt x="14285" y="9"/>
                  <a:pt x="14241" y="26"/>
                </a:cubicBezTo>
                <a:cubicBezTo>
                  <a:pt x="9007" y="2130"/>
                  <a:pt x="4265" y="4808"/>
                  <a:pt x="91" y="7896"/>
                </a:cubicBezTo>
                <a:cubicBezTo>
                  <a:pt x="0" y="7963"/>
                  <a:pt x="12" y="8051"/>
                  <a:pt x="113" y="8093"/>
                </a:cubicBezTo>
                <a:cubicBezTo>
                  <a:pt x="150" y="8108"/>
                  <a:pt x="194" y="8115"/>
                  <a:pt x="239" y="8115"/>
                </a:cubicBezTo>
                <a:cubicBezTo>
                  <a:pt x="319" y="8115"/>
                  <a:pt x="403" y="8092"/>
                  <a:pt x="460" y="8050"/>
                </a:cubicBezTo>
                <a:cubicBezTo>
                  <a:pt x="4637" y="4987"/>
                  <a:pt x="9378" y="2333"/>
                  <a:pt x="14611" y="258"/>
                </a:cubicBezTo>
                <a:cubicBezTo>
                  <a:pt x="14724" y="213"/>
                  <a:pt x="14733" y="125"/>
                  <a:pt x="14630" y="61"/>
                </a:cubicBezTo>
                <a:cubicBezTo>
                  <a:pt x="14568" y="21"/>
                  <a:pt x="14478" y="0"/>
                  <a:pt x="14392" y="0"/>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79;p48">
            <a:extLst>
              <a:ext uri="{FF2B5EF4-FFF2-40B4-BE49-F238E27FC236}">
                <a16:creationId xmlns:a16="http://schemas.microsoft.com/office/drawing/2014/main" id="{FD826B21-F6C6-F11D-5EA8-F41A9EC3F982}"/>
              </a:ext>
            </a:extLst>
          </p:cNvPr>
          <p:cNvSpPr/>
          <p:nvPr/>
        </p:nvSpPr>
        <p:spPr>
          <a:xfrm>
            <a:off x="1424900" y="3669790"/>
            <a:ext cx="513185" cy="291144"/>
          </a:xfrm>
          <a:custGeom>
            <a:avLst/>
            <a:gdLst/>
            <a:ahLst/>
            <a:cxnLst/>
            <a:rect l="l" t="t" r="r" b="b"/>
            <a:pathLst>
              <a:path w="14734" h="8359" extrusionOk="0">
                <a:moveTo>
                  <a:pt x="14395" y="0"/>
                </a:moveTo>
                <a:cubicBezTo>
                  <a:pt x="14337" y="0"/>
                  <a:pt x="14282" y="9"/>
                  <a:pt x="14237" y="28"/>
                </a:cubicBezTo>
                <a:cubicBezTo>
                  <a:pt x="8997" y="2218"/>
                  <a:pt x="4257" y="4978"/>
                  <a:pt x="90" y="8141"/>
                </a:cubicBezTo>
                <a:cubicBezTo>
                  <a:pt x="0" y="8209"/>
                  <a:pt x="12" y="8297"/>
                  <a:pt x="116" y="8338"/>
                </a:cubicBezTo>
                <a:cubicBezTo>
                  <a:pt x="152" y="8352"/>
                  <a:pt x="193" y="8358"/>
                  <a:pt x="235" y="8358"/>
                </a:cubicBezTo>
                <a:cubicBezTo>
                  <a:pt x="318" y="8358"/>
                  <a:pt x="406" y="8334"/>
                  <a:pt x="466" y="8289"/>
                </a:cubicBezTo>
                <a:cubicBezTo>
                  <a:pt x="4635" y="5149"/>
                  <a:pt x="9375" y="2415"/>
                  <a:pt x="14613" y="254"/>
                </a:cubicBezTo>
                <a:cubicBezTo>
                  <a:pt x="14726" y="208"/>
                  <a:pt x="14733" y="120"/>
                  <a:pt x="14628" y="57"/>
                </a:cubicBezTo>
                <a:cubicBezTo>
                  <a:pt x="14566" y="20"/>
                  <a:pt x="14479" y="0"/>
                  <a:pt x="14395" y="0"/>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80;p48">
            <a:extLst>
              <a:ext uri="{FF2B5EF4-FFF2-40B4-BE49-F238E27FC236}">
                <a16:creationId xmlns:a16="http://schemas.microsoft.com/office/drawing/2014/main" id="{99047131-FD2F-A87F-3D6A-3F29DD07C7A9}"/>
              </a:ext>
            </a:extLst>
          </p:cNvPr>
          <p:cNvSpPr/>
          <p:nvPr/>
        </p:nvSpPr>
        <p:spPr>
          <a:xfrm>
            <a:off x="1505288" y="3719945"/>
            <a:ext cx="512941" cy="274286"/>
          </a:xfrm>
          <a:custGeom>
            <a:avLst/>
            <a:gdLst/>
            <a:ahLst/>
            <a:cxnLst/>
            <a:rect l="l" t="t" r="r" b="b"/>
            <a:pathLst>
              <a:path w="14727" h="7875" extrusionOk="0">
                <a:moveTo>
                  <a:pt x="14383" y="0"/>
                </a:moveTo>
                <a:cubicBezTo>
                  <a:pt x="14332" y="0"/>
                  <a:pt x="14283" y="8"/>
                  <a:pt x="14241" y="24"/>
                </a:cubicBezTo>
                <a:cubicBezTo>
                  <a:pt x="9013" y="2043"/>
                  <a:pt x="4270" y="4641"/>
                  <a:pt x="90" y="7654"/>
                </a:cubicBezTo>
                <a:cubicBezTo>
                  <a:pt x="1" y="7718"/>
                  <a:pt x="9" y="7806"/>
                  <a:pt x="110" y="7851"/>
                </a:cubicBezTo>
                <a:cubicBezTo>
                  <a:pt x="148" y="7867"/>
                  <a:pt x="193" y="7875"/>
                  <a:pt x="240" y="7875"/>
                </a:cubicBezTo>
                <a:cubicBezTo>
                  <a:pt x="317" y="7875"/>
                  <a:pt x="398" y="7854"/>
                  <a:pt x="454" y="7814"/>
                </a:cubicBezTo>
                <a:cubicBezTo>
                  <a:pt x="4636" y="4826"/>
                  <a:pt x="9378" y="2253"/>
                  <a:pt x="14605" y="262"/>
                </a:cubicBezTo>
                <a:cubicBezTo>
                  <a:pt x="14717" y="218"/>
                  <a:pt x="14727" y="130"/>
                  <a:pt x="14627" y="65"/>
                </a:cubicBezTo>
                <a:cubicBezTo>
                  <a:pt x="14563" y="23"/>
                  <a:pt x="14470" y="0"/>
                  <a:pt x="14383" y="0"/>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81;p48">
            <a:extLst>
              <a:ext uri="{FF2B5EF4-FFF2-40B4-BE49-F238E27FC236}">
                <a16:creationId xmlns:a16="http://schemas.microsoft.com/office/drawing/2014/main" id="{3D6CBD6E-8CBF-3701-25FA-1D8B703BEC44}"/>
              </a:ext>
            </a:extLst>
          </p:cNvPr>
          <p:cNvSpPr/>
          <p:nvPr/>
        </p:nvSpPr>
        <p:spPr>
          <a:xfrm>
            <a:off x="1586233" y="3766478"/>
            <a:ext cx="505871" cy="270176"/>
          </a:xfrm>
          <a:custGeom>
            <a:avLst/>
            <a:gdLst/>
            <a:ahLst/>
            <a:cxnLst/>
            <a:rect l="l" t="t" r="r" b="b"/>
            <a:pathLst>
              <a:path w="14524" h="7757" extrusionOk="0">
                <a:moveTo>
                  <a:pt x="14184" y="0"/>
                </a:moveTo>
                <a:cubicBezTo>
                  <a:pt x="14135" y="0"/>
                  <a:pt x="14087" y="7"/>
                  <a:pt x="14048" y="23"/>
                </a:cubicBezTo>
                <a:cubicBezTo>
                  <a:pt x="8883" y="2006"/>
                  <a:pt x="4206" y="4565"/>
                  <a:pt x="90" y="7534"/>
                </a:cubicBezTo>
                <a:cubicBezTo>
                  <a:pt x="0" y="7597"/>
                  <a:pt x="9" y="7685"/>
                  <a:pt x="108" y="7730"/>
                </a:cubicBezTo>
                <a:cubicBezTo>
                  <a:pt x="147" y="7748"/>
                  <a:pt x="193" y="7756"/>
                  <a:pt x="241" y="7756"/>
                </a:cubicBezTo>
                <a:cubicBezTo>
                  <a:pt x="314" y="7756"/>
                  <a:pt x="391" y="7736"/>
                  <a:pt x="444" y="7698"/>
                </a:cubicBezTo>
                <a:cubicBezTo>
                  <a:pt x="4562" y="4753"/>
                  <a:pt x="9239" y="2219"/>
                  <a:pt x="14402" y="262"/>
                </a:cubicBezTo>
                <a:cubicBezTo>
                  <a:pt x="14512" y="220"/>
                  <a:pt x="14523" y="132"/>
                  <a:pt x="14426" y="66"/>
                </a:cubicBezTo>
                <a:cubicBezTo>
                  <a:pt x="14364" y="24"/>
                  <a:pt x="14271" y="0"/>
                  <a:pt x="14184" y="0"/>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82;p48">
            <a:extLst>
              <a:ext uri="{FF2B5EF4-FFF2-40B4-BE49-F238E27FC236}">
                <a16:creationId xmlns:a16="http://schemas.microsoft.com/office/drawing/2014/main" id="{A068E447-0AB1-7B6D-BC51-B32A59BA00E4}"/>
              </a:ext>
            </a:extLst>
          </p:cNvPr>
          <p:cNvSpPr/>
          <p:nvPr/>
        </p:nvSpPr>
        <p:spPr>
          <a:xfrm>
            <a:off x="1544507" y="3745998"/>
            <a:ext cx="512663" cy="265997"/>
          </a:xfrm>
          <a:custGeom>
            <a:avLst/>
            <a:gdLst/>
            <a:ahLst/>
            <a:cxnLst/>
            <a:rect l="l" t="t" r="r" b="b"/>
            <a:pathLst>
              <a:path w="14719" h="7637" extrusionOk="0">
                <a:moveTo>
                  <a:pt x="14371" y="0"/>
                </a:moveTo>
                <a:cubicBezTo>
                  <a:pt x="14323" y="0"/>
                  <a:pt x="14278" y="7"/>
                  <a:pt x="14239" y="21"/>
                </a:cubicBezTo>
                <a:cubicBezTo>
                  <a:pt x="9018" y="1956"/>
                  <a:pt x="4276" y="4476"/>
                  <a:pt x="90" y="7412"/>
                </a:cubicBezTo>
                <a:cubicBezTo>
                  <a:pt x="1" y="7476"/>
                  <a:pt x="8" y="7563"/>
                  <a:pt x="107" y="7609"/>
                </a:cubicBezTo>
                <a:cubicBezTo>
                  <a:pt x="146" y="7628"/>
                  <a:pt x="194" y="7636"/>
                  <a:pt x="243" y="7636"/>
                </a:cubicBezTo>
                <a:cubicBezTo>
                  <a:pt x="317" y="7636"/>
                  <a:pt x="393" y="7616"/>
                  <a:pt x="448" y="7578"/>
                </a:cubicBezTo>
                <a:cubicBezTo>
                  <a:pt x="4634" y="4666"/>
                  <a:pt x="9376" y="2173"/>
                  <a:pt x="14594" y="264"/>
                </a:cubicBezTo>
                <a:cubicBezTo>
                  <a:pt x="14707" y="223"/>
                  <a:pt x="14718" y="135"/>
                  <a:pt x="14620" y="69"/>
                </a:cubicBezTo>
                <a:cubicBezTo>
                  <a:pt x="14556" y="25"/>
                  <a:pt x="14461" y="0"/>
                  <a:pt x="14371" y="0"/>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83;p48">
            <a:extLst>
              <a:ext uri="{FF2B5EF4-FFF2-40B4-BE49-F238E27FC236}">
                <a16:creationId xmlns:a16="http://schemas.microsoft.com/office/drawing/2014/main" id="{68886DC4-4A03-05C7-D830-A678175BB356}"/>
              </a:ext>
            </a:extLst>
          </p:cNvPr>
          <p:cNvSpPr/>
          <p:nvPr/>
        </p:nvSpPr>
        <p:spPr>
          <a:xfrm>
            <a:off x="1465442" y="3694554"/>
            <a:ext cx="513116" cy="282645"/>
          </a:xfrm>
          <a:custGeom>
            <a:avLst/>
            <a:gdLst/>
            <a:ahLst/>
            <a:cxnLst/>
            <a:rect l="l" t="t" r="r" b="b"/>
            <a:pathLst>
              <a:path w="14732" h="8115" extrusionOk="0">
                <a:moveTo>
                  <a:pt x="14391" y="0"/>
                </a:moveTo>
                <a:cubicBezTo>
                  <a:pt x="14336" y="0"/>
                  <a:pt x="14283" y="8"/>
                  <a:pt x="14240" y="26"/>
                </a:cubicBezTo>
                <a:cubicBezTo>
                  <a:pt x="9005" y="2130"/>
                  <a:pt x="4264" y="4808"/>
                  <a:pt x="89" y="7896"/>
                </a:cubicBezTo>
                <a:cubicBezTo>
                  <a:pt x="0" y="7963"/>
                  <a:pt x="10" y="8051"/>
                  <a:pt x="113" y="8093"/>
                </a:cubicBezTo>
                <a:cubicBezTo>
                  <a:pt x="149" y="8108"/>
                  <a:pt x="192" y="8115"/>
                  <a:pt x="237" y="8115"/>
                </a:cubicBezTo>
                <a:cubicBezTo>
                  <a:pt x="317" y="8115"/>
                  <a:pt x="401" y="8092"/>
                  <a:pt x="459" y="8050"/>
                </a:cubicBezTo>
                <a:cubicBezTo>
                  <a:pt x="4635" y="4986"/>
                  <a:pt x="9377" y="2333"/>
                  <a:pt x="14610" y="257"/>
                </a:cubicBezTo>
                <a:cubicBezTo>
                  <a:pt x="14723" y="213"/>
                  <a:pt x="14731" y="125"/>
                  <a:pt x="14628" y="60"/>
                </a:cubicBezTo>
                <a:cubicBezTo>
                  <a:pt x="14566" y="21"/>
                  <a:pt x="14477" y="0"/>
                  <a:pt x="14391" y="0"/>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84;p48">
            <a:extLst>
              <a:ext uri="{FF2B5EF4-FFF2-40B4-BE49-F238E27FC236}">
                <a16:creationId xmlns:a16="http://schemas.microsoft.com/office/drawing/2014/main" id="{A2B2F297-5467-8864-9173-43F66469291A}"/>
              </a:ext>
            </a:extLst>
          </p:cNvPr>
          <p:cNvSpPr/>
          <p:nvPr/>
        </p:nvSpPr>
        <p:spPr>
          <a:xfrm>
            <a:off x="1645757" y="3808170"/>
            <a:ext cx="874477" cy="512767"/>
          </a:xfrm>
          <a:custGeom>
            <a:avLst/>
            <a:gdLst/>
            <a:ahLst/>
            <a:cxnLst/>
            <a:rect l="l" t="t" r="r" b="b"/>
            <a:pathLst>
              <a:path w="25107" h="14722" extrusionOk="0">
                <a:moveTo>
                  <a:pt x="14401" y="1"/>
                </a:moveTo>
                <a:cubicBezTo>
                  <a:pt x="11475" y="1"/>
                  <a:pt x="888" y="6169"/>
                  <a:pt x="1" y="8082"/>
                </a:cubicBezTo>
                <a:lnTo>
                  <a:pt x="11495" y="14721"/>
                </a:lnTo>
                <a:cubicBezTo>
                  <a:pt x="12593" y="12390"/>
                  <a:pt x="22100" y="6714"/>
                  <a:pt x="25106" y="6138"/>
                </a:cubicBezTo>
                <a:lnTo>
                  <a:pt x="14484" y="3"/>
                </a:lnTo>
                <a:cubicBezTo>
                  <a:pt x="14457" y="2"/>
                  <a:pt x="14430" y="1"/>
                  <a:pt x="14401" y="1"/>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85;p48">
            <a:extLst>
              <a:ext uri="{FF2B5EF4-FFF2-40B4-BE49-F238E27FC236}">
                <a16:creationId xmlns:a16="http://schemas.microsoft.com/office/drawing/2014/main" id="{F899875E-E4A0-DBD0-C4AC-AB93D736902E}"/>
              </a:ext>
            </a:extLst>
          </p:cNvPr>
          <p:cNvSpPr/>
          <p:nvPr/>
        </p:nvSpPr>
        <p:spPr>
          <a:xfrm>
            <a:off x="1703401" y="3056295"/>
            <a:ext cx="1830769" cy="1064718"/>
          </a:xfrm>
          <a:custGeom>
            <a:avLst/>
            <a:gdLst/>
            <a:ahLst/>
            <a:cxnLst/>
            <a:rect l="l" t="t" r="r" b="b"/>
            <a:pathLst>
              <a:path w="52563" h="30569" extrusionOk="0">
                <a:moveTo>
                  <a:pt x="20807" y="0"/>
                </a:moveTo>
                <a:cubicBezTo>
                  <a:pt x="12574" y="269"/>
                  <a:pt x="5672" y="3912"/>
                  <a:pt x="1" y="11797"/>
                </a:cubicBezTo>
                <a:lnTo>
                  <a:pt x="31397" y="30569"/>
                </a:lnTo>
                <a:cubicBezTo>
                  <a:pt x="37142" y="23986"/>
                  <a:pt x="43537" y="18345"/>
                  <a:pt x="50499" y="18345"/>
                </a:cubicBezTo>
                <a:cubicBezTo>
                  <a:pt x="51181" y="18345"/>
                  <a:pt x="51869" y="18399"/>
                  <a:pt x="52563" y="18512"/>
                </a:cubicBezTo>
                <a:lnTo>
                  <a:pt x="35427" y="8496"/>
                </a:lnTo>
                <a:lnTo>
                  <a:pt x="208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86;p48">
            <a:extLst>
              <a:ext uri="{FF2B5EF4-FFF2-40B4-BE49-F238E27FC236}">
                <a16:creationId xmlns:a16="http://schemas.microsoft.com/office/drawing/2014/main" id="{903B17FE-F634-FDF4-F5A9-69215694F4FB}"/>
              </a:ext>
            </a:extLst>
          </p:cNvPr>
          <p:cNvSpPr/>
          <p:nvPr/>
        </p:nvSpPr>
        <p:spPr>
          <a:xfrm>
            <a:off x="1934394" y="3169457"/>
            <a:ext cx="513150" cy="291144"/>
          </a:xfrm>
          <a:custGeom>
            <a:avLst/>
            <a:gdLst/>
            <a:ahLst/>
            <a:cxnLst/>
            <a:rect l="l" t="t" r="r" b="b"/>
            <a:pathLst>
              <a:path w="14733" h="8359" extrusionOk="0">
                <a:moveTo>
                  <a:pt x="14395" y="1"/>
                </a:moveTo>
                <a:cubicBezTo>
                  <a:pt x="14337" y="1"/>
                  <a:pt x="14281" y="10"/>
                  <a:pt x="14236" y="29"/>
                </a:cubicBezTo>
                <a:cubicBezTo>
                  <a:pt x="8998" y="2219"/>
                  <a:pt x="4256" y="4978"/>
                  <a:pt x="89" y="8142"/>
                </a:cubicBezTo>
                <a:cubicBezTo>
                  <a:pt x="0" y="8210"/>
                  <a:pt x="13" y="8298"/>
                  <a:pt x="117" y="8339"/>
                </a:cubicBezTo>
                <a:cubicBezTo>
                  <a:pt x="152" y="8352"/>
                  <a:pt x="193" y="8359"/>
                  <a:pt x="235" y="8359"/>
                </a:cubicBezTo>
                <a:cubicBezTo>
                  <a:pt x="318" y="8359"/>
                  <a:pt x="406" y="8334"/>
                  <a:pt x="465" y="8289"/>
                </a:cubicBezTo>
                <a:cubicBezTo>
                  <a:pt x="4635" y="5149"/>
                  <a:pt x="9375" y="2416"/>
                  <a:pt x="14613" y="254"/>
                </a:cubicBezTo>
                <a:cubicBezTo>
                  <a:pt x="14725" y="208"/>
                  <a:pt x="14732" y="121"/>
                  <a:pt x="14628" y="57"/>
                </a:cubicBezTo>
                <a:cubicBezTo>
                  <a:pt x="14566" y="20"/>
                  <a:pt x="14479" y="1"/>
                  <a:pt x="14395" y="1"/>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87;p48">
            <a:extLst>
              <a:ext uri="{FF2B5EF4-FFF2-40B4-BE49-F238E27FC236}">
                <a16:creationId xmlns:a16="http://schemas.microsoft.com/office/drawing/2014/main" id="{1281D6AB-A7CA-8E70-7621-C1016D07475D}"/>
              </a:ext>
            </a:extLst>
          </p:cNvPr>
          <p:cNvSpPr/>
          <p:nvPr/>
        </p:nvSpPr>
        <p:spPr>
          <a:xfrm>
            <a:off x="2014746" y="3219612"/>
            <a:ext cx="512976" cy="274321"/>
          </a:xfrm>
          <a:custGeom>
            <a:avLst/>
            <a:gdLst/>
            <a:ahLst/>
            <a:cxnLst/>
            <a:rect l="l" t="t" r="r" b="b"/>
            <a:pathLst>
              <a:path w="14728" h="7876" extrusionOk="0">
                <a:moveTo>
                  <a:pt x="14384" y="1"/>
                </a:moveTo>
                <a:cubicBezTo>
                  <a:pt x="14333" y="1"/>
                  <a:pt x="14284" y="9"/>
                  <a:pt x="14242" y="24"/>
                </a:cubicBezTo>
                <a:cubicBezTo>
                  <a:pt x="9014" y="2043"/>
                  <a:pt x="4272" y="4642"/>
                  <a:pt x="91" y="7654"/>
                </a:cubicBezTo>
                <a:cubicBezTo>
                  <a:pt x="1" y="7719"/>
                  <a:pt x="11" y="7807"/>
                  <a:pt x="111" y="7851"/>
                </a:cubicBezTo>
                <a:cubicBezTo>
                  <a:pt x="149" y="7868"/>
                  <a:pt x="194" y="7876"/>
                  <a:pt x="241" y="7876"/>
                </a:cubicBezTo>
                <a:cubicBezTo>
                  <a:pt x="318" y="7876"/>
                  <a:pt x="399" y="7854"/>
                  <a:pt x="454" y="7814"/>
                </a:cubicBezTo>
                <a:cubicBezTo>
                  <a:pt x="4637" y="4827"/>
                  <a:pt x="9380" y="2254"/>
                  <a:pt x="14605" y="262"/>
                </a:cubicBezTo>
                <a:cubicBezTo>
                  <a:pt x="14718" y="219"/>
                  <a:pt x="14728" y="131"/>
                  <a:pt x="14628" y="65"/>
                </a:cubicBezTo>
                <a:cubicBezTo>
                  <a:pt x="14564" y="24"/>
                  <a:pt x="14472" y="1"/>
                  <a:pt x="14384" y="1"/>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88;p48">
            <a:extLst>
              <a:ext uri="{FF2B5EF4-FFF2-40B4-BE49-F238E27FC236}">
                <a16:creationId xmlns:a16="http://schemas.microsoft.com/office/drawing/2014/main" id="{53362A7A-5FAD-5F03-6997-9A2E837C88A6}"/>
              </a:ext>
            </a:extLst>
          </p:cNvPr>
          <p:cNvSpPr/>
          <p:nvPr/>
        </p:nvSpPr>
        <p:spPr>
          <a:xfrm>
            <a:off x="2095726" y="3266180"/>
            <a:ext cx="505871" cy="270176"/>
          </a:xfrm>
          <a:custGeom>
            <a:avLst/>
            <a:gdLst/>
            <a:ahLst/>
            <a:cxnLst/>
            <a:rect l="l" t="t" r="r" b="b"/>
            <a:pathLst>
              <a:path w="14524" h="7757" extrusionOk="0">
                <a:moveTo>
                  <a:pt x="14182" y="0"/>
                </a:moveTo>
                <a:cubicBezTo>
                  <a:pt x="14134" y="0"/>
                  <a:pt x="14086" y="8"/>
                  <a:pt x="14047" y="23"/>
                </a:cubicBezTo>
                <a:cubicBezTo>
                  <a:pt x="8883" y="2006"/>
                  <a:pt x="4206" y="4566"/>
                  <a:pt x="89" y="7534"/>
                </a:cubicBezTo>
                <a:cubicBezTo>
                  <a:pt x="1" y="7597"/>
                  <a:pt x="9" y="7685"/>
                  <a:pt x="107" y="7729"/>
                </a:cubicBezTo>
                <a:cubicBezTo>
                  <a:pt x="146" y="7747"/>
                  <a:pt x="192" y="7756"/>
                  <a:pt x="240" y="7756"/>
                </a:cubicBezTo>
                <a:cubicBezTo>
                  <a:pt x="314" y="7756"/>
                  <a:pt x="390" y="7736"/>
                  <a:pt x="444" y="7697"/>
                </a:cubicBezTo>
                <a:cubicBezTo>
                  <a:pt x="4563" y="4753"/>
                  <a:pt x="9240" y="2219"/>
                  <a:pt x="14401" y="262"/>
                </a:cubicBezTo>
                <a:cubicBezTo>
                  <a:pt x="14512" y="220"/>
                  <a:pt x="14524" y="132"/>
                  <a:pt x="14426" y="66"/>
                </a:cubicBezTo>
                <a:cubicBezTo>
                  <a:pt x="14363" y="24"/>
                  <a:pt x="14270" y="0"/>
                  <a:pt x="14182" y="0"/>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89;p48">
            <a:extLst>
              <a:ext uri="{FF2B5EF4-FFF2-40B4-BE49-F238E27FC236}">
                <a16:creationId xmlns:a16="http://schemas.microsoft.com/office/drawing/2014/main" id="{AF26C322-57F1-D91E-0889-D147F0926853}"/>
              </a:ext>
            </a:extLst>
          </p:cNvPr>
          <p:cNvSpPr/>
          <p:nvPr/>
        </p:nvSpPr>
        <p:spPr>
          <a:xfrm>
            <a:off x="2053965" y="3245665"/>
            <a:ext cx="512663" cy="266032"/>
          </a:xfrm>
          <a:custGeom>
            <a:avLst/>
            <a:gdLst/>
            <a:ahLst/>
            <a:cxnLst/>
            <a:rect l="l" t="t" r="r" b="b"/>
            <a:pathLst>
              <a:path w="14719" h="7638" extrusionOk="0">
                <a:moveTo>
                  <a:pt x="14372" y="1"/>
                </a:moveTo>
                <a:cubicBezTo>
                  <a:pt x="14324" y="1"/>
                  <a:pt x="14278" y="8"/>
                  <a:pt x="14240" y="22"/>
                </a:cubicBezTo>
                <a:cubicBezTo>
                  <a:pt x="9019" y="1957"/>
                  <a:pt x="4276" y="4476"/>
                  <a:pt x="91" y="7413"/>
                </a:cubicBezTo>
                <a:cubicBezTo>
                  <a:pt x="1" y="7476"/>
                  <a:pt x="8" y="7564"/>
                  <a:pt x="107" y="7610"/>
                </a:cubicBezTo>
                <a:cubicBezTo>
                  <a:pt x="147" y="7628"/>
                  <a:pt x="195" y="7637"/>
                  <a:pt x="244" y="7637"/>
                </a:cubicBezTo>
                <a:cubicBezTo>
                  <a:pt x="318" y="7637"/>
                  <a:pt x="394" y="7617"/>
                  <a:pt x="448" y="7580"/>
                </a:cubicBezTo>
                <a:cubicBezTo>
                  <a:pt x="4636" y="4667"/>
                  <a:pt x="9377" y="2174"/>
                  <a:pt x="14595" y="265"/>
                </a:cubicBezTo>
                <a:cubicBezTo>
                  <a:pt x="14708" y="224"/>
                  <a:pt x="14718" y="136"/>
                  <a:pt x="14621" y="69"/>
                </a:cubicBezTo>
                <a:cubicBezTo>
                  <a:pt x="14557" y="25"/>
                  <a:pt x="14461" y="1"/>
                  <a:pt x="14372" y="1"/>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90;p48">
            <a:extLst>
              <a:ext uri="{FF2B5EF4-FFF2-40B4-BE49-F238E27FC236}">
                <a16:creationId xmlns:a16="http://schemas.microsoft.com/office/drawing/2014/main" id="{5DC593F6-7891-ED0D-9E79-6B43B0A06BF9}"/>
              </a:ext>
            </a:extLst>
          </p:cNvPr>
          <p:cNvSpPr/>
          <p:nvPr/>
        </p:nvSpPr>
        <p:spPr>
          <a:xfrm>
            <a:off x="1974901" y="3194221"/>
            <a:ext cx="513150" cy="282680"/>
          </a:xfrm>
          <a:custGeom>
            <a:avLst/>
            <a:gdLst/>
            <a:ahLst/>
            <a:cxnLst/>
            <a:rect l="l" t="t" r="r" b="b"/>
            <a:pathLst>
              <a:path w="14733" h="8116" extrusionOk="0">
                <a:moveTo>
                  <a:pt x="14391" y="1"/>
                </a:moveTo>
                <a:cubicBezTo>
                  <a:pt x="14337" y="1"/>
                  <a:pt x="14284" y="9"/>
                  <a:pt x="14241" y="26"/>
                </a:cubicBezTo>
                <a:cubicBezTo>
                  <a:pt x="9006" y="2131"/>
                  <a:pt x="4265" y="4809"/>
                  <a:pt x="89" y="7897"/>
                </a:cubicBezTo>
                <a:cubicBezTo>
                  <a:pt x="0" y="7963"/>
                  <a:pt x="11" y="8051"/>
                  <a:pt x="113" y="8094"/>
                </a:cubicBezTo>
                <a:cubicBezTo>
                  <a:pt x="150" y="8108"/>
                  <a:pt x="194" y="8115"/>
                  <a:pt x="239" y="8115"/>
                </a:cubicBezTo>
                <a:cubicBezTo>
                  <a:pt x="318" y="8115"/>
                  <a:pt x="402" y="8093"/>
                  <a:pt x="460" y="8050"/>
                </a:cubicBezTo>
                <a:cubicBezTo>
                  <a:pt x="4635" y="4987"/>
                  <a:pt x="9378" y="2335"/>
                  <a:pt x="14611" y="258"/>
                </a:cubicBezTo>
                <a:cubicBezTo>
                  <a:pt x="14724" y="213"/>
                  <a:pt x="14732" y="125"/>
                  <a:pt x="14630" y="61"/>
                </a:cubicBezTo>
                <a:cubicBezTo>
                  <a:pt x="14567" y="22"/>
                  <a:pt x="14477" y="1"/>
                  <a:pt x="14391" y="1"/>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91;p48">
            <a:extLst>
              <a:ext uri="{FF2B5EF4-FFF2-40B4-BE49-F238E27FC236}">
                <a16:creationId xmlns:a16="http://schemas.microsoft.com/office/drawing/2014/main" id="{D2A51A55-2C00-6F77-87CB-DE4A0008C1CA}"/>
              </a:ext>
            </a:extLst>
          </p:cNvPr>
          <p:cNvSpPr/>
          <p:nvPr/>
        </p:nvSpPr>
        <p:spPr>
          <a:xfrm>
            <a:off x="2144558" y="3293452"/>
            <a:ext cx="513150" cy="291144"/>
          </a:xfrm>
          <a:custGeom>
            <a:avLst/>
            <a:gdLst/>
            <a:ahLst/>
            <a:cxnLst/>
            <a:rect l="l" t="t" r="r" b="b"/>
            <a:pathLst>
              <a:path w="14733" h="8359" extrusionOk="0">
                <a:moveTo>
                  <a:pt x="14395" y="1"/>
                </a:moveTo>
                <a:cubicBezTo>
                  <a:pt x="14338" y="1"/>
                  <a:pt x="14282" y="10"/>
                  <a:pt x="14236" y="29"/>
                </a:cubicBezTo>
                <a:cubicBezTo>
                  <a:pt x="8998" y="2219"/>
                  <a:pt x="4258" y="4978"/>
                  <a:pt x="90" y="8142"/>
                </a:cubicBezTo>
                <a:cubicBezTo>
                  <a:pt x="1" y="8210"/>
                  <a:pt x="13" y="8298"/>
                  <a:pt x="116" y="8339"/>
                </a:cubicBezTo>
                <a:cubicBezTo>
                  <a:pt x="151" y="8352"/>
                  <a:pt x="193" y="8359"/>
                  <a:pt x="235" y="8359"/>
                </a:cubicBezTo>
                <a:cubicBezTo>
                  <a:pt x="318" y="8359"/>
                  <a:pt x="406" y="8334"/>
                  <a:pt x="465" y="8289"/>
                </a:cubicBezTo>
                <a:cubicBezTo>
                  <a:pt x="4634" y="5149"/>
                  <a:pt x="9376" y="2416"/>
                  <a:pt x="14613" y="254"/>
                </a:cubicBezTo>
                <a:cubicBezTo>
                  <a:pt x="14726" y="208"/>
                  <a:pt x="14733" y="120"/>
                  <a:pt x="14629" y="57"/>
                </a:cubicBezTo>
                <a:cubicBezTo>
                  <a:pt x="14567" y="20"/>
                  <a:pt x="14480" y="1"/>
                  <a:pt x="14395" y="1"/>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92;p48">
            <a:extLst>
              <a:ext uri="{FF2B5EF4-FFF2-40B4-BE49-F238E27FC236}">
                <a16:creationId xmlns:a16="http://schemas.microsoft.com/office/drawing/2014/main" id="{E278C9B7-E68C-E03E-B884-73F1613C3597}"/>
              </a:ext>
            </a:extLst>
          </p:cNvPr>
          <p:cNvSpPr/>
          <p:nvPr/>
        </p:nvSpPr>
        <p:spPr>
          <a:xfrm>
            <a:off x="2224945" y="3343607"/>
            <a:ext cx="512976" cy="274321"/>
          </a:xfrm>
          <a:custGeom>
            <a:avLst/>
            <a:gdLst/>
            <a:ahLst/>
            <a:cxnLst/>
            <a:rect l="l" t="t" r="r" b="b"/>
            <a:pathLst>
              <a:path w="14728" h="7876" extrusionOk="0">
                <a:moveTo>
                  <a:pt x="14383" y="1"/>
                </a:moveTo>
                <a:cubicBezTo>
                  <a:pt x="14332" y="1"/>
                  <a:pt x="14283" y="8"/>
                  <a:pt x="14242" y="24"/>
                </a:cubicBezTo>
                <a:cubicBezTo>
                  <a:pt x="9014" y="2043"/>
                  <a:pt x="4271" y="4642"/>
                  <a:pt x="91" y="7654"/>
                </a:cubicBezTo>
                <a:cubicBezTo>
                  <a:pt x="0" y="7719"/>
                  <a:pt x="10" y="7807"/>
                  <a:pt x="111" y="7851"/>
                </a:cubicBezTo>
                <a:cubicBezTo>
                  <a:pt x="148" y="7868"/>
                  <a:pt x="194" y="7875"/>
                  <a:pt x="241" y="7875"/>
                </a:cubicBezTo>
                <a:cubicBezTo>
                  <a:pt x="318" y="7875"/>
                  <a:pt x="398" y="7854"/>
                  <a:pt x="454" y="7814"/>
                </a:cubicBezTo>
                <a:cubicBezTo>
                  <a:pt x="4637" y="4826"/>
                  <a:pt x="9379" y="2254"/>
                  <a:pt x="14605" y="262"/>
                </a:cubicBezTo>
                <a:cubicBezTo>
                  <a:pt x="14716" y="219"/>
                  <a:pt x="14728" y="131"/>
                  <a:pt x="14627" y="65"/>
                </a:cubicBezTo>
                <a:cubicBezTo>
                  <a:pt x="14564" y="23"/>
                  <a:pt x="14471" y="1"/>
                  <a:pt x="14383" y="1"/>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93;p48">
            <a:extLst>
              <a:ext uri="{FF2B5EF4-FFF2-40B4-BE49-F238E27FC236}">
                <a16:creationId xmlns:a16="http://schemas.microsoft.com/office/drawing/2014/main" id="{8D4C9EDA-22BC-9424-319D-0D4FE879D1E3}"/>
              </a:ext>
            </a:extLst>
          </p:cNvPr>
          <p:cNvSpPr/>
          <p:nvPr/>
        </p:nvSpPr>
        <p:spPr>
          <a:xfrm>
            <a:off x="2305925" y="3390140"/>
            <a:ext cx="505871" cy="270176"/>
          </a:xfrm>
          <a:custGeom>
            <a:avLst/>
            <a:gdLst/>
            <a:ahLst/>
            <a:cxnLst/>
            <a:rect l="l" t="t" r="r" b="b"/>
            <a:pathLst>
              <a:path w="14524" h="7757" extrusionOk="0">
                <a:moveTo>
                  <a:pt x="14184" y="0"/>
                </a:moveTo>
                <a:cubicBezTo>
                  <a:pt x="14135" y="0"/>
                  <a:pt x="14087" y="8"/>
                  <a:pt x="14047" y="23"/>
                </a:cubicBezTo>
                <a:cubicBezTo>
                  <a:pt x="8882" y="2007"/>
                  <a:pt x="4205" y="4567"/>
                  <a:pt x="89" y="7535"/>
                </a:cubicBezTo>
                <a:cubicBezTo>
                  <a:pt x="0" y="7598"/>
                  <a:pt x="9" y="7686"/>
                  <a:pt x="107" y="7730"/>
                </a:cubicBezTo>
                <a:cubicBezTo>
                  <a:pt x="146" y="7748"/>
                  <a:pt x="192" y="7757"/>
                  <a:pt x="240" y="7757"/>
                </a:cubicBezTo>
                <a:cubicBezTo>
                  <a:pt x="314" y="7757"/>
                  <a:pt x="390" y="7736"/>
                  <a:pt x="444" y="7698"/>
                </a:cubicBezTo>
                <a:cubicBezTo>
                  <a:pt x="4562" y="4754"/>
                  <a:pt x="9239" y="2220"/>
                  <a:pt x="14402" y="263"/>
                </a:cubicBezTo>
                <a:cubicBezTo>
                  <a:pt x="14512" y="220"/>
                  <a:pt x="14523" y="132"/>
                  <a:pt x="14425" y="67"/>
                </a:cubicBezTo>
                <a:cubicBezTo>
                  <a:pt x="14363" y="24"/>
                  <a:pt x="14271" y="0"/>
                  <a:pt x="14184" y="0"/>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94;p48">
            <a:extLst>
              <a:ext uri="{FF2B5EF4-FFF2-40B4-BE49-F238E27FC236}">
                <a16:creationId xmlns:a16="http://schemas.microsoft.com/office/drawing/2014/main" id="{B77C5DD2-39C5-0BA2-6889-CCAD77577CDD}"/>
              </a:ext>
            </a:extLst>
          </p:cNvPr>
          <p:cNvSpPr/>
          <p:nvPr/>
        </p:nvSpPr>
        <p:spPr>
          <a:xfrm>
            <a:off x="2264199" y="3369660"/>
            <a:ext cx="512628" cy="265997"/>
          </a:xfrm>
          <a:custGeom>
            <a:avLst/>
            <a:gdLst/>
            <a:ahLst/>
            <a:cxnLst/>
            <a:rect l="l" t="t" r="r" b="b"/>
            <a:pathLst>
              <a:path w="14718" h="7637" extrusionOk="0">
                <a:moveTo>
                  <a:pt x="14372" y="0"/>
                </a:moveTo>
                <a:cubicBezTo>
                  <a:pt x="14324" y="0"/>
                  <a:pt x="14278" y="7"/>
                  <a:pt x="14238" y="22"/>
                </a:cubicBezTo>
                <a:cubicBezTo>
                  <a:pt x="9018" y="1957"/>
                  <a:pt x="4275" y="4476"/>
                  <a:pt x="90" y="7413"/>
                </a:cubicBezTo>
                <a:cubicBezTo>
                  <a:pt x="0" y="7476"/>
                  <a:pt x="8" y="7564"/>
                  <a:pt x="106" y="7610"/>
                </a:cubicBezTo>
                <a:cubicBezTo>
                  <a:pt x="145" y="7628"/>
                  <a:pt x="193" y="7637"/>
                  <a:pt x="242" y="7637"/>
                </a:cubicBezTo>
                <a:cubicBezTo>
                  <a:pt x="316" y="7637"/>
                  <a:pt x="393" y="7617"/>
                  <a:pt x="446" y="7579"/>
                </a:cubicBezTo>
                <a:cubicBezTo>
                  <a:pt x="4634" y="4666"/>
                  <a:pt x="9376" y="2172"/>
                  <a:pt x="14594" y="263"/>
                </a:cubicBezTo>
                <a:cubicBezTo>
                  <a:pt x="14707" y="223"/>
                  <a:pt x="14718" y="135"/>
                  <a:pt x="14620" y="68"/>
                </a:cubicBezTo>
                <a:cubicBezTo>
                  <a:pt x="14556" y="24"/>
                  <a:pt x="14461" y="0"/>
                  <a:pt x="14372" y="0"/>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95;p48">
            <a:extLst>
              <a:ext uri="{FF2B5EF4-FFF2-40B4-BE49-F238E27FC236}">
                <a16:creationId xmlns:a16="http://schemas.microsoft.com/office/drawing/2014/main" id="{E5A2DABE-AEB1-187A-1451-FAED2967AEA0}"/>
              </a:ext>
            </a:extLst>
          </p:cNvPr>
          <p:cNvSpPr/>
          <p:nvPr/>
        </p:nvSpPr>
        <p:spPr>
          <a:xfrm>
            <a:off x="2185065" y="3318216"/>
            <a:ext cx="513185" cy="282645"/>
          </a:xfrm>
          <a:custGeom>
            <a:avLst/>
            <a:gdLst/>
            <a:ahLst/>
            <a:cxnLst/>
            <a:rect l="l" t="t" r="r" b="b"/>
            <a:pathLst>
              <a:path w="14734" h="8115" extrusionOk="0">
                <a:moveTo>
                  <a:pt x="14392" y="1"/>
                </a:moveTo>
                <a:cubicBezTo>
                  <a:pt x="14338" y="1"/>
                  <a:pt x="14285" y="9"/>
                  <a:pt x="14241" y="26"/>
                </a:cubicBezTo>
                <a:cubicBezTo>
                  <a:pt x="9007" y="2131"/>
                  <a:pt x="4265" y="4809"/>
                  <a:pt x="91" y="7896"/>
                </a:cubicBezTo>
                <a:cubicBezTo>
                  <a:pt x="1" y="7963"/>
                  <a:pt x="12" y="8051"/>
                  <a:pt x="114" y="8093"/>
                </a:cubicBezTo>
                <a:cubicBezTo>
                  <a:pt x="150" y="8108"/>
                  <a:pt x="194" y="8115"/>
                  <a:pt x="238" y="8115"/>
                </a:cubicBezTo>
                <a:cubicBezTo>
                  <a:pt x="319" y="8115"/>
                  <a:pt x="403" y="8092"/>
                  <a:pt x="460" y="8050"/>
                </a:cubicBezTo>
                <a:cubicBezTo>
                  <a:pt x="4637" y="4987"/>
                  <a:pt x="9378" y="2334"/>
                  <a:pt x="14612" y="258"/>
                </a:cubicBezTo>
                <a:cubicBezTo>
                  <a:pt x="14724" y="213"/>
                  <a:pt x="14733" y="125"/>
                  <a:pt x="14630" y="61"/>
                </a:cubicBezTo>
                <a:cubicBezTo>
                  <a:pt x="14567" y="21"/>
                  <a:pt x="14478" y="1"/>
                  <a:pt x="14392" y="1"/>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96;p48">
            <a:extLst>
              <a:ext uri="{FF2B5EF4-FFF2-40B4-BE49-F238E27FC236}">
                <a16:creationId xmlns:a16="http://schemas.microsoft.com/office/drawing/2014/main" id="{D05DCCB5-1787-0262-6B9E-C2878E39CE47}"/>
              </a:ext>
            </a:extLst>
          </p:cNvPr>
          <p:cNvSpPr/>
          <p:nvPr/>
        </p:nvSpPr>
        <p:spPr>
          <a:xfrm>
            <a:off x="2373426" y="3431866"/>
            <a:ext cx="874512" cy="512698"/>
          </a:xfrm>
          <a:custGeom>
            <a:avLst/>
            <a:gdLst/>
            <a:ahLst/>
            <a:cxnLst/>
            <a:rect l="l" t="t" r="r" b="b"/>
            <a:pathLst>
              <a:path w="25108" h="14720" extrusionOk="0">
                <a:moveTo>
                  <a:pt x="14402" y="0"/>
                </a:moveTo>
                <a:cubicBezTo>
                  <a:pt x="11475" y="0"/>
                  <a:pt x="889" y="6167"/>
                  <a:pt x="1" y="8082"/>
                </a:cubicBezTo>
                <a:lnTo>
                  <a:pt x="11496" y="14720"/>
                </a:lnTo>
                <a:cubicBezTo>
                  <a:pt x="12593" y="12390"/>
                  <a:pt x="22100" y="6713"/>
                  <a:pt x="25108" y="6136"/>
                </a:cubicBezTo>
                <a:lnTo>
                  <a:pt x="14485" y="2"/>
                </a:lnTo>
                <a:cubicBezTo>
                  <a:pt x="14458" y="1"/>
                  <a:pt x="14431" y="0"/>
                  <a:pt x="14402" y="0"/>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97;p48">
            <a:extLst>
              <a:ext uri="{FF2B5EF4-FFF2-40B4-BE49-F238E27FC236}">
                <a16:creationId xmlns:a16="http://schemas.microsoft.com/office/drawing/2014/main" id="{BADA6C6A-EF8C-00F9-1101-BE30A87E1A84}"/>
              </a:ext>
            </a:extLst>
          </p:cNvPr>
          <p:cNvSpPr/>
          <p:nvPr/>
        </p:nvSpPr>
        <p:spPr>
          <a:xfrm>
            <a:off x="2234524" y="1729132"/>
            <a:ext cx="143186" cy="494447"/>
          </a:xfrm>
          <a:custGeom>
            <a:avLst/>
            <a:gdLst/>
            <a:ahLst/>
            <a:cxnLst/>
            <a:rect l="l" t="t" r="r" b="b"/>
            <a:pathLst>
              <a:path w="4111" h="14196" extrusionOk="0">
                <a:moveTo>
                  <a:pt x="4070" y="0"/>
                </a:moveTo>
                <a:lnTo>
                  <a:pt x="0" y="11807"/>
                </a:lnTo>
                <a:lnTo>
                  <a:pt x="4110" y="14195"/>
                </a:lnTo>
                <a:lnTo>
                  <a:pt x="4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98;p48">
            <a:extLst>
              <a:ext uri="{FF2B5EF4-FFF2-40B4-BE49-F238E27FC236}">
                <a16:creationId xmlns:a16="http://schemas.microsoft.com/office/drawing/2014/main" id="{E8F1EEDD-FFD2-166C-4727-258641A8F671}"/>
              </a:ext>
            </a:extLst>
          </p:cNvPr>
          <p:cNvSpPr/>
          <p:nvPr/>
        </p:nvSpPr>
        <p:spPr>
          <a:xfrm>
            <a:off x="1780201" y="1139216"/>
            <a:ext cx="581974" cy="805757"/>
          </a:xfrm>
          <a:custGeom>
            <a:avLst/>
            <a:gdLst/>
            <a:ahLst/>
            <a:cxnLst/>
            <a:rect l="l" t="t" r="r" b="b"/>
            <a:pathLst>
              <a:path w="16709" h="23134" extrusionOk="0">
                <a:moveTo>
                  <a:pt x="3569" y="0"/>
                </a:moveTo>
                <a:lnTo>
                  <a:pt x="0" y="10353"/>
                </a:lnTo>
                <a:lnTo>
                  <a:pt x="5982" y="13830"/>
                </a:lnTo>
                <a:lnTo>
                  <a:pt x="11366" y="23133"/>
                </a:lnTo>
                <a:lnTo>
                  <a:pt x="16708" y="7637"/>
                </a:lnTo>
                <a:lnTo>
                  <a:pt x="35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99;p48">
            <a:extLst>
              <a:ext uri="{FF2B5EF4-FFF2-40B4-BE49-F238E27FC236}">
                <a16:creationId xmlns:a16="http://schemas.microsoft.com/office/drawing/2014/main" id="{A0F0CFCC-6936-0879-AC48-F3C65CBD31E5}"/>
              </a:ext>
            </a:extLst>
          </p:cNvPr>
          <p:cNvSpPr/>
          <p:nvPr/>
        </p:nvSpPr>
        <p:spPr>
          <a:xfrm>
            <a:off x="1904475" y="1035771"/>
            <a:ext cx="636901" cy="369442"/>
          </a:xfrm>
          <a:custGeom>
            <a:avLst/>
            <a:gdLst/>
            <a:ahLst/>
            <a:cxnLst/>
            <a:rect l="l" t="t" r="r" b="b"/>
            <a:pathLst>
              <a:path w="18286" h="10607" extrusionOk="0">
                <a:moveTo>
                  <a:pt x="5145" y="0"/>
                </a:moveTo>
                <a:lnTo>
                  <a:pt x="1" y="2970"/>
                </a:lnTo>
                <a:lnTo>
                  <a:pt x="13140" y="10607"/>
                </a:lnTo>
                <a:lnTo>
                  <a:pt x="18285" y="7636"/>
                </a:lnTo>
                <a:lnTo>
                  <a:pt x="5145" y="0"/>
                </a:lnTo>
                <a:close/>
              </a:path>
            </a:pathLst>
          </a:custGeom>
          <a:solidFill>
            <a:srgbClr val="36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00;p48">
            <a:extLst>
              <a:ext uri="{FF2B5EF4-FFF2-40B4-BE49-F238E27FC236}">
                <a16:creationId xmlns:a16="http://schemas.microsoft.com/office/drawing/2014/main" id="{3BFA62F5-BC3B-CF43-3AC8-0CD4FC9F100A}"/>
              </a:ext>
            </a:extLst>
          </p:cNvPr>
          <p:cNvSpPr/>
          <p:nvPr/>
        </p:nvSpPr>
        <p:spPr>
          <a:xfrm>
            <a:off x="1975284" y="1960612"/>
            <a:ext cx="157014" cy="269480"/>
          </a:xfrm>
          <a:custGeom>
            <a:avLst/>
            <a:gdLst/>
            <a:ahLst/>
            <a:cxnLst/>
            <a:rect l="l" t="t" r="r" b="b"/>
            <a:pathLst>
              <a:path w="4508" h="7737" extrusionOk="0">
                <a:moveTo>
                  <a:pt x="0" y="1"/>
                </a:moveTo>
                <a:lnTo>
                  <a:pt x="15" y="5126"/>
                </a:lnTo>
                <a:lnTo>
                  <a:pt x="4508" y="7736"/>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01;p48">
            <a:extLst>
              <a:ext uri="{FF2B5EF4-FFF2-40B4-BE49-F238E27FC236}">
                <a16:creationId xmlns:a16="http://schemas.microsoft.com/office/drawing/2014/main" id="{69EF7379-2599-223C-701C-F4776394637C}"/>
              </a:ext>
            </a:extLst>
          </p:cNvPr>
          <p:cNvSpPr/>
          <p:nvPr/>
        </p:nvSpPr>
        <p:spPr>
          <a:xfrm>
            <a:off x="1808379" y="1301733"/>
            <a:ext cx="735331" cy="1249143"/>
          </a:xfrm>
          <a:custGeom>
            <a:avLst/>
            <a:gdLst/>
            <a:ahLst/>
            <a:cxnLst/>
            <a:rect l="l" t="t" r="r" b="b"/>
            <a:pathLst>
              <a:path w="21112" h="35864" extrusionOk="0">
                <a:moveTo>
                  <a:pt x="21044" y="0"/>
                </a:moveTo>
                <a:lnTo>
                  <a:pt x="15899" y="2971"/>
                </a:lnTo>
                <a:lnTo>
                  <a:pt x="10557" y="18467"/>
                </a:lnTo>
                <a:lnTo>
                  <a:pt x="5173" y="9164"/>
                </a:lnTo>
                <a:lnTo>
                  <a:pt x="0" y="12150"/>
                </a:lnTo>
                <a:lnTo>
                  <a:pt x="67" y="35864"/>
                </a:lnTo>
                <a:lnTo>
                  <a:pt x="4833" y="33113"/>
                </a:lnTo>
                <a:lnTo>
                  <a:pt x="4807" y="24043"/>
                </a:lnTo>
                <a:lnTo>
                  <a:pt x="4792" y="18918"/>
                </a:lnTo>
                <a:lnTo>
                  <a:pt x="9300" y="26653"/>
                </a:lnTo>
                <a:lnTo>
                  <a:pt x="11856" y="25178"/>
                </a:lnTo>
                <a:lnTo>
                  <a:pt x="12235" y="24078"/>
                </a:lnTo>
                <a:lnTo>
                  <a:pt x="16305" y="12271"/>
                </a:lnTo>
                <a:lnTo>
                  <a:pt x="16345" y="26466"/>
                </a:lnTo>
                <a:lnTo>
                  <a:pt x="21111" y="23714"/>
                </a:lnTo>
                <a:lnTo>
                  <a:pt x="210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502;p48">
            <a:extLst>
              <a:ext uri="{FF2B5EF4-FFF2-40B4-BE49-F238E27FC236}">
                <a16:creationId xmlns:a16="http://schemas.microsoft.com/office/drawing/2014/main" id="{AD77D019-F2D5-498C-D8DE-3EA04FDA35A6}"/>
              </a:ext>
            </a:extLst>
          </p:cNvPr>
          <p:cNvSpPr/>
          <p:nvPr/>
        </p:nvSpPr>
        <p:spPr>
          <a:xfrm>
            <a:off x="1350678" y="1458921"/>
            <a:ext cx="460069" cy="1091955"/>
          </a:xfrm>
          <a:custGeom>
            <a:avLst/>
            <a:gdLst/>
            <a:ahLst/>
            <a:cxnLst/>
            <a:rect l="l" t="t" r="r" b="b"/>
            <a:pathLst>
              <a:path w="13209" h="31351" extrusionOk="0">
                <a:moveTo>
                  <a:pt x="1" y="1"/>
                </a:moveTo>
                <a:lnTo>
                  <a:pt x="69" y="23716"/>
                </a:lnTo>
                <a:lnTo>
                  <a:pt x="13208" y="31351"/>
                </a:lnTo>
                <a:lnTo>
                  <a:pt x="13141" y="763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503;p48">
            <a:extLst>
              <a:ext uri="{FF2B5EF4-FFF2-40B4-BE49-F238E27FC236}">
                <a16:creationId xmlns:a16="http://schemas.microsoft.com/office/drawing/2014/main" id="{C137280A-5660-8EF8-ADD3-0005A99B91E1}"/>
              </a:ext>
            </a:extLst>
          </p:cNvPr>
          <p:cNvSpPr/>
          <p:nvPr/>
        </p:nvSpPr>
        <p:spPr>
          <a:xfrm>
            <a:off x="1350678" y="1354919"/>
            <a:ext cx="637877" cy="370034"/>
          </a:xfrm>
          <a:custGeom>
            <a:avLst/>
            <a:gdLst/>
            <a:ahLst/>
            <a:cxnLst/>
            <a:rect l="l" t="t" r="r" b="b"/>
            <a:pathLst>
              <a:path w="18314" h="10624" extrusionOk="0">
                <a:moveTo>
                  <a:pt x="5174" y="1"/>
                </a:moveTo>
                <a:lnTo>
                  <a:pt x="1" y="2987"/>
                </a:lnTo>
                <a:lnTo>
                  <a:pt x="13141" y="10623"/>
                </a:lnTo>
                <a:lnTo>
                  <a:pt x="18314" y="7637"/>
                </a:lnTo>
                <a:lnTo>
                  <a:pt x="12332" y="4160"/>
                </a:lnTo>
                <a:lnTo>
                  <a:pt x="5174" y="1"/>
                </a:lnTo>
                <a:close/>
              </a:path>
            </a:pathLst>
          </a:custGeom>
          <a:solidFill>
            <a:srgbClr val="36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504;p48">
            <a:extLst>
              <a:ext uri="{FF2B5EF4-FFF2-40B4-BE49-F238E27FC236}">
                <a16:creationId xmlns:a16="http://schemas.microsoft.com/office/drawing/2014/main" id="{C34F1020-65B5-E3A4-9B69-2DA03DE0D697}"/>
              </a:ext>
            </a:extLst>
          </p:cNvPr>
          <p:cNvSpPr/>
          <p:nvPr/>
        </p:nvSpPr>
        <p:spPr>
          <a:xfrm>
            <a:off x="3006008" y="1058829"/>
            <a:ext cx="1144061" cy="1328660"/>
          </a:xfrm>
          <a:custGeom>
            <a:avLst/>
            <a:gdLst/>
            <a:ahLst/>
            <a:cxnLst/>
            <a:rect l="l" t="t" r="r" b="b"/>
            <a:pathLst>
              <a:path w="32847" h="38147" extrusionOk="0">
                <a:moveTo>
                  <a:pt x="21142" y="1"/>
                </a:moveTo>
                <a:lnTo>
                  <a:pt x="8002" y="7637"/>
                </a:lnTo>
                <a:lnTo>
                  <a:pt x="1" y="26770"/>
                </a:lnTo>
                <a:lnTo>
                  <a:pt x="5057" y="29690"/>
                </a:lnTo>
                <a:lnTo>
                  <a:pt x="9651" y="27020"/>
                </a:lnTo>
                <a:lnTo>
                  <a:pt x="13067" y="28992"/>
                </a:lnTo>
                <a:lnTo>
                  <a:pt x="14651" y="35228"/>
                </a:lnTo>
                <a:lnTo>
                  <a:pt x="19707" y="38147"/>
                </a:lnTo>
                <a:lnTo>
                  <a:pt x="32847" y="30512"/>
                </a:lnTo>
                <a:lnTo>
                  <a:pt x="25009" y="2233"/>
                </a:lnTo>
                <a:lnTo>
                  <a:pt x="211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505;p48">
            <a:extLst>
              <a:ext uri="{FF2B5EF4-FFF2-40B4-BE49-F238E27FC236}">
                <a16:creationId xmlns:a16="http://schemas.microsoft.com/office/drawing/2014/main" id="{C12DEA05-DD45-27B4-7F68-7ABAE0418424}"/>
              </a:ext>
            </a:extLst>
          </p:cNvPr>
          <p:cNvSpPr/>
          <p:nvPr/>
        </p:nvSpPr>
        <p:spPr>
          <a:xfrm>
            <a:off x="3182109" y="1939436"/>
            <a:ext cx="160044" cy="153496"/>
          </a:xfrm>
          <a:custGeom>
            <a:avLst/>
            <a:gdLst/>
            <a:ahLst/>
            <a:cxnLst/>
            <a:rect l="l" t="t" r="r" b="b"/>
            <a:pathLst>
              <a:path w="4595" h="4407" extrusionOk="0">
                <a:moveTo>
                  <a:pt x="1587" y="1"/>
                </a:moveTo>
                <a:lnTo>
                  <a:pt x="1" y="4407"/>
                </a:lnTo>
                <a:lnTo>
                  <a:pt x="4595" y="1737"/>
                </a:lnTo>
                <a:lnTo>
                  <a:pt x="15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506;p48">
            <a:extLst>
              <a:ext uri="{FF2B5EF4-FFF2-40B4-BE49-F238E27FC236}">
                <a16:creationId xmlns:a16="http://schemas.microsoft.com/office/drawing/2014/main" id="{5628B900-A1F4-57CD-0CC9-D8673D8CE57F}"/>
              </a:ext>
            </a:extLst>
          </p:cNvPr>
          <p:cNvSpPr/>
          <p:nvPr/>
        </p:nvSpPr>
        <p:spPr>
          <a:xfrm>
            <a:off x="3264029" y="1565745"/>
            <a:ext cx="169134" cy="355127"/>
          </a:xfrm>
          <a:custGeom>
            <a:avLst/>
            <a:gdLst/>
            <a:ahLst/>
            <a:cxnLst/>
            <a:rect l="l" t="t" r="r" b="b"/>
            <a:pathLst>
              <a:path w="4856" h="10196" extrusionOk="0">
                <a:moveTo>
                  <a:pt x="2497" y="1"/>
                </a:moveTo>
                <a:lnTo>
                  <a:pt x="1" y="7393"/>
                </a:lnTo>
                <a:lnTo>
                  <a:pt x="4855" y="10196"/>
                </a:lnTo>
                <a:lnTo>
                  <a:pt x="4855" y="10196"/>
                </a:lnTo>
                <a:lnTo>
                  <a:pt x="24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507;p48">
            <a:extLst>
              <a:ext uri="{FF2B5EF4-FFF2-40B4-BE49-F238E27FC236}">
                <a16:creationId xmlns:a16="http://schemas.microsoft.com/office/drawing/2014/main" id="{CE5F15FC-48A8-81ED-5047-68806B9CC2E5}"/>
              </a:ext>
            </a:extLst>
          </p:cNvPr>
          <p:cNvSpPr/>
          <p:nvPr/>
        </p:nvSpPr>
        <p:spPr>
          <a:xfrm>
            <a:off x="3006008" y="1324826"/>
            <a:ext cx="686430" cy="1062733"/>
          </a:xfrm>
          <a:custGeom>
            <a:avLst/>
            <a:gdLst/>
            <a:ahLst/>
            <a:cxnLst/>
            <a:rect l="l" t="t" r="r" b="b"/>
            <a:pathLst>
              <a:path w="19708" h="30512" extrusionOk="0">
                <a:moveTo>
                  <a:pt x="9905" y="6918"/>
                </a:moveTo>
                <a:lnTo>
                  <a:pt x="12263" y="17113"/>
                </a:lnTo>
                <a:lnTo>
                  <a:pt x="7410" y="14310"/>
                </a:lnTo>
                <a:lnTo>
                  <a:pt x="9905" y="6918"/>
                </a:lnTo>
                <a:close/>
                <a:moveTo>
                  <a:pt x="8002" y="0"/>
                </a:moveTo>
                <a:lnTo>
                  <a:pt x="1" y="19133"/>
                </a:lnTo>
                <a:lnTo>
                  <a:pt x="5057" y="22053"/>
                </a:lnTo>
                <a:lnTo>
                  <a:pt x="6643" y="17648"/>
                </a:lnTo>
                <a:lnTo>
                  <a:pt x="9651" y="19383"/>
                </a:lnTo>
                <a:lnTo>
                  <a:pt x="13067" y="21355"/>
                </a:lnTo>
                <a:lnTo>
                  <a:pt x="14651" y="27592"/>
                </a:lnTo>
                <a:lnTo>
                  <a:pt x="19707" y="30511"/>
                </a:lnTo>
                <a:lnTo>
                  <a:pt x="19707" y="30511"/>
                </a:lnTo>
                <a:lnTo>
                  <a:pt x="11869" y="2232"/>
                </a:lnTo>
                <a:lnTo>
                  <a:pt x="8002" y="0"/>
                </a:lnTo>
                <a:close/>
              </a:path>
            </a:pathLst>
          </a:custGeom>
          <a:solidFill>
            <a:srgbClr val="880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508;p48">
            <a:extLst>
              <a:ext uri="{FF2B5EF4-FFF2-40B4-BE49-F238E27FC236}">
                <a16:creationId xmlns:a16="http://schemas.microsoft.com/office/drawing/2014/main" id="{5B9BD3E0-31F8-DC1D-5D4F-A493755265AD}"/>
              </a:ext>
            </a:extLst>
          </p:cNvPr>
          <p:cNvSpPr/>
          <p:nvPr/>
        </p:nvSpPr>
        <p:spPr>
          <a:xfrm>
            <a:off x="3419405" y="1136569"/>
            <a:ext cx="730664" cy="1250919"/>
          </a:xfrm>
          <a:custGeom>
            <a:avLst/>
            <a:gdLst/>
            <a:ahLst/>
            <a:cxnLst/>
            <a:rect l="l" t="t" r="r" b="b"/>
            <a:pathLst>
              <a:path w="20978" h="35915" extrusionOk="0">
                <a:moveTo>
                  <a:pt x="13140" y="1"/>
                </a:moveTo>
                <a:lnTo>
                  <a:pt x="0" y="7637"/>
                </a:lnTo>
                <a:lnTo>
                  <a:pt x="7838" y="35915"/>
                </a:lnTo>
                <a:lnTo>
                  <a:pt x="20978" y="28280"/>
                </a:lnTo>
                <a:lnTo>
                  <a:pt x="131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509;p48">
            <a:extLst>
              <a:ext uri="{FF2B5EF4-FFF2-40B4-BE49-F238E27FC236}">
                <a16:creationId xmlns:a16="http://schemas.microsoft.com/office/drawing/2014/main" id="{12E77066-EDC2-E42A-5599-E3D8B78CD550}"/>
              </a:ext>
            </a:extLst>
          </p:cNvPr>
          <p:cNvSpPr/>
          <p:nvPr/>
        </p:nvSpPr>
        <p:spPr>
          <a:xfrm>
            <a:off x="3284718" y="1058829"/>
            <a:ext cx="592354" cy="343772"/>
          </a:xfrm>
          <a:custGeom>
            <a:avLst/>
            <a:gdLst/>
            <a:ahLst/>
            <a:cxnLst/>
            <a:rect l="l" t="t" r="r" b="b"/>
            <a:pathLst>
              <a:path w="17007" h="9870" extrusionOk="0">
                <a:moveTo>
                  <a:pt x="13140" y="1"/>
                </a:moveTo>
                <a:lnTo>
                  <a:pt x="0" y="7637"/>
                </a:lnTo>
                <a:lnTo>
                  <a:pt x="3867" y="9869"/>
                </a:lnTo>
                <a:lnTo>
                  <a:pt x="17007" y="2233"/>
                </a:lnTo>
                <a:lnTo>
                  <a:pt x="13140" y="1"/>
                </a:lnTo>
                <a:close/>
              </a:path>
            </a:pathLst>
          </a:custGeom>
          <a:solidFill>
            <a:srgbClr val="FF4C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510;p48">
            <a:extLst>
              <a:ext uri="{FF2B5EF4-FFF2-40B4-BE49-F238E27FC236}">
                <a16:creationId xmlns:a16="http://schemas.microsoft.com/office/drawing/2014/main" id="{6B07458C-C065-4965-543B-D9BA644C7A23}"/>
              </a:ext>
            </a:extLst>
          </p:cNvPr>
          <p:cNvSpPr/>
          <p:nvPr/>
        </p:nvSpPr>
        <p:spPr>
          <a:xfrm>
            <a:off x="3732458" y="3022718"/>
            <a:ext cx="458850" cy="669607"/>
          </a:xfrm>
          <a:custGeom>
            <a:avLst/>
            <a:gdLst/>
            <a:ahLst/>
            <a:cxnLst/>
            <a:rect l="l" t="t" r="r" b="b"/>
            <a:pathLst>
              <a:path w="13174" h="19225" extrusionOk="0">
                <a:moveTo>
                  <a:pt x="1" y="1"/>
                </a:moveTo>
                <a:lnTo>
                  <a:pt x="34" y="11588"/>
                </a:lnTo>
                <a:lnTo>
                  <a:pt x="13174" y="19224"/>
                </a:lnTo>
                <a:lnTo>
                  <a:pt x="13119" y="319"/>
                </a:lnTo>
                <a:lnTo>
                  <a:pt x="6813" y="3959"/>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511;p48">
            <a:extLst>
              <a:ext uri="{FF2B5EF4-FFF2-40B4-BE49-F238E27FC236}">
                <a16:creationId xmlns:a16="http://schemas.microsoft.com/office/drawing/2014/main" id="{FF627901-E473-776C-886C-40EEFBCFEE3A}"/>
              </a:ext>
            </a:extLst>
          </p:cNvPr>
          <p:cNvSpPr/>
          <p:nvPr/>
        </p:nvSpPr>
        <p:spPr>
          <a:xfrm>
            <a:off x="3969267" y="2644221"/>
            <a:ext cx="604893" cy="1048104"/>
          </a:xfrm>
          <a:custGeom>
            <a:avLst/>
            <a:gdLst/>
            <a:ahLst/>
            <a:cxnLst/>
            <a:rect l="l" t="t" r="r" b="b"/>
            <a:pathLst>
              <a:path w="17367" h="30092" extrusionOk="0">
                <a:moveTo>
                  <a:pt x="17353" y="0"/>
                </a:moveTo>
                <a:lnTo>
                  <a:pt x="1" y="10018"/>
                </a:lnTo>
                <a:lnTo>
                  <a:pt x="14" y="14826"/>
                </a:lnTo>
                <a:lnTo>
                  <a:pt x="6320" y="11186"/>
                </a:lnTo>
                <a:lnTo>
                  <a:pt x="6375" y="30091"/>
                </a:lnTo>
                <a:lnTo>
                  <a:pt x="11142" y="27338"/>
                </a:lnTo>
                <a:lnTo>
                  <a:pt x="11089" y="8433"/>
                </a:lnTo>
                <a:lnTo>
                  <a:pt x="17366" y="4808"/>
                </a:lnTo>
                <a:lnTo>
                  <a:pt x="173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512;p48">
            <a:extLst>
              <a:ext uri="{FF2B5EF4-FFF2-40B4-BE49-F238E27FC236}">
                <a16:creationId xmlns:a16="http://schemas.microsoft.com/office/drawing/2014/main" id="{45E0F512-2F2D-5184-55D8-E1A6FB74E63A}"/>
              </a:ext>
            </a:extLst>
          </p:cNvPr>
          <p:cNvSpPr/>
          <p:nvPr/>
        </p:nvSpPr>
        <p:spPr>
          <a:xfrm>
            <a:off x="3510381" y="2728509"/>
            <a:ext cx="459547" cy="432275"/>
          </a:xfrm>
          <a:custGeom>
            <a:avLst/>
            <a:gdLst/>
            <a:ahLst/>
            <a:cxnLst/>
            <a:rect l="l" t="t" r="r" b="b"/>
            <a:pathLst>
              <a:path w="13194" h="12411" extrusionOk="0">
                <a:moveTo>
                  <a:pt x="0" y="0"/>
                </a:moveTo>
                <a:lnTo>
                  <a:pt x="43" y="4809"/>
                </a:lnTo>
                <a:lnTo>
                  <a:pt x="6391" y="8449"/>
                </a:lnTo>
                <a:lnTo>
                  <a:pt x="13193" y="12410"/>
                </a:lnTo>
                <a:lnTo>
                  <a:pt x="13184" y="756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513;p48">
            <a:extLst>
              <a:ext uri="{FF2B5EF4-FFF2-40B4-BE49-F238E27FC236}">
                <a16:creationId xmlns:a16="http://schemas.microsoft.com/office/drawing/2014/main" id="{E9E74A18-44FE-591C-FC44-70BB47D16290}"/>
              </a:ext>
            </a:extLst>
          </p:cNvPr>
          <p:cNvSpPr/>
          <p:nvPr/>
        </p:nvSpPr>
        <p:spPr>
          <a:xfrm>
            <a:off x="3510381" y="2378224"/>
            <a:ext cx="1063290" cy="614959"/>
          </a:xfrm>
          <a:custGeom>
            <a:avLst/>
            <a:gdLst/>
            <a:ahLst/>
            <a:cxnLst/>
            <a:rect l="l" t="t" r="r" b="b"/>
            <a:pathLst>
              <a:path w="30528" h="17656" extrusionOk="0">
                <a:moveTo>
                  <a:pt x="17388" y="1"/>
                </a:moveTo>
                <a:lnTo>
                  <a:pt x="0" y="10057"/>
                </a:lnTo>
                <a:lnTo>
                  <a:pt x="13176" y="17655"/>
                </a:lnTo>
                <a:lnTo>
                  <a:pt x="30528" y="7637"/>
                </a:lnTo>
                <a:lnTo>
                  <a:pt x="17388" y="1"/>
                </a:lnTo>
                <a:close/>
              </a:path>
            </a:pathLst>
          </a:custGeom>
          <a:solidFill>
            <a:srgbClr val="36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514;p48">
            <a:extLst>
              <a:ext uri="{FF2B5EF4-FFF2-40B4-BE49-F238E27FC236}">
                <a16:creationId xmlns:a16="http://schemas.microsoft.com/office/drawing/2014/main" id="{E66AC969-51E0-7531-668C-DEEBC2807F0F}"/>
              </a:ext>
            </a:extLst>
          </p:cNvPr>
          <p:cNvSpPr/>
          <p:nvPr/>
        </p:nvSpPr>
        <p:spPr>
          <a:xfrm>
            <a:off x="5717245" y="889938"/>
            <a:ext cx="1078546" cy="1449067"/>
          </a:xfrm>
          <a:custGeom>
            <a:avLst/>
            <a:gdLst/>
            <a:ahLst/>
            <a:cxnLst/>
            <a:rect l="l" t="t" r="r" b="b"/>
            <a:pathLst>
              <a:path w="30966" h="41604" extrusionOk="0">
                <a:moveTo>
                  <a:pt x="13206" y="1"/>
                </a:moveTo>
                <a:lnTo>
                  <a:pt x="67" y="7637"/>
                </a:lnTo>
                <a:lnTo>
                  <a:pt x="0" y="31350"/>
                </a:lnTo>
                <a:lnTo>
                  <a:pt x="4766" y="34103"/>
                </a:lnTo>
                <a:lnTo>
                  <a:pt x="13021" y="29305"/>
                </a:lnTo>
                <a:lnTo>
                  <a:pt x="12993" y="38853"/>
                </a:lnTo>
                <a:lnTo>
                  <a:pt x="17760" y="41604"/>
                </a:lnTo>
                <a:lnTo>
                  <a:pt x="30899" y="33968"/>
                </a:lnTo>
                <a:lnTo>
                  <a:pt x="30966" y="10254"/>
                </a:lnTo>
                <a:lnTo>
                  <a:pt x="26200" y="7503"/>
                </a:lnTo>
                <a:lnTo>
                  <a:pt x="18257" y="12118"/>
                </a:lnTo>
                <a:lnTo>
                  <a:pt x="17947" y="11939"/>
                </a:lnTo>
                <a:lnTo>
                  <a:pt x="17973" y="2753"/>
                </a:lnTo>
                <a:lnTo>
                  <a:pt x="13206" y="1"/>
                </a:lnTo>
                <a:close/>
              </a:path>
            </a:pathLst>
          </a:custGeom>
          <a:solidFill>
            <a:srgbClr val="FFC1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515;p48">
            <a:extLst>
              <a:ext uri="{FF2B5EF4-FFF2-40B4-BE49-F238E27FC236}">
                <a16:creationId xmlns:a16="http://schemas.microsoft.com/office/drawing/2014/main" id="{748F94C3-17D6-CEAE-EDCE-CE8E63B3E193}"/>
              </a:ext>
            </a:extLst>
          </p:cNvPr>
          <p:cNvSpPr/>
          <p:nvPr/>
        </p:nvSpPr>
        <p:spPr>
          <a:xfrm>
            <a:off x="5883245" y="1739198"/>
            <a:ext cx="287522" cy="338548"/>
          </a:xfrm>
          <a:custGeom>
            <a:avLst/>
            <a:gdLst/>
            <a:ahLst/>
            <a:cxnLst/>
            <a:rect l="l" t="t" r="r" b="b"/>
            <a:pathLst>
              <a:path w="8255" h="9720" extrusionOk="0">
                <a:moveTo>
                  <a:pt x="28" y="0"/>
                </a:moveTo>
                <a:lnTo>
                  <a:pt x="0" y="9720"/>
                </a:lnTo>
                <a:lnTo>
                  <a:pt x="0" y="9720"/>
                </a:lnTo>
                <a:lnTo>
                  <a:pt x="8255" y="4922"/>
                </a:lnTo>
                <a:lnTo>
                  <a:pt x="8255" y="4750"/>
                </a:lnTo>
                <a:lnTo>
                  <a:pt x="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516;p48">
            <a:extLst>
              <a:ext uri="{FF2B5EF4-FFF2-40B4-BE49-F238E27FC236}">
                <a16:creationId xmlns:a16="http://schemas.microsoft.com/office/drawing/2014/main" id="{E2CD98A8-5DD0-3876-D829-7F0B5ACC7533}"/>
              </a:ext>
            </a:extLst>
          </p:cNvPr>
          <p:cNvSpPr/>
          <p:nvPr/>
        </p:nvSpPr>
        <p:spPr>
          <a:xfrm>
            <a:off x="5719579" y="889938"/>
            <a:ext cx="623666" cy="361884"/>
          </a:xfrm>
          <a:custGeom>
            <a:avLst/>
            <a:gdLst/>
            <a:ahLst/>
            <a:cxnLst/>
            <a:rect l="l" t="t" r="r" b="b"/>
            <a:pathLst>
              <a:path w="17906" h="10390" extrusionOk="0">
                <a:moveTo>
                  <a:pt x="13139" y="1"/>
                </a:moveTo>
                <a:lnTo>
                  <a:pt x="0" y="7637"/>
                </a:lnTo>
                <a:lnTo>
                  <a:pt x="4766" y="10389"/>
                </a:lnTo>
                <a:lnTo>
                  <a:pt x="17906" y="2753"/>
                </a:lnTo>
                <a:lnTo>
                  <a:pt x="13139" y="1"/>
                </a:lnTo>
                <a:close/>
              </a:path>
            </a:pathLst>
          </a:custGeom>
          <a:solidFill>
            <a:srgbClr val="FFA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517;p48">
            <a:extLst>
              <a:ext uri="{FF2B5EF4-FFF2-40B4-BE49-F238E27FC236}">
                <a16:creationId xmlns:a16="http://schemas.microsoft.com/office/drawing/2014/main" id="{4E055869-B11E-AD7D-53B0-5DC2804F8F1B}"/>
              </a:ext>
            </a:extLst>
          </p:cNvPr>
          <p:cNvSpPr/>
          <p:nvPr/>
        </p:nvSpPr>
        <p:spPr>
          <a:xfrm>
            <a:off x="5884673" y="985790"/>
            <a:ext cx="458572" cy="585945"/>
          </a:xfrm>
          <a:custGeom>
            <a:avLst/>
            <a:gdLst/>
            <a:ahLst/>
            <a:cxnLst/>
            <a:rect l="l" t="t" r="r" b="b"/>
            <a:pathLst>
              <a:path w="13166" h="16823" extrusionOk="0">
                <a:moveTo>
                  <a:pt x="13166" y="1"/>
                </a:moveTo>
                <a:lnTo>
                  <a:pt x="26" y="7637"/>
                </a:lnTo>
                <a:lnTo>
                  <a:pt x="0" y="16823"/>
                </a:lnTo>
                <a:lnTo>
                  <a:pt x="13140" y="9187"/>
                </a:lnTo>
                <a:lnTo>
                  <a:pt x="131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518;p48">
            <a:extLst>
              <a:ext uri="{FF2B5EF4-FFF2-40B4-BE49-F238E27FC236}">
                <a16:creationId xmlns:a16="http://schemas.microsoft.com/office/drawing/2014/main" id="{855302F3-96EB-C33C-FE51-684910123D24}"/>
              </a:ext>
            </a:extLst>
          </p:cNvPr>
          <p:cNvSpPr/>
          <p:nvPr/>
        </p:nvSpPr>
        <p:spPr>
          <a:xfrm>
            <a:off x="5884673" y="1305739"/>
            <a:ext cx="468498" cy="431404"/>
          </a:xfrm>
          <a:custGeom>
            <a:avLst/>
            <a:gdLst/>
            <a:ahLst/>
            <a:cxnLst/>
            <a:rect l="l" t="t" r="r" b="b"/>
            <a:pathLst>
              <a:path w="13451" h="12386" extrusionOk="0">
                <a:moveTo>
                  <a:pt x="13140" y="1"/>
                </a:moveTo>
                <a:lnTo>
                  <a:pt x="0" y="7637"/>
                </a:lnTo>
                <a:lnTo>
                  <a:pt x="8227" y="12386"/>
                </a:lnTo>
                <a:lnTo>
                  <a:pt x="8253" y="3200"/>
                </a:lnTo>
                <a:lnTo>
                  <a:pt x="13450" y="180"/>
                </a:lnTo>
                <a:lnTo>
                  <a:pt x="13140" y="1"/>
                </a:lnTo>
                <a:close/>
              </a:path>
            </a:pathLst>
          </a:custGeom>
          <a:solidFill>
            <a:srgbClr val="FFA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519;p48">
            <a:extLst>
              <a:ext uri="{FF2B5EF4-FFF2-40B4-BE49-F238E27FC236}">
                <a16:creationId xmlns:a16="http://schemas.microsoft.com/office/drawing/2014/main" id="{A299D6C1-05F8-DC9E-D6BA-04A18EA6D92C}"/>
              </a:ext>
            </a:extLst>
          </p:cNvPr>
          <p:cNvSpPr/>
          <p:nvPr/>
        </p:nvSpPr>
        <p:spPr>
          <a:xfrm>
            <a:off x="5717245" y="1155900"/>
            <a:ext cx="620914" cy="1183105"/>
          </a:xfrm>
          <a:custGeom>
            <a:avLst/>
            <a:gdLst/>
            <a:ahLst/>
            <a:cxnLst/>
            <a:rect l="l" t="t" r="r" b="b"/>
            <a:pathLst>
              <a:path w="17827" h="33968" extrusionOk="0">
                <a:moveTo>
                  <a:pt x="67" y="1"/>
                </a:moveTo>
                <a:lnTo>
                  <a:pt x="0" y="23714"/>
                </a:lnTo>
                <a:lnTo>
                  <a:pt x="4766" y="26467"/>
                </a:lnTo>
                <a:lnTo>
                  <a:pt x="4794" y="16747"/>
                </a:lnTo>
                <a:lnTo>
                  <a:pt x="13021" y="21497"/>
                </a:lnTo>
                <a:lnTo>
                  <a:pt x="13021" y="21669"/>
                </a:lnTo>
                <a:lnTo>
                  <a:pt x="12993" y="31217"/>
                </a:lnTo>
                <a:lnTo>
                  <a:pt x="17760" y="33968"/>
                </a:lnTo>
                <a:lnTo>
                  <a:pt x="17826" y="10254"/>
                </a:lnTo>
                <a:lnTo>
                  <a:pt x="13060" y="7502"/>
                </a:lnTo>
                <a:lnTo>
                  <a:pt x="13034" y="16688"/>
                </a:lnTo>
                <a:lnTo>
                  <a:pt x="4807" y="11939"/>
                </a:lnTo>
                <a:lnTo>
                  <a:pt x="4833" y="2753"/>
                </a:lnTo>
                <a:lnTo>
                  <a:pt x="67" y="1"/>
                </a:lnTo>
                <a:close/>
              </a:path>
            </a:pathLst>
          </a:custGeom>
          <a:solidFill>
            <a:srgbClr val="E37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520;p48">
            <a:extLst>
              <a:ext uri="{FF2B5EF4-FFF2-40B4-BE49-F238E27FC236}">
                <a16:creationId xmlns:a16="http://schemas.microsoft.com/office/drawing/2014/main" id="{275D7714-7056-56EA-9CE1-5DFE50514F98}"/>
              </a:ext>
            </a:extLst>
          </p:cNvPr>
          <p:cNvSpPr/>
          <p:nvPr/>
        </p:nvSpPr>
        <p:spPr>
          <a:xfrm>
            <a:off x="6335791" y="1247085"/>
            <a:ext cx="460000" cy="1091921"/>
          </a:xfrm>
          <a:custGeom>
            <a:avLst/>
            <a:gdLst/>
            <a:ahLst/>
            <a:cxnLst/>
            <a:rect l="l" t="t" r="r" b="b"/>
            <a:pathLst>
              <a:path w="13207" h="31350" extrusionOk="0">
                <a:moveTo>
                  <a:pt x="13207" y="0"/>
                </a:moveTo>
                <a:lnTo>
                  <a:pt x="67" y="7636"/>
                </a:lnTo>
                <a:lnTo>
                  <a:pt x="1" y="31350"/>
                </a:lnTo>
                <a:lnTo>
                  <a:pt x="1" y="31350"/>
                </a:lnTo>
                <a:lnTo>
                  <a:pt x="13140" y="23714"/>
                </a:lnTo>
                <a:lnTo>
                  <a:pt x="132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521;p48">
            <a:extLst>
              <a:ext uri="{FF2B5EF4-FFF2-40B4-BE49-F238E27FC236}">
                <a16:creationId xmlns:a16="http://schemas.microsoft.com/office/drawing/2014/main" id="{598056D0-8187-340C-D1D9-A99C83A9F09B}"/>
              </a:ext>
            </a:extLst>
          </p:cNvPr>
          <p:cNvSpPr/>
          <p:nvPr/>
        </p:nvSpPr>
        <p:spPr>
          <a:xfrm>
            <a:off x="6172125" y="1151268"/>
            <a:ext cx="623666" cy="361814"/>
          </a:xfrm>
          <a:custGeom>
            <a:avLst/>
            <a:gdLst/>
            <a:ahLst/>
            <a:cxnLst/>
            <a:rect l="l" t="t" r="r" b="b"/>
            <a:pathLst>
              <a:path w="17906" h="10388" extrusionOk="0">
                <a:moveTo>
                  <a:pt x="13140" y="0"/>
                </a:moveTo>
                <a:lnTo>
                  <a:pt x="5197" y="4615"/>
                </a:lnTo>
                <a:lnTo>
                  <a:pt x="0" y="7635"/>
                </a:lnTo>
                <a:lnTo>
                  <a:pt x="4766" y="10387"/>
                </a:lnTo>
                <a:lnTo>
                  <a:pt x="17906" y="2751"/>
                </a:lnTo>
                <a:lnTo>
                  <a:pt x="13140" y="0"/>
                </a:lnTo>
                <a:close/>
              </a:path>
            </a:pathLst>
          </a:custGeom>
          <a:solidFill>
            <a:srgbClr val="FFA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522;p48">
            <a:extLst>
              <a:ext uri="{FF2B5EF4-FFF2-40B4-BE49-F238E27FC236}">
                <a16:creationId xmlns:a16="http://schemas.microsoft.com/office/drawing/2014/main" id="{76531907-AF82-1499-DE53-22BF895EFDCF}"/>
              </a:ext>
            </a:extLst>
          </p:cNvPr>
          <p:cNvSpPr/>
          <p:nvPr/>
        </p:nvSpPr>
        <p:spPr>
          <a:xfrm>
            <a:off x="1081059" y="2377806"/>
            <a:ext cx="105639" cy="199471"/>
          </a:xfrm>
          <a:custGeom>
            <a:avLst/>
            <a:gdLst/>
            <a:ahLst/>
            <a:cxnLst/>
            <a:rect l="l" t="t" r="r" b="b"/>
            <a:pathLst>
              <a:path w="3033" h="5727" extrusionOk="0">
                <a:moveTo>
                  <a:pt x="3032" y="1"/>
                </a:moveTo>
                <a:lnTo>
                  <a:pt x="0" y="1751"/>
                </a:lnTo>
                <a:lnTo>
                  <a:pt x="0" y="5727"/>
                </a:lnTo>
                <a:lnTo>
                  <a:pt x="3032" y="3977"/>
                </a:lnTo>
                <a:lnTo>
                  <a:pt x="3032" y="1"/>
                </a:lnTo>
                <a:close/>
              </a:path>
            </a:pathLst>
          </a:custGeom>
          <a:solidFill>
            <a:srgbClr val="FFA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523;p48">
            <a:extLst>
              <a:ext uri="{FF2B5EF4-FFF2-40B4-BE49-F238E27FC236}">
                <a16:creationId xmlns:a16="http://schemas.microsoft.com/office/drawing/2014/main" id="{67AC5B0A-A531-D744-E681-55743D7C8719}"/>
              </a:ext>
            </a:extLst>
          </p:cNvPr>
          <p:cNvSpPr/>
          <p:nvPr/>
        </p:nvSpPr>
        <p:spPr>
          <a:xfrm>
            <a:off x="975419" y="2377806"/>
            <a:ext cx="105674" cy="199471"/>
          </a:xfrm>
          <a:custGeom>
            <a:avLst/>
            <a:gdLst/>
            <a:ahLst/>
            <a:cxnLst/>
            <a:rect l="l" t="t" r="r" b="b"/>
            <a:pathLst>
              <a:path w="3034" h="5727" extrusionOk="0">
                <a:moveTo>
                  <a:pt x="1" y="1"/>
                </a:moveTo>
                <a:lnTo>
                  <a:pt x="1" y="3977"/>
                </a:lnTo>
                <a:lnTo>
                  <a:pt x="3033" y="5727"/>
                </a:lnTo>
                <a:lnTo>
                  <a:pt x="3033" y="175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524;p48">
            <a:extLst>
              <a:ext uri="{FF2B5EF4-FFF2-40B4-BE49-F238E27FC236}">
                <a16:creationId xmlns:a16="http://schemas.microsoft.com/office/drawing/2014/main" id="{D8EFF679-5E3D-0117-7682-AD786BA25224}"/>
              </a:ext>
            </a:extLst>
          </p:cNvPr>
          <p:cNvSpPr/>
          <p:nvPr/>
        </p:nvSpPr>
        <p:spPr>
          <a:xfrm>
            <a:off x="1081059" y="2280004"/>
            <a:ext cx="105639" cy="158790"/>
          </a:xfrm>
          <a:custGeom>
            <a:avLst/>
            <a:gdLst/>
            <a:ahLst/>
            <a:cxnLst/>
            <a:rect l="l" t="t" r="r" b="b"/>
            <a:pathLst>
              <a:path w="3033" h="4559" extrusionOk="0">
                <a:moveTo>
                  <a:pt x="3032" y="1"/>
                </a:moveTo>
                <a:lnTo>
                  <a:pt x="0" y="1751"/>
                </a:lnTo>
                <a:lnTo>
                  <a:pt x="0" y="4559"/>
                </a:lnTo>
                <a:lnTo>
                  <a:pt x="3032" y="2809"/>
                </a:lnTo>
                <a:lnTo>
                  <a:pt x="3032" y="1"/>
                </a:ln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525;p48">
            <a:extLst>
              <a:ext uri="{FF2B5EF4-FFF2-40B4-BE49-F238E27FC236}">
                <a16:creationId xmlns:a16="http://schemas.microsoft.com/office/drawing/2014/main" id="{12B5D7A4-CBEF-46C6-EA11-2DFF00CFEDCC}"/>
              </a:ext>
            </a:extLst>
          </p:cNvPr>
          <p:cNvSpPr/>
          <p:nvPr/>
        </p:nvSpPr>
        <p:spPr>
          <a:xfrm>
            <a:off x="975419" y="2280004"/>
            <a:ext cx="105674" cy="158790"/>
          </a:xfrm>
          <a:custGeom>
            <a:avLst/>
            <a:gdLst/>
            <a:ahLst/>
            <a:cxnLst/>
            <a:rect l="l" t="t" r="r" b="b"/>
            <a:pathLst>
              <a:path w="3034" h="4559" extrusionOk="0">
                <a:moveTo>
                  <a:pt x="1" y="1"/>
                </a:moveTo>
                <a:lnTo>
                  <a:pt x="1" y="2809"/>
                </a:lnTo>
                <a:lnTo>
                  <a:pt x="3033" y="4559"/>
                </a:lnTo>
                <a:lnTo>
                  <a:pt x="3033" y="175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526;p48">
            <a:extLst>
              <a:ext uri="{FF2B5EF4-FFF2-40B4-BE49-F238E27FC236}">
                <a16:creationId xmlns:a16="http://schemas.microsoft.com/office/drawing/2014/main" id="{24952352-8299-AD4E-A61C-2EF29C2CD972}"/>
              </a:ext>
            </a:extLst>
          </p:cNvPr>
          <p:cNvSpPr/>
          <p:nvPr/>
        </p:nvSpPr>
        <p:spPr>
          <a:xfrm>
            <a:off x="1081059" y="2209856"/>
            <a:ext cx="105639" cy="131135"/>
          </a:xfrm>
          <a:custGeom>
            <a:avLst/>
            <a:gdLst/>
            <a:ahLst/>
            <a:cxnLst/>
            <a:rect l="l" t="t" r="r" b="b"/>
            <a:pathLst>
              <a:path w="3033" h="3765" extrusionOk="0">
                <a:moveTo>
                  <a:pt x="3032" y="1"/>
                </a:moveTo>
                <a:lnTo>
                  <a:pt x="0" y="1751"/>
                </a:lnTo>
                <a:lnTo>
                  <a:pt x="0" y="3765"/>
                </a:lnTo>
                <a:lnTo>
                  <a:pt x="3032" y="2015"/>
                </a:lnTo>
                <a:lnTo>
                  <a:pt x="3032" y="1"/>
                </a:lnTo>
                <a:close/>
              </a:path>
            </a:pathLst>
          </a:custGeom>
          <a:solidFill>
            <a:srgbClr val="1E2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527;p48">
            <a:extLst>
              <a:ext uri="{FF2B5EF4-FFF2-40B4-BE49-F238E27FC236}">
                <a16:creationId xmlns:a16="http://schemas.microsoft.com/office/drawing/2014/main" id="{D3747CAF-47D0-24F9-6FBC-4EB2889809E0}"/>
              </a:ext>
            </a:extLst>
          </p:cNvPr>
          <p:cNvSpPr/>
          <p:nvPr/>
        </p:nvSpPr>
        <p:spPr>
          <a:xfrm>
            <a:off x="975419" y="2209856"/>
            <a:ext cx="105674" cy="131135"/>
          </a:xfrm>
          <a:custGeom>
            <a:avLst/>
            <a:gdLst/>
            <a:ahLst/>
            <a:cxnLst/>
            <a:rect l="l" t="t" r="r" b="b"/>
            <a:pathLst>
              <a:path w="3034" h="3765" extrusionOk="0">
                <a:moveTo>
                  <a:pt x="1" y="1"/>
                </a:moveTo>
                <a:lnTo>
                  <a:pt x="1" y="2015"/>
                </a:lnTo>
                <a:lnTo>
                  <a:pt x="3033" y="3765"/>
                </a:lnTo>
                <a:lnTo>
                  <a:pt x="3033" y="1751"/>
                </a:lnTo>
                <a:lnTo>
                  <a:pt x="1" y="1"/>
                </a:lnTo>
                <a:close/>
              </a:path>
            </a:pathLst>
          </a:custGeom>
          <a:solidFill>
            <a:srgbClr val="072A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528;p48">
            <a:extLst>
              <a:ext uri="{FF2B5EF4-FFF2-40B4-BE49-F238E27FC236}">
                <a16:creationId xmlns:a16="http://schemas.microsoft.com/office/drawing/2014/main" id="{A0A6B7EA-2B3D-EE4F-6C4D-29FC0BB0C43C}"/>
              </a:ext>
            </a:extLst>
          </p:cNvPr>
          <p:cNvSpPr/>
          <p:nvPr/>
        </p:nvSpPr>
        <p:spPr>
          <a:xfrm>
            <a:off x="975419" y="2148869"/>
            <a:ext cx="211279" cy="121975"/>
          </a:xfrm>
          <a:custGeom>
            <a:avLst/>
            <a:gdLst/>
            <a:ahLst/>
            <a:cxnLst/>
            <a:rect l="l" t="t" r="r" b="b"/>
            <a:pathLst>
              <a:path w="6066" h="3502" extrusionOk="0">
                <a:moveTo>
                  <a:pt x="3033" y="0"/>
                </a:moveTo>
                <a:lnTo>
                  <a:pt x="1" y="1752"/>
                </a:lnTo>
                <a:lnTo>
                  <a:pt x="3033" y="3502"/>
                </a:lnTo>
                <a:lnTo>
                  <a:pt x="6065" y="1752"/>
                </a:lnTo>
                <a:lnTo>
                  <a:pt x="30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529;p48">
            <a:extLst>
              <a:ext uri="{FF2B5EF4-FFF2-40B4-BE49-F238E27FC236}">
                <a16:creationId xmlns:a16="http://schemas.microsoft.com/office/drawing/2014/main" id="{490F6B42-C3FF-CFAC-38EE-864358ADBF96}"/>
              </a:ext>
            </a:extLst>
          </p:cNvPr>
          <p:cNvSpPr/>
          <p:nvPr/>
        </p:nvSpPr>
        <p:spPr>
          <a:xfrm>
            <a:off x="2351518" y="581066"/>
            <a:ext cx="268156" cy="248373"/>
          </a:xfrm>
          <a:custGeom>
            <a:avLst/>
            <a:gdLst/>
            <a:ahLst/>
            <a:cxnLst/>
            <a:rect l="l" t="t" r="r" b="b"/>
            <a:pathLst>
              <a:path w="7699" h="7131" extrusionOk="0">
                <a:moveTo>
                  <a:pt x="4622" y="0"/>
                </a:moveTo>
                <a:lnTo>
                  <a:pt x="0" y="2685"/>
                </a:lnTo>
                <a:lnTo>
                  <a:pt x="7699" y="7131"/>
                </a:lnTo>
                <a:lnTo>
                  <a:pt x="4622" y="0"/>
                </a:lnTo>
                <a:close/>
              </a:path>
            </a:pathLst>
          </a:custGeom>
          <a:solidFill>
            <a:srgbClr val="368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30;p48">
            <a:extLst>
              <a:ext uri="{FF2B5EF4-FFF2-40B4-BE49-F238E27FC236}">
                <a16:creationId xmlns:a16="http://schemas.microsoft.com/office/drawing/2014/main" id="{C1116275-B2EE-C8CC-BC6B-D345F2E8C876}"/>
              </a:ext>
            </a:extLst>
          </p:cNvPr>
          <p:cNvSpPr/>
          <p:nvPr/>
        </p:nvSpPr>
        <p:spPr>
          <a:xfrm>
            <a:off x="2348940" y="210126"/>
            <a:ext cx="162029" cy="463587"/>
          </a:xfrm>
          <a:custGeom>
            <a:avLst/>
            <a:gdLst/>
            <a:ahLst/>
            <a:cxnLst/>
            <a:rect l="l" t="t" r="r" b="b"/>
            <a:pathLst>
              <a:path w="4652" h="13310" extrusionOk="0">
                <a:moveTo>
                  <a:pt x="187" y="0"/>
                </a:moveTo>
                <a:lnTo>
                  <a:pt x="0" y="13309"/>
                </a:lnTo>
                <a:lnTo>
                  <a:pt x="4651" y="10675"/>
                </a:lnTo>
                <a:lnTo>
                  <a:pt x="1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31;p48">
            <a:extLst>
              <a:ext uri="{FF2B5EF4-FFF2-40B4-BE49-F238E27FC236}">
                <a16:creationId xmlns:a16="http://schemas.microsoft.com/office/drawing/2014/main" id="{D9D4B3EB-A11D-F1CA-EEFD-E3A74E670805}"/>
              </a:ext>
            </a:extLst>
          </p:cNvPr>
          <p:cNvSpPr/>
          <p:nvPr/>
        </p:nvSpPr>
        <p:spPr>
          <a:xfrm>
            <a:off x="2193180" y="-449484"/>
            <a:ext cx="713702" cy="1645683"/>
          </a:xfrm>
          <a:custGeom>
            <a:avLst/>
            <a:gdLst/>
            <a:ahLst/>
            <a:cxnLst/>
            <a:rect l="l" t="t" r="r" b="b"/>
            <a:pathLst>
              <a:path w="20491" h="47249" extrusionOk="0">
                <a:moveTo>
                  <a:pt x="4585" y="18964"/>
                </a:moveTo>
                <a:lnTo>
                  <a:pt x="9168" y="29588"/>
                </a:lnTo>
                <a:lnTo>
                  <a:pt x="12245" y="36719"/>
                </a:lnTo>
                <a:lnTo>
                  <a:pt x="4546" y="32273"/>
                </a:lnTo>
                <a:lnTo>
                  <a:pt x="4585" y="18964"/>
                </a:lnTo>
                <a:close/>
                <a:moveTo>
                  <a:pt x="102" y="1"/>
                </a:moveTo>
                <a:lnTo>
                  <a:pt x="1" y="35420"/>
                </a:lnTo>
                <a:lnTo>
                  <a:pt x="20490" y="47248"/>
                </a:lnTo>
                <a:lnTo>
                  <a:pt x="1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32;p48">
            <a:extLst>
              <a:ext uri="{FF2B5EF4-FFF2-40B4-BE49-F238E27FC236}">
                <a16:creationId xmlns:a16="http://schemas.microsoft.com/office/drawing/2014/main" id="{FDFFE4E7-B98D-C462-A4E2-3FC44163EF14}"/>
              </a:ext>
            </a:extLst>
          </p:cNvPr>
          <p:cNvSpPr/>
          <p:nvPr/>
        </p:nvSpPr>
        <p:spPr>
          <a:xfrm>
            <a:off x="2196733" y="-566548"/>
            <a:ext cx="911571" cy="1762781"/>
          </a:xfrm>
          <a:custGeom>
            <a:avLst/>
            <a:gdLst/>
            <a:ahLst/>
            <a:cxnLst/>
            <a:rect l="l" t="t" r="r" b="b"/>
            <a:pathLst>
              <a:path w="26172" h="50611" extrusionOk="0">
                <a:moveTo>
                  <a:pt x="5783" y="0"/>
                </a:moveTo>
                <a:lnTo>
                  <a:pt x="0" y="3362"/>
                </a:lnTo>
                <a:lnTo>
                  <a:pt x="20388" y="50611"/>
                </a:lnTo>
                <a:lnTo>
                  <a:pt x="26171" y="47249"/>
                </a:lnTo>
                <a:lnTo>
                  <a:pt x="57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33;p48">
            <a:extLst>
              <a:ext uri="{FF2B5EF4-FFF2-40B4-BE49-F238E27FC236}">
                <a16:creationId xmlns:a16="http://schemas.microsoft.com/office/drawing/2014/main" id="{F211DA64-0745-876A-D109-5567E235B3CB}"/>
              </a:ext>
            </a:extLst>
          </p:cNvPr>
          <p:cNvSpPr/>
          <p:nvPr/>
        </p:nvSpPr>
        <p:spPr>
          <a:xfrm>
            <a:off x="2213277" y="-249073"/>
            <a:ext cx="38417" cy="32601"/>
          </a:xfrm>
          <a:custGeom>
            <a:avLst/>
            <a:gdLst/>
            <a:ahLst/>
            <a:cxnLst/>
            <a:rect l="l" t="t" r="r" b="b"/>
            <a:pathLst>
              <a:path w="1103" h="936" extrusionOk="0">
                <a:moveTo>
                  <a:pt x="1" y="0"/>
                </a:moveTo>
                <a:lnTo>
                  <a:pt x="1" y="300"/>
                </a:lnTo>
                <a:lnTo>
                  <a:pt x="1101" y="936"/>
                </a:lnTo>
                <a:lnTo>
                  <a:pt x="1102" y="63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34;p48">
            <a:extLst>
              <a:ext uri="{FF2B5EF4-FFF2-40B4-BE49-F238E27FC236}">
                <a16:creationId xmlns:a16="http://schemas.microsoft.com/office/drawing/2014/main" id="{811E15D5-0158-2CD9-7E91-A0891BB21B9D}"/>
              </a:ext>
            </a:extLst>
          </p:cNvPr>
          <p:cNvSpPr/>
          <p:nvPr/>
        </p:nvSpPr>
        <p:spPr>
          <a:xfrm>
            <a:off x="2213347" y="-274777"/>
            <a:ext cx="55066" cy="42144"/>
          </a:xfrm>
          <a:custGeom>
            <a:avLst/>
            <a:gdLst/>
            <a:ahLst/>
            <a:cxnLst/>
            <a:rect l="l" t="t" r="r" b="b"/>
            <a:pathLst>
              <a:path w="1581" h="1210" extrusionOk="0">
                <a:moveTo>
                  <a:pt x="1" y="0"/>
                </a:moveTo>
                <a:lnTo>
                  <a:pt x="0" y="297"/>
                </a:lnTo>
                <a:lnTo>
                  <a:pt x="1579" y="1209"/>
                </a:lnTo>
                <a:lnTo>
                  <a:pt x="1581" y="91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35;p48">
            <a:extLst>
              <a:ext uri="{FF2B5EF4-FFF2-40B4-BE49-F238E27FC236}">
                <a16:creationId xmlns:a16="http://schemas.microsoft.com/office/drawing/2014/main" id="{FD665275-9062-79DF-7634-30AEC1F826C3}"/>
              </a:ext>
            </a:extLst>
          </p:cNvPr>
          <p:cNvSpPr/>
          <p:nvPr/>
        </p:nvSpPr>
        <p:spPr>
          <a:xfrm>
            <a:off x="2213208" y="-223264"/>
            <a:ext cx="38383" cy="32496"/>
          </a:xfrm>
          <a:custGeom>
            <a:avLst/>
            <a:gdLst/>
            <a:ahLst/>
            <a:cxnLst/>
            <a:rect l="l" t="t" r="r" b="b"/>
            <a:pathLst>
              <a:path w="1102" h="933" extrusionOk="0">
                <a:moveTo>
                  <a:pt x="0" y="0"/>
                </a:moveTo>
                <a:lnTo>
                  <a:pt x="0" y="297"/>
                </a:lnTo>
                <a:lnTo>
                  <a:pt x="1100" y="933"/>
                </a:lnTo>
                <a:lnTo>
                  <a:pt x="1102" y="63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36;p48">
            <a:extLst>
              <a:ext uri="{FF2B5EF4-FFF2-40B4-BE49-F238E27FC236}">
                <a16:creationId xmlns:a16="http://schemas.microsoft.com/office/drawing/2014/main" id="{D1C604FE-FBB9-F52B-89B4-AE167C346555}"/>
              </a:ext>
            </a:extLst>
          </p:cNvPr>
          <p:cNvSpPr/>
          <p:nvPr/>
        </p:nvSpPr>
        <p:spPr>
          <a:xfrm>
            <a:off x="2212999" y="-145976"/>
            <a:ext cx="55031" cy="42144"/>
          </a:xfrm>
          <a:custGeom>
            <a:avLst/>
            <a:gdLst/>
            <a:ahLst/>
            <a:cxnLst/>
            <a:rect l="l" t="t" r="r" b="b"/>
            <a:pathLst>
              <a:path w="1580" h="1210" extrusionOk="0">
                <a:moveTo>
                  <a:pt x="0" y="1"/>
                </a:moveTo>
                <a:lnTo>
                  <a:pt x="0" y="298"/>
                </a:lnTo>
                <a:lnTo>
                  <a:pt x="1578" y="1210"/>
                </a:lnTo>
                <a:lnTo>
                  <a:pt x="1579" y="91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37;p48">
            <a:extLst>
              <a:ext uri="{FF2B5EF4-FFF2-40B4-BE49-F238E27FC236}">
                <a16:creationId xmlns:a16="http://schemas.microsoft.com/office/drawing/2014/main" id="{F812718F-0810-CEF5-D9E3-BF7ACD8E771D}"/>
              </a:ext>
            </a:extLst>
          </p:cNvPr>
          <p:cNvSpPr/>
          <p:nvPr/>
        </p:nvSpPr>
        <p:spPr>
          <a:xfrm>
            <a:off x="2213034" y="-171750"/>
            <a:ext cx="38383" cy="32496"/>
          </a:xfrm>
          <a:custGeom>
            <a:avLst/>
            <a:gdLst/>
            <a:ahLst/>
            <a:cxnLst/>
            <a:rect l="l" t="t" r="r" b="b"/>
            <a:pathLst>
              <a:path w="1102" h="933" extrusionOk="0">
                <a:moveTo>
                  <a:pt x="2" y="0"/>
                </a:moveTo>
                <a:lnTo>
                  <a:pt x="0" y="297"/>
                </a:lnTo>
                <a:lnTo>
                  <a:pt x="1102" y="933"/>
                </a:lnTo>
                <a:lnTo>
                  <a:pt x="1102" y="635"/>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38;p48">
            <a:extLst>
              <a:ext uri="{FF2B5EF4-FFF2-40B4-BE49-F238E27FC236}">
                <a16:creationId xmlns:a16="http://schemas.microsoft.com/office/drawing/2014/main" id="{E2086B65-9D17-B124-4EA8-523A0EA16C27}"/>
              </a:ext>
            </a:extLst>
          </p:cNvPr>
          <p:cNvSpPr/>
          <p:nvPr/>
        </p:nvSpPr>
        <p:spPr>
          <a:xfrm>
            <a:off x="2213103" y="-197489"/>
            <a:ext cx="38417" cy="32531"/>
          </a:xfrm>
          <a:custGeom>
            <a:avLst/>
            <a:gdLst/>
            <a:ahLst/>
            <a:cxnLst/>
            <a:rect l="l" t="t" r="r" b="b"/>
            <a:pathLst>
              <a:path w="1103" h="934" extrusionOk="0">
                <a:moveTo>
                  <a:pt x="2" y="1"/>
                </a:moveTo>
                <a:lnTo>
                  <a:pt x="1" y="298"/>
                </a:lnTo>
                <a:lnTo>
                  <a:pt x="1101" y="933"/>
                </a:lnTo>
                <a:lnTo>
                  <a:pt x="1102" y="636"/>
                </a:lnTo>
                <a:lnTo>
                  <a:pt x="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39;p48">
            <a:extLst>
              <a:ext uri="{FF2B5EF4-FFF2-40B4-BE49-F238E27FC236}">
                <a16:creationId xmlns:a16="http://schemas.microsoft.com/office/drawing/2014/main" id="{16D7BDE3-34D1-8900-ACBD-61214248D545}"/>
              </a:ext>
            </a:extLst>
          </p:cNvPr>
          <p:cNvSpPr/>
          <p:nvPr/>
        </p:nvSpPr>
        <p:spPr>
          <a:xfrm>
            <a:off x="2212894" y="-120167"/>
            <a:ext cx="38383" cy="32531"/>
          </a:xfrm>
          <a:custGeom>
            <a:avLst/>
            <a:gdLst/>
            <a:ahLst/>
            <a:cxnLst/>
            <a:rect l="l" t="t" r="r" b="b"/>
            <a:pathLst>
              <a:path w="1102" h="934" extrusionOk="0">
                <a:moveTo>
                  <a:pt x="2" y="0"/>
                </a:moveTo>
                <a:lnTo>
                  <a:pt x="1" y="298"/>
                </a:lnTo>
                <a:lnTo>
                  <a:pt x="1101" y="933"/>
                </a:lnTo>
                <a:lnTo>
                  <a:pt x="1102" y="636"/>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40;p48">
            <a:extLst>
              <a:ext uri="{FF2B5EF4-FFF2-40B4-BE49-F238E27FC236}">
                <a16:creationId xmlns:a16="http://schemas.microsoft.com/office/drawing/2014/main" id="{F26CBD66-C538-F1C3-55D1-871A7D2F5792}"/>
              </a:ext>
            </a:extLst>
          </p:cNvPr>
          <p:cNvSpPr/>
          <p:nvPr/>
        </p:nvSpPr>
        <p:spPr>
          <a:xfrm>
            <a:off x="2212825" y="-94462"/>
            <a:ext cx="38383" cy="32531"/>
          </a:xfrm>
          <a:custGeom>
            <a:avLst/>
            <a:gdLst/>
            <a:ahLst/>
            <a:cxnLst/>
            <a:rect l="l" t="t" r="r" b="b"/>
            <a:pathLst>
              <a:path w="1102" h="934" extrusionOk="0">
                <a:moveTo>
                  <a:pt x="2" y="1"/>
                </a:moveTo>
                <a:lnTo>
                  <a:pt x="0" y="298"/>
                </a:lnTo>
                <a:lnTo>
                  <a:pt x="1101" y="933"/>
                </a:lnTo>
                <a:lnTo>
                  <a:pt x="1101" y="636"/>
                </a:lnTo>
                <a:lnTo>
                  <a:pt x="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541;p48">
            <a:extLst>
              <a:ext uri="{FF2B5EF4-FFF2-40B4-BE49-F238E27FC236}">
                <a16:creationId xmlns:a16="http://schemas.microsoft.com/office/drawing/2014/main" id="{0F5C067A-32CF-0023-458B-4354885641BF}"/>
              </a:ext>
            </a:extLst>
          </p:cNvPr>
          <p:cNvSpPr/>
          <p:nvPr/>
        </p:nvSpPr>
        <p:spPr>
          <a:xfrm>
            <a:off x="2212302" y="85957"/>
            <a:ext cx="38383" cy="32531"/>
          </a:xfrm>
          <a:custGeom>
            <a:avLst/>
            <a:gdLst/>
            <a:ahLst/>
            <a:cxnLst/>
            <a:rect l="l" t="t" r="r" b="b"/>
            <a:pathLst>
              <a:path w="1102" h="934" extrusionOk="0">
                <a:moveTo>
                  <a:pt x="2" y="1"/>
                </a:moveTo>
                <a:lnTo>
                  <a:pt x="0" y="298"/>
                </a:lnTo>
                <a:lnTo>
                  <a:pt x="1102" y="933"/>
                </a:lnTo>
                <a:lnTo>
                  <a:pt x="1102" y="636"/>
                </a:lnTo>
                <a:lnTo>
                  <a:pt x="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542;p48">
            <a:extLst>
              <a:ext uri="{FF2B5EF4-FFF2-40B4-BE49-F238E27FC236}">
                <a16:creationId xmlns:a16="http://schemas.microsoft.com/office/drawing/2014/main" id="{0C9A183F-B8F2-6EBB-0028-9E6FE8CBF03B}"/>
              </a:ext>
            </a:extLst>
          </p:cNvPr>
          <p:cNvSpPr/>
          <p:nvPr/>
        </p:nvSpPr>
        <p:spPr>
          <a:xfrm>
            <a:off x="2212372" y="60148"/>
            <a:ext cx="38417" cy="32531"/>
          </a:xfrm>
          <a:custGeom>
            <a:avLst/>
            <a:gdLst/>
            <a:ahLst/>
            <a:cxnLst/>
            <a:rect l="l" t="t" r="r" b="b"/>
            <a:pathLst>
              <a:path w="1103" h="934" extrusionOk="0">
                <a:moveTo>
                  <a:pt x="2" y="1"/>
                </a:moveTo>
                <a:lnTo>
                  <a:pt x="1" y="298"/>
                </a:lnTo>
                <a:lnTo>
                  <a:pt x="1102" y="934"/>
                </a:lnTo>
                <a:lnTo>
                  <a:pt x="1102" y="636"/>
                </a:lnTo>
                <a:lnTo>
                  <a:pt x="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543;p48">
            <a:extLst>
              <a:ext uri="{FF2B5EF4-FFF2-40B4-BE49-F238E27FC236}">
                <a16:creationId xmlns:a16="http://schemas.microsoft.com/office/drawing/2014/main" id="{5FD063CB-9EFC-A847-62A3-1882DB1EBDC2}"/>
              </a:ext>
            </a:extLst>
          </p:cNvPr>
          <p:cNvSpPr/>
          <p:nvPr/>
        </p:nvSpPr>
        <p:spPr>
          <a:xfrm>
            <a:off x="2212476" y="34409"/>
            <a:ext cx="38383" cy="32566"/>
          </a:xfrm>
          <a:custGeom>
            <a:avLst/>
            <a:gdLst/>
            <a:ahLst/>
            <a:cxnLst/>
            <a:rect l="l" t="t" r="r" b="b"/>
            <a:pathLst>
              <a:path w="1102" h="935" extrusionOk="0">
                <a:moveTo>
                  <a:pt x="2" y="0"/>
                </a:moveTo>
                <a:lnTo>
                  <a:pt x="0" y="299"/>
                </a:lnTo>
                <a:lnTo>
                  <a:pt x="1100" y="934"/>
                </a:lnTo>
                <a:lnTo>
                  <a:pt x="1102" y="636"/>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544;p48">
            <a:extLst>
              <a:ext uri="{FF2B5EF4-FFF2-40B4-BE49-F238E27FC236}">
                <a16:creationId xmlns:a16="http://schemas.microsoft.com/office/drawing/2014/main" id="{02514D3B-326A-31DE-5712-A1ACCC829808}"/>
              </a:ext>
            </a:extLst>
          </p:cNvPr>
          <p:cNvSpPr/>
          <p:nvPr/>
        </p:nvSpPr>
        <p:spPr>
          <a:xfrm>
            <a:off x="2212546" y="8635"/>
            <a:ext cx="38348" cy="32531"/>
          </a:xfrm>
          <a:custGeom>
            <a:avLst/>
            <a:gdLst/>
            <a:ahLst/>
            <a:cxnLst/>
            <a:rect l="l" t="t" r="r" b="b"/>
            <a:pathLst>
              <a:path w="1101" h="934" extrusionOk="0">
                <a:moveTo>
                  <a:pt x="1" y="1"/>
                </a:moveTo>
                <a:lnTo>
                  <a:pt x="1" y="298"/>
                </a:lnTo>
                <a:lnTo>
                  <a:pt x="1101" y="934"/>
                </a:lnTo>
                <a:lnTo>
                  <a:pt x="1101" y="63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545;p48">
            <a:extLst>
              <a:ext uri="{FF2B5EF4-FFF2-40B4-BE49-F238E27FC236}">
                <a16:creationId xmlns:a16="http://schemas.microsoft.com/office/drawing/2014/main" id="{91552D70-05E6-00D1-E905-DEE2D6AC3C49}"/>
              </a:ext>
            </a:extLst>
          </p:cNvPr>
          <p:cNvSpPr/>
          <p:nvPr/>
        </p:nvSpPr>
        <p:spPr>
          <a:xfrm>
            <a:off x="2212616" y="-17105"/>
            <a:ext cx="55066" cy="42109"/>
          </a:xfrm>
          <a:custGeom>
            <a:avLst/>
            <a:gdLst/>
            <a:ahLst/>
            <a:cxnLst/>
            <a:rect l="l" t="t" r="r" b="b"/>
            <a:pathLst>
              <a:path w="1581" h="1209" extrusionOk="0">
                <a:moveTo>
                  <a:pt x="1" y="1"/>
                </a:moveTo>
                <a:lnTo>
                  <a:pt x="0" y="297"/>
                </a:lnTo>
                <a:lnTo>
                  <a:pt x="1579" y="1208"/>
                </a:lnTo>
                <a:lnTo>
                  <a:pt x="1581" y="91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546;p48">
            <a:extLst>
              <a:ext uri="{FF2B5EF4-FFF2-40B4-BE49-F238E27FC236}">
                <a16:creationId xmlns:a16="http://schemas.microsoft.com/office/drawing/2014/main" id="{F7D20DFA-5C96-D966-E071-186E76868C36}"/>
              </a:ext>
            </a:extLst>
          </p:cNvPr>
          <p:cNvSpPr/>
          <p:nvPr/>
        </p:nvSpPr>
        <p:spPr>
          <a:xfrm>
            <a:off x="2212685" y="-42844"/>
            <a:ext cx="38383" cy="32496"/>
          </a:xfrm>
          <a:custGeom>
            <a:avLst/>
            <a:gdLst/>
            <a:ahLst/>
            <a:cxnLst/>
            <a:rect l="l" t="t" r="r" b="b"/>
            <a:pathLst>
              <a:path w="1102" h="933" extrusionOk="0">
                <a:moveTo>
                  <a:pt x="2" y="0"/>
                </a:moveTo>
                <a:lnTo>
                  <a:pt x="1" y="297"/>
                </a:lnTo>
                <a:lnTo>
                  <a:pt x="1100" y="933"/>
                </a:lnTo>
                <a:lnTo>
                  <a:pt x="1102" y="635"/>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547;p48">
            <a:extLst>
              <a:ext uri="{FF2B5EF4-FFF2-40B4-BE49-F238E27FC236}">
                <a16:creationId xmlns:a16="http://schemas.microsoft.com/office/drawing/2014/main" id="{5F9FF1EA-BB1D-77F7-E099-5C65D64B7E87}"/>
              </a:ext>
            </a:extLst>
          </p:cNvPr>
          <p:cNvSpPr/>
          <p:nvPr/>
        </p:nvSpPr>
        <p:spPr>
          <a:xfrm>
            <a:off x="2212790" y="-68653"/>
            <a:ext cx="38383" cy="32531"/>
          </a:xfrm>
          <a:custGeom>
            <a:avLst/>
            <a:gdLst/>
            <a:ahLst/>
            <a:cxnLst/>
            <a:rect l="l" t="t" r="r" b="b"/>
            <a:pathLst>
              <a:path w="1102" h="934" extrusionOk="0">
                <a:moveTo>
                  <a:pt x="0" y="0"/>
                </a:moveTo>
                <a:lnTo>
                  <a:pt x="0" y="298"/>
                </a:lnTo>
                <a:lnTo>
                  <a:pt x="1100" y="933"/>
                </a:lnTo>
                <a:lnTo>
                  <a:pt x="1101" y="63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548;p48">
            <a:extLst>
              <a:ext uri="{FF2B5EF4-FFF2-40B4-BE49-F238E27FC236}">
                <a16:creationId xmlns:a16="http://schemas.microsoft.com/office/drawing/2014/main" id="{7ABD6783-2E67-434C-4E59-F6794549D045}"/>
              </a:ext>
            </a:extLst>
          </p:cNvPr>
          <p:cNvSpPr/>
          <p:nvPr/>
        </p:nvSpPr>
        <p:spPr>
          <a:xfrm>
            <a:off x="2212267" y="111731"/>
            <a:ext cx="55031" cy="42179"/>
          </a:xfrm>
          <a:custGeom>
            <a:avLst/>
            <a:gdLst/>
            <a:ahLst/>
            <a:cxnLst/>
            <a:rect l="l" t="t" r="r" b="b"/>
            <a:pathLst>
              <a:path w="1580" h="1211" extrusionOk="0">
                <a:moveTo>
                  <a:pt x="0" y="0"/>
                </a:moveTo>
                <a:lnTo>
                  <a:pt x="0" y="299"/>
                </a:lnTo>
                <a:lnTo>
                  <a:pt x="1578" y="1210"/>
                </a:lnTo>
                <a:lnTo>
                  <a:pt x="1579" y="91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549;p48">
            <a:extLst>
              <a:ext uri="{FF2B5EF4-FFF2-40B4-BE49-F238E27FC236}">
                <a16:creationId xmlns:a16="http://schemas.microsoft.com/office/drawing/2014/main" id="{AFB915F2-6888-A42C-1B7A-ECA0FBC8541D}"/>
              </a:ext>
            </a:extLst>
          </p:cNvPr>
          <p:cNvSpPr/>
          <p:nvPr/>
        </p:nvSpPr>
        <p:spPr>
          <a:xfrm>
            <a:off x="2212163" y="137471"/>
            <a:ext cx="38383" cy="32531"/>
          </a:xfrm>
          <a:custGeom>
            <a:avLst/>
            <a:gdLst/>
            <a:ahLst/>
            <a:cxnLst/>
            <a:rect l="l" t="t" r="r" b="b"/>
            <a:pathLst>
              <a:path w="1102" h="934" extrusionOk="0">
                <a:moveTo>
                  <a:pt x="2" y="1"/>
                </a:moveTo>
                <a:lnTo>
                  <a:pt x="1" y="298"/>
                </a:lnTo>
                <a:lnTo>
                  <a:pt x="1101" y="933"/>
                </a:lnTo>
                <a:lnTo>
                  <a:pt x="1102" y="636"/>
                </a:lnTo>
                <a:lnTo>
                  <a:pt x="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550;p48">
            <a:extLst>
              <a:ext uri="{FF2B5EF4-FFF2-40B4-BE49-F238E27FC236}">
                <a16:creationId xmlns:a16="http://schemas.microsoft.com/office/drawing/2014/main" id="{B9463621-D4DF-833D-142A-673AEA750845}"/>
              </a:ext>
            </a:extLst>
          </p:cNvPr>
          <p:cNvSpPr/>
          <p:nvPr/>
        </p:nvSpPr>
        <p:spPr>
          <a:xfrm>
            <a:off x="2212023" y="189019"/>
            <a:ext cx="38417" cy="32566"/>
          </a:xfrm>
          <a:custGeom>
            <a:avLst/>
            <a:gdLst/>
            <a:ahLst/>
            <a:cxnLst/>
            <a:rect l="l" t="t" r="r" b="b"/>
            <a:pathLst>
              <a:path w="1103" h="935" extrusionOk="0">
                <a:moveTo>
                  <a:pt x="1" y="1"/>
                </a:moveTo>
                <a:lnTo>
                  <a:pt x="1" y="299"/>
                </a:lnTo>
                <a:lnTo>
                  <a:pt x="1101" y="935"/>
                </a:lnTo>
                <a:lnTo>
                  <a:pt x="1102" y="63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551;p48">
            <a:extLst>
              <a:ext uri="{FF2B5EF4-FFF2-40B4-BE49-F238E27FC236}">
                <a16:creationId xmlns:a16="http://schemas.microsoft.com/office/drawing/2014/main" id="{32A29CF9-F05B-CFCF-B5AA-BEEB6B759AA9}"/>
              </a:ext>
            </a:extLst>
          </p:cNvPr>
          <p:cNvSpPr/>
          <p:nvPr/>
        </p:nvSpPr>
        <p:spPr>
          <a:xfrm>
            <a:off x="2212093" y="163280"/>
            <a:ext cx="38383" cy="32496"/>
          </a:xfrm>
          <a:custGeom>
            <a:avLst/>
            <a:gdLst/>
            <a:ahLst/>
            <a:cxnLst/>
            <a:rect l="l" t="t" r="r" b="b"/>
            <a:pathLst>
              <a:path w="1102" h="933" extrusionOk="0">
                <a:moveTo>
                  <a:pt x="1" y="0"/>
                </a:moveTo>
                <a:lnTo>
                  <a:pt x="0" y="297"/>
                </a:lnTo>
                <a:lnTo>
                  <a:pt x="1101" y="933"/>
                </a:lnTo>
                <a:lnTo>
                  <a:pt x="1101" y="63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552;p48">
            <a:extLst>
              <a:ext uri="{FF2B5EF4-FFF2-40B4-BE49-F238E27FC236}">
                <a16:creationId xmlns:a16="http://schemas.microsoft.com/office/drawing/2014/main" id="{02267FE4-CF40-C79B-E3D0-7F1F58662F9C}"/>
              </a:ext>
            </a:extLst>
          </p:cNvPr>
          <p:cNvSpPr/>
          <p:nvPr/>
        </p:nvSpPr>
        <p:spPr>
          <a:xfrm>
            <a:off x="2211884" y="240568"/>
            <a:ext cx="55066" cy="42144"/>
          </a:xfrm>
          <a:custGeom>
            <a:avLst/>
            <a:gdLst/>
            <a:ahLst/>
            <a:cxnLst/>
            <a:rect l="l" t="t" r="r" b="b"/>
            <a:pathLst>
              <a:path w="1581" h="1210" extrusionOk="0">
                <a:moveTo>
                  <a:pt x="1" y="1"/>
                </a:moveTo>
                <a:lnTo>
                  <a:pt x="0" y="298"/>
                </a:lnTo>
                <a:lnTo>
                  <a:pt x="1579" y="1210"/>
                </a:lnTo>
                <a:lnTo>
                  <a:pt x="1581" y="91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553;p48">
            <a:extLst>
              <a:ext uri="{FF2B5EF4-FFF2-40B4-BE49-F238E27FC236}">
                <a16:creationId xmlns:a16="http://schemas.microsoft.com/office/drawing/2014/main" id="{1568FEA3-7FEF-5AAC-D3DA-72529F1D3B01}"/>
              </a:ext>
            </a:extLst>
          </p:cNvPr>
          <p:cNvSpPr/>
          <p:nvPr/>
        </p:nvSpPr>
        <p:spPr>
          <a:xfrm>
            <a:off x="2211954" y="214793"/>
            <a:ext cx="38383" cy="32496"/>
          </a:xfrm>
          <a:custGeom>
            <a:avLst/>
            <a:gdLst/>
            <a:ahLst/>
            <a:cxnLst/>
            <a:rect l="l" t="t" r="r" b="b"/>
            <a:pathLst>
              <a:path w="1102" h="933" extrusionOk="0">
                <a:moveTo>
                  <a:pt x="2" y="0"/>
                </a:moveTo>
                <a:lnTo>
                  <a:pt x="1" y="297"/>
                </a:lnTo>
                <a:lnTo>
                  <a:pt x="1100" y="933"/>
                </a:lnTo>
                <a:lnTo>
                  <a:pt x="1102" y="636"/>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554;p48">
            <a:extLst>
              <a:ext uri="{FF2B5EF4-FFF2-40B4-BE49-F238E27FC236}">
                <a16:creationId xmlns:a16="http://schemas.microsoft.com/office/drawing/2014/main" id="{CE231654-0932-E3C8-414A-A413AE41176C}"/>
              </a:ext>
            </a:extLst>
          </p:cNvPr>
          <p:cNvSpPr/>
          <p:nvPr/>
        </p:nvSpPr>
        <p:spPr>
          <a:xfrm>
            <a:off x="2211745" y="292116"/>
            <a:ext cx="38383" cy="32496"/>
          </a:xfrm>
          <a:custGeom>
            <a:avLst/>
            <a:gdLst/>
            <a:ahLst/>
            <a:cxnLst/>
            <a:rect l="l" t="t" r="r" b="b"/>
            <a:pathLst>
              <a:path w="1102" h="933" extrusionOk="0">
                <a:moveTo>
                  <a:pt x="2" y="1"/>
                </a:moveTo>
                <a:lnTo>
                  <a:pt x="0" y="297"/>
                </a:lnTo>
                <a:lnTo>
                  <a:pt x="1100" y="932"/>
                </a:lnTo>
                <a:lnTo>
                  <a:pt x="1101" y="635"/>
                </a:lnTo>
                <a:lnTo>
                  <a:pt x="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555;p48">
            <a:extLst>
              <a:ext uri="{FF2B5EF4-FFF2-40B4-BE49-F238E27FC236}">
                <a16:creationId xmlns:a16="http://schemas.microsoft.com/office/drawing/2014/main" id="{1042DFCE-0520-ED0A-B158-0BE853A73B04}"/>
              </a:ext>
            </a:extLst>
          </p:cNvPr>
          <p:cNvSpPr/>
          <p:nvPr/>
        </p:nvSpPr>
        <p:spPr>
          <a:xfrm>
            <a:off x="2211815" y="266342"/>
            <a:ext cx="38383" cy="32462"/>
          </a:xfrm>
          <a:custGeom>
            <a:avLst/>
            <a:gdLst/>
            <a:ahLst/>
            <a:cxnLst/>
            <a:rect l="l" t="t" r="r" b="b"/>
            <a:pathLst>
              <a:path w="1102" h="932" extrusionOk="0">
                <a:moveTo>
                  <a:pt x="1" y="0"/>
                </a:moveTo>
                <a:lnTo>
                  <a:pt x="1" y="296"/>
                </a:lnTo>
                <a:lnTo>
                  <a:pt x="1101" y="932"/>
                </a:lnTo>
                <a:lnTo>
                  <a:pt x="1102" y="63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556;p48">
            <a:extLst>
              <a:ext uri="{FF2B5EF4-FFF2-40B4-BE49-F238E27FC236}">
                <a16:creationId xmlns:a16="http://schemas.microsoft.com/office/drawing/2014/main" id="{3382FF0C-59C8-D024-CAAC-C1EF6CA9F963}"/>
              </a:ext>
            </a:extLst>
          </p:cNvPr>
          <p:cNvSpPr/>
          <p:nvPr/>
        </p:nvSpPr>
        <p:spPr>
          <a:xfrm>
            <a:off x="2211606" y="343630"/>
            <a:ext cx="38383" cy="32496"/>
          </a:xfrm>
          <a:custGeom>
            <a:avLst/>
            <a:gdLst/>
            <a:ahLst/>
            <a:cxnLst/>
            <a:rect l="l" t="t" r="r" b="b"/>
            <a:pathLst>
              <a:path w="1102" h="933" extrusionOk="0">
                <a:moveTo>
                  <a:pt x="1" y="1"/>
                </a:moveTo>
                <a:lnTo>
                  <a:pt x="1" y="297"/>
                </a:lnTo>
                <a:lnTo>
                  <a:pt x="1100" y="932"/>
                </a:lnTo>
                <a:lnTo>
                  <a:pt x="1102" y="63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557;p48">
            <a:extLst>
              <a:ext uri="{FF2B5EF4-FFF2-40B4-BE49-F238E27FC236}">
                <a16:creationId xmlns:a16="http://schemas.microsoft.com/office/drawing/2014/main" id="{0777470C-27CB-4EF6-2EC6-6CC5244C9A73}"/>
              </a:ext>
            </a:extLst>
          </p:cNvPr>
          <p:cNvSpPr/>
          <p:nvPr/>
        </p:nvSpPr>
        <p:spPr>
          <a:xfrm>
            <a:off x="2211640" y="317890"/>
            <a:ext cx="38383" cy="32531"/>
          </a:xfrm>
          <a:custGeom>
            <a:avLst/>
            <a:gdLst/>
            <a:ahLst/>
            <a:cxnLst/>
            <a:rect l="l" t="t" r="r" b="b"/>
            <a:pathLst>
              <a:path w="1102" h="934" extrusionOk="0">
                <a:moveTo>
                  <a:pt x="2" y="0"/>
                </a:moveTo>
                <a:lnTo>
                  <a:pt x="1" y="298"/>
                </a:lnTo>
                <a:lnTo>
                  <a:pt x="1102" y="933"/>
                </a:lnTo>
                <a:lnTo>
                  <a:pt x="1102" y="636"/>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558;p48">
            <a:extLst>
              <a:ext uri="{FF2B5EF4-FFF2-40B4-BE49-F238E27FC236}">
                <a16:creationId xmlns:a16="http://schemas.microsoft.com/office/drawing/2014/main" id="{5B91E030-A77A-AC54-F7F0-40E43FFC7D09}"/>
              </a:ext>
            </a:extLst>
          </p:cNvPr>
          <p:cNvSpPr/>
          <p:nvPr/>
        </p:nvSpPr>
        <p:spPr>
          <a:xfrm>
            <a:off x="2211431" y="395213"/>
            <a:ext cx="38383" cy="32496"/>
          </a:xfrm>
          <a:custGeom>
            <a:avLst/>
            <a:gdLst/>
            <a:ahLst/>
            <a:cxnLst/>
            <a:rect l="l" t="t" r="r" b="b"/>
            <a:pathLst>
              <a:path w="1102" h="933" extrusionOk="0">
                <a:moveTo>
                  <a:pt x="2" y="0"/>
                </a:moveTo>
                <a:lnTo>
                  <a:pt x="1" y="297"/>
                </a:lnTo>
                <a:lnTo>
                  <a:pt x="1101" y="933"/>
                </a:lnTo>
                <a:lnTo>
                  <a:pt x="1102" y="635"/>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559;p48">
            <a:extLst>
              <a:ext uri="{FF2B5EF4-FFF2-40B4-BE49-F238E27FC236}">
                <a16:creationId xmlns:a16="http://schemas.microsoft.com/office/drawing/2014/main" id="{F56C7A0F-AFFF-DFFC-F466-41D4A3B7951E}"/>
              </a:ext>
            </a:extLst>
          </p:cNvPr>
          <p:cNvSpPr/>
          <p:nvPr/>
        </p:nvSpPr>
        <p:spPr>
          <a:xfrm>
            <a:off x="2211536" y="369404"/>
            <a:ext cx="55031" cy="42144"/>
          </a:xfrm>
          <a:custGeom>
            <a:avLst/>
            <a:gdLst/>
            <a:ahLst/>
            <a:cxnLst/>
            <a:rect l="l" t="t" r="r" b="b"/>
            <a:pathLst>
              <a:path w="1580" h="1210" extrusionOk="0">
                <a:moveTo>
                  <a:pt x="0" y="0"/>
                </a:moveTo>
                <a:lnTo>
                  <a:pt x="0" y="298"/>
                </a:lnTo>
                <a:lnTo>
                  <a:pt x="1578" y="1209"/>
                </a:lnTo>
                <a:lnTo>
                  <a:pt x="1579" y="91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560;p48">
            <a:extLst>
              <a:ext uri="{FF2B5EF4-FFF2-40B4-BE49-F238E27FC236}">
                <a16:creationId xmlns:a16="http://schemas.microsoft.com/office/drawing/2014/main" id="{AE4A3528-43D4-03FE-4032-F2C9A0A40282}"/>
              </a:ext>
            </a:extLst>
          </p:cNvPr>
          <p:cNvSpPr/>
          <p:nvPr/>
        </p:nvSpPr>
        <p:spPr>
          <a:xfrm>
            <a:off x="2211292" y="446726"/>
            <a:ext cx="38417" cy="32496"/>
          </a:xfrm>
          <a:custGeom>
            <a:avLst/>
            <a:gdLst/>
            <a:ahLst/>
            <a:cxnLst/>
            <a:rect l="l" t="t" r="r" b="b"/>
            <a:pathLst>
              <a:path w="1103" h="933" extrusionOk="0">
                <a:moveTo>
                  <a:pt x="1" y="0"/>
                </a:moveTo>
                <a:lnTo>
                  <a:pt x="1" y="297"/>
                </a:lnTo>
                <a:lnTo>
                  <a:pt x="1101" y="933"/>
                </a:lnTo>
                <a:lnTo>
                  <a:pt x="1102" y="63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561;p48">
            <a:extLst>
              <a:ext uri="{FF2B5EF4-FFF2-40B4-BE49-F238E27FC236}">
                <a16:creationId xmlns:a16="http://schemas.microsoft.com/office/drawing/2014/main" id="{084A3D5A-6F08-95DD-76D5-5E4F6BF7E6A3}"/>
              </a:ext>
            </a:extLst>
          </p:cNvPr>
          <p:cNvSpPr/>
          <p:nvPr/>
        </p:nvSpPr>
        <p:spPr>
          <a:xfrm>
            <a:off x="2211362" y="420952"/>
            <a:ext cx="38383" cy="32462"/>
          </a:xfrm>
          <a:custGeom>
            <a:avLst/>
            <a:gdLst/>
            <a:ahLst/>
            <a:cxnLst/>
            <a:rect l="l" t="t" r="r" b="b"/>
            <a:pathLst>
              <a:path w="1102" h="932" extrusionOk="0">
                <a:moveTo>
                  <a:pt x="1" y="1"/>
                </a:moveTo>
                <a:lnTo>
                  <a:pt x="0" y="297"/>
                </a:lnTo>
                <a:lnTo>
                  <a:pt x="1101" y="932"/>
                </a:lnTo>
                <a:lnTo>
                  <a:pt x="1101" y="63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562;p48">
            <a:extLst>
              <a:ext uri="{FF2B5EF4-FFF2-40B4-BE49-F238E27FC236}">
                <a16:creationId xmlns:a16="http://schemas.microsoft.com/office/drawing/2014/main" id="{51A1BBE8-76DA-6C7E-1450-0551AD4F5690}"/>
              </a:ext>
            </a:extLst>
          </p:cNvPr>
          <p:cNvSpPr/>
          <p:nvPr/>
        </p:nvSpPr>
        <p:spPr>
          <a:xfrm>
            <a:off x="2211118" y="498275"/>
            <a:ext cx="55101" cy="42075"/>
          </a:xfrm>
          <a:custGeom>
            <a:avLst/>
            <a:gdLst/>
            <a:ahLst/>
            <a:cxnLst/>
            <a:rect l="l" t="t" r="r" b="b"/>
            <a:pathLst>
              <a:path w="1582" h="1208" extrusionOk="0">
                <a:moveTo>
                  <a:pt x="2" y="0"/>
                </a:moveTo>
                <a:lnTo>
                  <a:pt x="1" y="296"/>
                </a:lnTo>
                <a:lnTo>
                  <a:pt x="1580" y="1208"/>
                </a:lnTo>
                <a:lnTo>
                  <a:pt x="1581" y="912"/>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563;p48">
            <a:extLst>
              <a:ext uri="{FF2B5EF4-FFF2-40B4-BE49-F238E27FC236}">
                <a16:creationId xmlns:a16="http://schemas.microsoft.com/office/drawing/2014/main" id="{F76FDBC1-291E-12D9-1669-D03EC253F31B}"/>
              </a:ext>
            </a:extLst>
          </p:cNvPr>
          <p:cNvSpPr/>
          <p:nvPr/>
        </p:nvSpPr>
        <p:spPr>
          <a:xfrm>
            <a:off x="2211222" y="472466"/>
            <a:ext cx="38383" cy="32566"/>
          </a:xfrm>
          <a:custGeom>
            <a:avLst/>
            <a:gdLst/>
            <a:ahLst/>
            <a:cxnLst/>
            <a:rect l="l" t="t" r="r" b="b"/>
            <a:pathLst>
              <a:path w="1102" h="935" extrusionOk="0">
                <a:moveTo>
                  <a:pt x="2" y="0"/>
                </a:moveTo>
                <a:lnTo>
                  <a:pt x="0" y="299"/>
                </a:lnTo>
                <a:lnTo>
                  <a:pt x="1100" y="934"/>
                </a:lnTo>
                <a:lnTo>
                  <a:pt x="1102" y="636"/>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564;p48">
            <a:extLst>
              <a:ext uri="{FF2B5EF4-FFF2-40B4-BE49-F238E27FC236}">
                <a16:creationId xmlns:a16="http://schemas.microsoft.com/office/drawing/2014/main" id="{133546FA-E5AA-E1B9-32C0-DDBC6A0E8323}"/>
              </a:ext>
            </a:extLst>
          </p:cNvPr>
          <p:cNvSpPr/>
          <p:nvPr/>
        </p:nvSpPr>
        <p:spPr>
          <a:xfrm>
            <a:off x="2211083" y="524014"/>
            <a:ext cx="38383" cy="32531"/>
          </a:xfrm>
          <a:custGeom>
            <a:avLst/>
            <a:gdLst/>
            <a:ahLst/>
            <a:cxnLst/>
            <a:rect l="l" t="t" r="r" b="b"/>
            <a:pathLst>
              <a:path w="1102" h="934" extrusionOk="0">
                <a:moveTo>
                  <a:pt x="1" y="1"/>
                </a:moveTo>
                <a:lnTo>
                  <a:pt x="1" y="298"/>
                </a:lnTo>
                <a:lnTo>
                  <a:pt x="1101" y="933"/>
                </a:lnTo>
                <a:lnTo>
                  <a:pt x="1102" y="63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565;p48">
            <a:extLst>
              <a:ext uri="{FF2B5EF4-FFF2-40B4-BE49-F238E27FC236}">
                <a16:creationId xmlns:a16="http://schemas.microsoft.com/office/drawing/2014/main" id="{D722297C-50F9-3494-E2ED-BE383D3F0046}"/>
              </a:ext>
            </a:extLst>
          </p:cNvPr>
          <p:cNvSpPr/>
          <p:nvPr/>
        </p:nvSpPr>
        <p:spPr>
          <a:xfrm>
            <a:off x="2211013" y="549788"/>
            <a:ext cx="38383" cy="32566"/>
          </a:xfrm>
          <a:custGeom>
            <a:avLst/>
            <a:gdLst/>
            <a:ahLst/>
            <a:cxnLst/>
            <a:rect l="l" t="t" r="r" b="b"/>
            <a:pathLst>
              <a:path w="1102" h="935" extrusionOk="0">
                <a:moveTo>
                  <a:pt x="1" y="0"/>
                </a:moveTo>
                <a:lnTo>
                  <a:pt x="0" y="299"/>
                </a:lnTo>
                <a:lnTo>
                  <a:pt x="1100" y="934"/>
                </a:lnTo>
                <a:lnTo>
                  <a:pt x="1101" y="63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566;p48">
            <a:extLst>
              <a:ext uri="{FF2B5EF4-FFF2-40B4-BE49-F238E27FC236}">
                <a16:creationId xmlns:a16="http://schemas.microsoft.com/office/drawing/2014/main" id="{D451B521-0041-4903-0FF3-5910CC1B9F1C}"/>
              </a:ext>
            </a:extLst>
          </p:cNvPr>
          <p:cNvSpPr/>
          <p:nvPr/>
        </p:nvSpPr>
        <p:spPr>
          <a:xfrm>
            <a:off x="2210804" y="627076"/>
            <a:ext cx="55031" cy="42179"/>
          </a:xfrm>
          <a:custGeom>
            <a:avLst/>
            <a:gdLst/>
            <a:ahLst/>
            <a:cxnLst/>
            <a:rect l="l" t="t" r="r" b="b"/>
            <a:pathLst>
              <a:path w="1580" h="1211" extrusionOk="0">
                <a:moveTo>
                  <a:pt x="1" y="1"/>
                </a:moveTo>
                <a:lnTo>
                  <a:pt x="0" y="299"/>
                </a:lnTo>
                <a:lnTo>
                  <a:pt x="1579" y="1211"/>
                </a:lnTo>
                <a:lnTo>
                  <a:pt x="1579" y="91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567;p48">
            <a:extLst>
              <a:ext uri="{FF2B5EF4-FFF2-40B4-BE49-F238E27FC236}">
                <a16:creationId xmlns:a16="http://schemas.microsoft.com/office/drawing/2014/main" id="{5111E214-CE1B-626B-5C89-5649E5B20127}"/>
              </a:ext>
            </a:extLst>
          </p:cNvPr>
          <p:cNvSpPr/>
          <p:nvPr/>
        </p:nvSpPr>
        <p:spPr>
          <a:xfrm>
            <a:off x="2210874" y="601372"/>
            <a:ext cx="38383" cy="32462"/>
          </a:xfrm>
          <a:custGeom>
            <a:avLst/>
            <a:gdLst/>
            <a:ahLst/>
            <a:cxnLst/>
            <a:rect l="l" t="t" r="r" b="b"/>
            <a:pathLst>
              <a:path w="1102" h="932" extrusionOk="0">
                <a:moveTo>
                  <a:pt x="1" y="0"/>
                </a:moveTo>
                <a:lnTo>
                  <a:pt x="1" y="297"/>
                </a:lnTo>
                <a:lnTo>
                  <a:pt x="1100" y="932"/>
                </a:lnTo>
                <a:lnTo>
                  <a:pt x="1102" y="63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568;p48">
            <a:extLst>
              <a:ext uri="{FF2B5EF4-FFF2-40B4-BE49-F238E27FC236}">
                <a16:creationId xmlns:a16="http://schemas.microsoft.com/office/drawing/2014/main" id="{0D12619E-C43E-E85F-DD2A-BA88E5AEC0F1}"/>
              </a:ext>
            </a:extLst>
          </p:cNvPr>
          <p:cNvSpPr/>
          <p:nvPr/>
        </p:nvSpPr>
        <p:spPr>
          <a:xfrm>
            <a:off x="2210909" y="575563"/>
            <a:ext cx="38383" cy="32496"/>
          </a:xfrm>
          <a:custGeom>
            <a:avLst/>
            <a:gdLst/>
            <a:ahLst/>
            <a:cxnLst/>
            <a:rect l="l" t="t" r="r" b="b"/>
            <a:pathLst>
              <a:path w="1102" h="933" extrusionOk="0">
                <a:moveTo>
                  <a:pt x="2" y="1"/>
                </a:moveTo>
                <a:lnTo>
                  <a:pt x="1" y="297"/>
                </a:lnTo>
                <a:lnTo>
                  <a:pt x="1102" y="932"/>
                </a:lnTo>
                <a:lnTo>
                  <a:pt x="1102" y="636"/>
                </a:lnTo>
                <a:lnTo>
                  <a:pt x="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569;p48">
            <a:extLst>
              <a:ext uri="{FF2B5EF4-FFF2-40B4-BE49-F238E27FC236}">
                <a16:creationId xmlns:a16="http://schemas.microsoft.com/office/drawing/2014/main" id="{BE218A75-87F8-BEE7-375F-66904B174A5D}"/>
              </a:ext>
            </a:extLst>
          </p:cNvPr>
          <p:cNvSpPr/>
          <p:nvPr/>
        </p:nvSpPr>
        <p:spPr>
          <a:xfrm>
            <a:off x="2210665" y="678625"/>
            <a:ext cx="38383" cy="32531"/>
          </a:xfrm>
          <a:custGeom>
            <a:avLst/>
            <a:gdLst/>
            <a:ahLst/>
            <a:cxnLst/>
            <a:rect l="l" t="t" r="r" b="b"/>
            <a:pathLst>
              <a:path w="1102" h="934" extrusionOk="0">
                <a:moveTo>
                  <a:pt x="0" y="1"/>
                </a:moveTo>
                <a:lnTo>
                  <a:pt x="0" y="298"/>
                </a:lnTo>
                <a:lnTo>
                  <a:pt x="1100" y="934"/>
                </a:lnTo>
                <a:lnTo>
                  <a:pt x="1101" y="63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570;p48">
            <a:extLst>
              <a:ext uri="{FF2B5EF4-FFF2-40B4-BE49-F238E27FC236}">
                <a16:creationId xmlns:a16="http://schemas.microsoft.com/office/drawing/2014/main" id="{27795E9B-7813-1287-AB51-C0B0974F31FB}"/>
              </a:ext>
            </a:extLst>
          </p:cNvPr>
          <p:cNvSpPr/>
          <p:nvPr/>
        </p:nvSpPr>
        <p:spPr>
          <a:xfrm>
            <a:off x="2210700" y="652885"/>
            <a:ext cx="38383" cy="32462"/>
          </a:xfrm>
          <a:custGeom>
            <a:avLst/>
            <a:gdLst/>
            <a:ahLst/>
            <a:cxnLst/>
            <a:rect l="l" t="t" r="r" b="b"/>
            <a:pathLst>
              <a:path w="1102" h="932" extrusionOk="0">
                <a:moveTo>
                  <a:pt x="2" y="0"/>
                </a:moveTo>
                <a:lnTo>
                  <a:pt x="1" y="296"/>
                </a:lnTo>
                <a:lnTo>
                  <a:pt x="1102" y="932"/>
                </a:lnTo>
                <a:lnTo>
                  <a:pt x="1102" y="636"/>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571;p48">
            <a:extLst>
              <a:ext uri="{FF2B5EF4-FFF2-40B4-BE49-F238E27FC236}">
                <a16:creationId xmlns:a16="http://schemas.microsoft.com/office/drawing/2014/main" id="{E8193012-D217-0B6B-FB4C-F6649FCFBD1C}"/>
              </a:ext>
            </a:extLst>
          </p:cNvPr>
          <p:cNvSpPr/>
          <p:nvPr/>
        </p:nvSpPr>
        <p:spPr>
          <a:xfrm>
            <a:off x="2210561" y="704399"/>
            <a:ext cx="38383" cy="32566"/>
          </a:xfrm>
          <a:custGeom>
            <a:avLst/>
            <a:gdLst/>
            <a:ahLst/>
            <a:cxnLst/>
            <a:rect l="l" t="t" r="r" b="b"/>
            <a:pathLst>
              <a:path w="1102" h="935" extrusionOk="0">
                <a:moveTo>
                  <a:pt x="2" y="0"/>
                </a:moveTo>
                <a:lnTo>
                  <a:pt x="1" y="299"/>
                </a:lnTo>
                <a:lnTo>
                  <a:pt x="1101" y="934"/>
                </a:lnTo>
                <a:lnTo>
                  <a:pt x="1102" y="636"/>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572;p48">
            <a:extLst>
              <a:ext uri="{FF2B5EF4-FFF2-40B4-BE49-F238E27FC236}">
                <a16:creationId xmlns:a16="http://schemas.microsoft.com/office/drawing/2014/main" id="{6749DCD3-B0D4-1B11-03EA-CC3A60B104AA}"/>
              </a:ext>
            </a:extLst>
          </p:cNvPr>
          <p:cNvSpPr/>
          <p:nvPr/>
        </p:nvSpPr>
        <p:spPr>
          <a:xfrm>
            <a:off x="2210491" y="730208"/>
            <a:ext cx="38383" cy="32462"/>
          </a:xfrm>
          <a:custGeom>
            <a:avLst/>
            <a:gdLst/>
            <a:ahLst/>
            <a:cxnLst/>
            <a:rect l="l" t="t" r="r" b="b"/>
            <a:pathLst>
              <a:path w="1102" h="932" extrusionOk="0">
                <a:moveTo>
                  <a:pt x="2" y="0"/>
                </a:moveTo>
                <a:lnTo>
                  <a:pt x="0" y="296"/>
                </a:lnTo>
                <a:lnTo>
                  <a:pt x="1100" y="931"/>
                </a:lnTo>
                <a:lnTo>
                  <a:pt x="1102" y="635"/>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573;p48">
            <a:extLst>
              <a:ext uri="{FF2B5EF4-FFF2-40B4-BE49-F238E27FC236}">
                <a16:creationId xmlns:a16="http://schemas.microsoft.com/office/drawing/2014/main" id="{D31FBA77-393D-2FC3-DDC1-1579314E6A8C}"/>
              </a:ext>
            </a:extLst>
          </p:cNvPr>
          <p:cNvSpPr/>
          <p:nvPr/>
        </p:nvSpPr>
        <p:spPr>
          <a:xfrm>
            <a:off x="4838240" y="2133334"/>
            <a:ext cx="3379" cy="557"/>
          </a:xfrm>
          <a:custGeom>
            <a:avLst/>
            <a:gdLst/>
            <a:ahLst/>
            <a:cxnLst/>
            <a:rect l="l" t="t" r="r" b="b"/>
            <a:pathLst>
              <a:path w="97" h="16" extrusionOk="0">
                <a:moveTo>
                  <a:pt x="0" y="0"/>
                </a:moveTo>
                <a:lnTo>
                  <a:pt x="0" y="0"/>
                </a:lnTo>
                <a:cubicBezTo>
                  <a:pt x="32" y="5"/>
                  <a:pt x="65" y="9"/>
                  <a:pt x="97" y="15"/>
                </a:cubicBezTo>
                <a:cubicBezTo>
                  <a:pt x="65" y="8"/>
                  <a:pt x="32" y="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574;p48">
            <a:extLst>
              <a:ext uri="{FF2B5EF4-FFF2-40B4-BE49-F238E27FC236}">
                <a16:creationId xmlns:a16="http://schemas.microsoft.com/office/drawing/2014/main" id="{E1ED5B63-5964-C703-BF95-C5AABC7FF5D3}"/>
              </a:ext>
            </a:extLst>
          </p:cNvPr>
          <p:cNvSpPr/>
          <p:nvPr/>
        </p:nvSpPr>
        <p:spPr>
          <a:xfrm>
            <a:off x="4846460" y="2135180"/>
            <a:ext cx="3204" cy="940"/>
          </a:xfrm>
          <a:custGeom>
            <a:avLst/>
            <a:gdLst/>
            <a:ahLst/>
            <a:cxnLst/>
            <a:rect l="l" t="t" r="r" b="b"/>
            <a:pathLst>
              <a:path w="92" h="27" extrusionOk="0">
                <a:moveTo>
                  <a:pt x="1" y="0"/>
                </a:moveTo>
                <a:cubicBezTo>
                  <a:pt x="30" y="10"/>
                  <a:pt x="60" y="17"/>
                  <a:pt x="91" y="26"/>
                </a:cubicBezTo>
                <a:cubicBezTo>
                  <a:pt x="60" y="17"/>
                  <a:pt x="32" y="1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575;p48">
            <a:extLst>
              <a:ext uri="{FF2B5EF4-FFF2-40B4-BE49-F238E27FC236}">
                <a16:creationId xmlns:a16="http://schemas.microsoft.com/office/drawing/2014/main" id="{37D42A13-DBC2-FA17-245F-B3DC0722C32E}"/>
              </a:ext>
            </a:extLst>
          </p:cNvPr>
          <p:cNvSpPr/>
          <p:nvPr/>
        </p:nvSpPr>
        <p:spPr>
          <a:xfrm>
            <a:off x="4949348" y="2288084"/>
            <a:ext cx="522" cy="9543"/>
          </a:xfrm>
          <a:custGeom>
            <a:avLst/>
            <a:gdLst/>
            <a:ahLst/>
            <a:cxnLst/>
            <a:rect l="l" t="t" r="r" b="b"/>
            <a:pathLst>
              <a:path w="15" h="274" extrusionOk="0">
                <a:moveTo>
                  <a:pt x="14" y="0"/>
                </a:moveTo>
                <a:cubicBezTo>
                  <a:pt x="14" y="94"/>
                  <a:pt x="9" y="186"/>
                  <a:pt x="1" y="274"/>
                </a:cubicBezTo>
                <a:cubicBezTo>
                  <a:pt x="9" y="186"/>
                  <a:pt x="14" y="94"/>
                  <a:pt x="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576;p48">
            <a:extLst>
              <a:ext uri="{FF2B5EF4-FFF2-40B4-BE49-F238E27FC236}">
                <a16:creationId xmlns:a16="http://schemas.microsoft.com/office/drawing/2014/main" id="{A9A279F1-F2C6-3CB0-9C2E-C0906DFEF61C}"/>
              </a:ext>
            </a:extLst>
          </p:cNvPr>
          <p:cNvSpPr/>
          <p:nvPr/>
        </p:nvSpPr>
        <p:spPr>
          <a:xfrm>
            <a:off x="4830647" y="2132533"/>
            <a:ext cx="3274" cy="139"/>
          </a:xfrm>
          <a:custGeom>
            <a:avLst/>
            <a:gdLst/>
            <a:ahLst/>
            <a:cxnLst/>
            <a:rect l="l" t="t" r="r" b="b"/>
            <a:pathLst>
              <a:path w="94" h="4" extrusionOk="0">
                <a:moveTo>
                  <a:pt x="0" y="1"/>
                </a:moveTo>
                <a:cubicBezTo>
                  <a:pt x="31" y="2"/>
                  <a:pt x="62" y="1"/>
                  <a:pt x="93" y="3"/>
                </a:cubicBezTo>
                <a:cubicBezTo>
                  <a:pt x="62" y="1"/>
                  <a:pt x="31" y="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577;p48">
            <a:extLst>
              <a:ext uri="{FF2B5EF4-FFF2-40B4-BE49-F238E27FC236}">
                <a16:creationId xmlns:a16="http://schemas.microsoft.com/office/drawing/2014/main" id="{28DA83DD-9347-7631-AD19-B25D97D429CB}"/>
              </a:ext>
            </a:extLst>
          </p:cNvPr>
          <p:cNvSpPr/>
          <p:nvPr/>
        </p:nvSpPr>
        <p:spPr>
          <a:xfrm>
            <a:off x="4855307" y="2138385"/>
            <a:ext cx="2682" cy="1115"/>
          </a:xfrm>
          <a:custGeom>
            <a:avLst/>
            <a:gdLst/>
            <a:ahLst/>
            <a:cxnLst/>
            <a:rect l="l" t="t" r="r" b="b"/>
            <a:pathLst>
              <a:path w="77" h="32" extrusionOk="0">
                <a:moveTo>
                  <a:pt x="1" y="0"/>
                </a:moveTo>
                <a:cubicBezTo>
                  <a:pt x="25" y="10"/>
                  <a:pt x="50" y="19"/>
                  <a:pt x="76" y="31"/>
                </a:cubicBezTo>
                <a:cubicBezTo>
                  <a:pt x="50" y="19"/>
                  <a:pt x="25" y="1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578;p48">
            <a:extLst>
              <a:ext uri="{FF2B5EF4-FFF2-40B4-BE49-F238E27FC236}">
                <a16:creationId xmlns:a16="http://schemas.microsoft.com/office/drawing/2014/main" id="{635A1109-3B6E-C92B-06B5-A7CF03388CE0}"/>
              </a:ext>
            </a:extLst>
          </p:cNvPr>
          <p:cNvSpPr/>
          <p:nvPr/>
        </p:nvSpPr>
        <p:spPr>
          <a:xfrm>
            <a:off x="4816715" y="2133334"/>
            <a:ext cx="2961" cy="836"/>
          </a:xfrm>
          <a:custGeom>
            <a:avLst/>
            <a:gdLst/>
            <a:ahLst/>
            <a:cxnLst/>
            <a:rect l="l" t="t" r="r" b="b"/>
            <a:pathLst>
              <a:path w="85" h="24" extrusionOk="0">
                <a:moveTo>
                  <a:pt x="0" y="24"/>
                </a:moveTo>
                <a:cubicBezTo>
                  <a:pt x="29" y="16"/>
                  <a:pt x="56" y="6"/>
                  <a:pt x="84" y="0"/>
                </a:cubicBezTo>
                <a:cubicBezTo>
                  <a:pt x="56" y="6"/>
                  <a:pt x="29" y="16"/>
                  <a:pt x="0" y="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579;p48">
            <a:extLst>
              <a:ext uri="{FF2B5EF4-FFF2-40B4-BE49-F238E27FC236}">
                <a16:creationId xmlns:a16="http://schemas.microsoft.com/office/drawing/2014/main" id="{9EA79319-E9BB-2733-A496-7F8BC17EEAB9}"/>
              </a:ext>
            </a:extLst>
          </p:cNvPr>
          <p:cNvSpPr/>
          <p:nvPr/>
        </p:nvSpPr>
        <p:spPr>
          <a:xfrm>
            <a:off x="4823473" y="2132464"/>
            <a:ext cx="3135" cy="418"/>
          </a:xfrm>
          <a:custGeom>
            <a:avLst/>
            <a:gdLst/>
            <a:ahLst/>
            <a:cxnLst/>
            <a:rect l="l" t="t" r="r" b="b"/>
            <a:pathLst>
              <a:path w="90" h="12" extrusionOk="0">
                <a:moveTo>
                  <a:pt x="1" y="12"/>
                </a:moveTo>
                <a:cubicBezTo>
                  <a:pt x="30" y="8"/>
                  <a:pt x="59" y="3"/>
                  <a:pt x="90" y="0"/>
                </a:cubicBezTo>
                <a:cubicBezTo>
                  <a:pt x="59" y="3"/>
                  <a:pt x="30" y="8"/>
                  <a:pt x="1" y="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580;p48">
            <a:extLst>
              <a:ext uri="{FF2B5EF4-FFF2-40B4-BE49-F238E27FC236}">
                <a16:creationId xmlns:a16="http://schemas.microsoft.com/office/drawing/2014/main" id="{72720322-BE82-6261-C505-5FF2DA9D5FD7}"/>
              </a:ext>
            </a:extLst>
          </p:cNvPr>
          <p:cNvSpPr/>
          <p:nvPr/>
        </p:nvSpPr>
        <p:spPr>
          <a:xfrm>
            <a:off x="4810446" y="2135180"/>
            <a:ext cx="2786" cy="1289"/>
          </a:xfrm>
          <a:custGeom>
            <a:avLst/>
            <a:gdLst/>
            <a:ahLst/>
            <a:cxnLst/>
            <a:rect l="l" t="t" r="r" b="b"/>
            <a:pathLst>
              <a:path w="80" h="37" extrusionOk="0">
                <a:moveTo>
                  <a:pt x="0" y="36"/>
                </a:moveTo>
                <a:cubicBezTo>
                  <a:pt x="26" y="25"/>
                  <a:pt x="52" y="10"/>
                  <a:pt x="80" y="0"/>
                </a:cubicBezTo>
                <a:cubicBezTo>
                  <a:pt x="52" y="10"/>
                  <a:pt x="26" y="25"/>
                  <a:pt x="0"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581;p48">
            <a:extLst>
              <a:ext uri="{FF2B5EF4-FFF2-40B4-BE49-F238E27FC236}">
                <a16:creationId xmlns:a16="http://schemas.microsoft.com/office/drawing/2014/main" id="{E8099603-59AE-E7E0-DCED-1FADD39D2EAD}"/>
              </a:ext>
            </a:extLst>
          </p:cNvPr>
          <p:cNvSpPr/>
          <p:nvPr/>
        </p:nvSpPr>
        <p:spPr>
          <a:xfrm>
            <a:off x="4948059" y="2300797"/>
            <a:ext cx="906" cy="5642"/>
          </a:xfrm>
          <a:custGeom>
            <a:avLst/>
            <a:gdLst/>
            <a:ahLst/>
            <a:cxnLst/>
            <a:rect l="l" t="t" r="r" b="b"/>
            <a:pathLst>
              <a:path w="26" h="162" extrusionOk="0">
                <a:moveTo>
                  <a:pt x="25" y="1"/>
                </a:moveTo>
                <a:cubicBezTo>
                  <a:pt x="18" y="54"/>
                  <a:pt x="12" y="110"/>
                  <a:pt x="1" y="162"/>
                </a:cubicBezTo>
                <a:cubicBezTo>
                  <a:pt x="12" y="110"/>
                  <a:pt x="18" y="55"/>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582;p48">
            <a:extLst>
              <a:ext uri="{FF2B5EF4-FFF2-40B4-BE49-F238E27FC236}">
                <a16:creationId xmlns:a16="http://schemas.microsoft.com/office/drawing/2014/main" id="{70BD1DA6-6D24-D27E-2CC5-293165C580B2}"/>
              </a:ext>
            </a:extLst>
          </p:cNvPr>
          <p:cNvSpPr/>
          <p:nvPr/>
        </p:nvSpPr>
        <p:spPr>
          <a:xfrm>
            <a:off x="4946004" y="2309609"/>
            <a:ext cx="1254" cy="4807"/>
          </a:xfrm>
          <a:custGeom>
            <a:avLst/>
            <a:gdLst/>
            <a:ahLst/>
            <a:cxnLst/>
            <a:rect l="l" t="t" r="r" b="b"/>
            <a:pathLst>
              <a:path w="36" h="138" extrusionOk="0">
                <a:moveTo>
                  <a:pt x="36" y="1"/>
                </a:moveTo>
                <a:lnTo>
                  <a:pt x="36" y="1"/>
                </a:lnTo>
                <a:cubicBezTo>
                  <a:pt x="25" y="47"/>
                  <a:pt x="15" y="93"/>
                  <a:pt x="0" y="138"/>
                </a:cubicBezTo>
                <a:cubicBezTo>
                  <a:pt x="15" y="95"/>
                  <a:pt x="25" y="47"/>
                  <a:pt x="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583;p48">
            <a:extLst>
              <a:ext uri="{FF2B5EF4-FFF2-40B4-BE49-F238E27FC236}">
                <a16:creationId xmlns:a16="http://schemas.microsoft.com/office/drawing/2014/main" id="{95FEEC73-42C9-B6B9-14DC-E8FB5A2E1E55}"/>
              </a:ext>
            </a:extLst>
          </p:cNvPr>
          <p:cNvSpPr/>
          <p:nvPr/>
        </p:nvSpPr>
        <p:spPr>
          <a:xfrm>
            <a:off x="4930679" y="2335523"/>
            <a:ext cx="2682" cy="2543"/>
          </a:xfrm>
          <a:custGeom>
            <a:avLst/>
            <a:gdLst/>
            <a:ahLst/>
            <a:cxnLst/>
            <a:rect l="l" t="t" r="r" b="b"/>
            <a:pathLst>
              <a:path w="77" h="73" extrusionOk="0">
                <a:moveTo>
                  <a:pt x="76" y="1"/>
                </a:moveTo>
                <a:lnTo>
                  <a:pt x="76" y="1"/>
                </a:lnTo>
                <a:cubicBezTo>
                  <a:pt x="50" y="24"/>
                  <a:pt x="27" y="50"/>
                  <a:pt x="1" y="72"/>
                </a:cubicBezTo>
                <a:cubicBezTo>
                  <a:pt x="27" y="50"/>
                  <a:pt x="51" y="25"/>
                  <a:pt x="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584;p48">
            <a:extLst>
              <a:ext uri="{FF2B5EF4-FFF2-40B4-BE49-F238E27FC236}">
                <a16:creationId xmlns:a16="http://schemas.microsoft.com/office/drawing/2014/main" id="{87413B82-0303-D460-1AB9-2721F7A996E5}"/>
              </a:ext>
            </a:extLst>
          </p:cNvPr>
          <p:cNvSpPr/>
          <p:nvPr/>
        </p:nvSpPr>
        <p:spPr>
          <a:xfrm>
            <a:off x="4935451" y="2330403"/>
            <a:ext cx="2368" cy="3030"/>
          </a:xfrm>
          <a:custGeom>
            <a:avLst/>
            <a:gdLst/>
            <a:ahLst/>
            <a:cxnLst/>
            <a:rect l="l" t="t" r="r" b="b"/>
            <a:pathLst>
              <a:path w="68" h="87" extrusionOk="0">
                <a:moveTo>
                  <a:pt x="68" y="0"/>
                </a:moveTo>
                <a:cubicBezTo>
                  <a:pt x="46" y="29"/>
                  <a:pt x="25" y="60"/>
                  <a:pt x="1" y="87"/>
                </a:cubicBezTo>
                <a:cubicBezTo>
                  <a:pt x="25" y="60"/>
                  <a:pt x="46" y="29"/>
                  <a:pt x="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585;p48">
            <a:extLst>
              <a:ext uri="{FF2B5EF4-FFF2-40B4-BE49-F238E27FC236}">
                <a16:creationId xmlns:a16="http://schemas.microsoft.com/office/drawing/2014/main" id="{95C68BAB-286C-38EA-02D3-DE3E69C2013B}"/>
              </a:ext>
            </a:extLst>
          </p:cNvPr>
          <p:cNvSpPr/>
          <p:nvPr/>
        </p:nvSpPr>
        <p:spPr>
          <a:xfrm>
            <a:off x="4939665" y="2324412"/>
            <a:ext cx="2020" cy="3518"/>
          </a:xfrm>
          <a:custGeom>
            <a:avLst/>
            <a:gdLst/>
            <a:ahLst/>
            <a:cxnLst/>
            <a:rect l="l" t="t" r="r" b="b"/>
            <a:pathLst>
              <a:path w="58" h="101" extrusionOk="0">
                <a:moveTo>
                  <a:pt x="57" y="0"/>
                </a:moveTo>
                <a:cubicBezTo>
                  <a:pt x="37" y="35"/>
                  <a:pt x="21" y="69"/>
                  <a:pt x="0" y="100"/>
                </a:cubicBezTo>
                <a:cubicBezTo>
                  <a:pt x="21" y="69"/>
                  <a:pt x="39" y="35"/>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586;p48">
            <a:extLst>
              <a:ext uri="{FF2B5EF4-FFF2-40B4-BE49-F238E27FC236}">
                <a16:creationId xmlns:a16="http://schemas.microsoft.com/office/drawing/2014/main" id="{7770090D-7ECB-0850-FD6B-BD616D2EFB39}"/>
              </a:ext>
            </a:extLst>
          </p:cNvPr>
          <p:cNvSpPr/>
          <p:nvPr/>
        </p:nvSpPr>
        <p:spPr>
          <a:xfrm>
            <a:off x="4943148" y="2317550"/>
            <a:ext cx="1672" cy="4040"/>
          </a:xfrm>
          <a:custGeom>
            <a:avLst/>
            <a:gdLst/>
            <a:ahLst/>
            <a:cxnLst/>
            <a:rect l="l" t="t" r="r" b="b"/>
            <a:pathLst>
              <a:path w="48" h="116" extrusionOk="0">
                <a:moveTo>
                  <a:pt x="48" y="0"/>
                </a:moveTo>
                <a:lnTo>
                  <a:pt x="48" y="0"/>
                </a:lnTo>
                <a:cubicBezTo>
                  <a:pt x="31" y="39"/>
                  <a:pt x="19" y="79"/>
                  <a:pt x="0" y="115"/>
                </a:cubicBezTo>
                <a:cubicBezTo>
                  <a:pt x="19" y="79"/>
                  <a:pt x="33" y="39"/>
                  <a:pt x="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587;p48">
            <a:extLst>
              <a:ext uri="{FF2B5EF4-FFF2-40B4-BE49-F238E27FC236}">
                <a16:creationId xmlns:a16="http://schemas.microsoft.com/office/drawing/2014/main" id="{0E195572-79F9-A092-6E56-B8132B1816C8}"/>
              </a:ext>
            </a:extLst>
          </p:cNvPr>
          <p:cNvSpPr/>
          <p:nvPr/>
        </p:nvSpPr>
        <p:spPr>
          <a:xfrm>
            <a:off x="4807137" y="2082343"/>
            <a:ext cx="230122" cy="259379"/>
          </a:xfrm>
          <a:custGeom>
            <a:avLst/>
            <a:gdLst/>
            <a:ahLst/>
            <a:cxnLst/>
            <a:rect l="l" t="t" r="r" b="b"/>
            <a:pathLst>
              <a:path w="6607" h="7447" extrusionOk="0">
                <a:moveTo>
                  <a:pt x="2924" y="0"/>
                </a:moveTo>
                <a:cubicBezTo>
                  <a:pt x="2778" y="20"/>
                  <a:pt x="2637" y="68"/>
                  <a:pt x="2508" y="141"/>
                </a:cubicBezTo>
                <a:lnTo>
                  <a:pt x="0" y="1599"/>
                </a:lnTo>
                <a:cubicBezTo>
                  <a:pt x="1" y="1599"/>
                  <a:pt x="3" y="1598"/>
                  <a:pt x="4" y="1598"/>
                </a:cubicBezTo>
                <a:cubicBezTo>
                  <a:pt x="34" y="1581"/>
                  <a:pt x="64" y="1568"/>
                  <a:pt x="95" y="1553"/>
                </a:cubicBezTo>
                <a:cubicBezTo>
                  <a:pt x="123" y="1542"/>
                  <a:pt x="147" y="1527"/>
                  <a:pt x="175" y="1517"/>
                </a:cubicBezTo>
                <a:cubicBezTo>
                  <a:pt x="207" y="1505"/>
                  <a:pt x="242" y="1498"/>
                  <a:pt x="275" y="1488"/>
                </a:cubicBezTo>
                <a:cubicBezTo>
                  <a:pt x="304" y="1480"/>
                  <a:pt x="331" y="1470"/>
                  <a:pt x="361" y="1464"/>
                </a:cubicBezTo>
                <a:cubicBezTo>
                  <a:pt x="395" y="1457"/>
                  <a:pt x="432" y="1454"/>
                  <a:pt x="470" y="1451"/>
                </a:cubicBezTo>
                <a:cubicBezTo>
                  <a:pt x="499" y="1447"/>
                  <a:pt x="528" y="1441"/>
                  <a:pt x="559" y="1439"/>
                </a:cubicBezTo>
                <a:cubicBezTo>
                  <a:pt x="566" y="1439"/>
                  <a:pt x="573" y="1439"/>
                  <a:pt x="580" y="1439"/>
                </a:cubicBezTo>
                <a:cubicBezTo>
                  <a:pt x="611" y="1439"/>
                  <a:pt x="643" y="1441"/>
                  <a:pt x="675" y="1442"/>
                </a:cubicBezTo>
                <a:cubicBezTo>
                  <a:pt x="706" y="1443"/>
                  <a:pt x="737" y="1442"/>
                  <a:pt x="768" y="1444"/>
                </a:cubicBezTo>
                <a:cubicBezTo>
                  <a:pt x="809" y="1448"/>
                  <a:pt x="851" y="1457"/>
                  <a:pt x="892" y="1463"/>
                </a:cubicBezTo>
                <a:cubicBezTo>
                  <a:pt x="924" y="1469"/>
                  <a:pt x="956" y="1472"/>
                  <a:pt x="989" y="1479"/>
                </a:cubicBezTo>
                <a:cubicBezTo>
                  <a:pt x="1034" y="1489"/>
                  <a:pt x="1081" y="1504"/>
                  <a:pt x="1128" y="1517"/>
                </a:cubicBezTo>
                <a:cubicBezTo>
                  <a:pt x="1159" y="1527"/>
                  <a:pt x="1188" y="1534"/>
                  <a:pt x="1219" y="1543"/>
                </a:cubicBezTo>
                <a:cubicBezTo>
                  <a:pt x="1272" y="1562"/>
                  <a:pt x="1328" y="1586"/>
                  <a:pt x="1382" y="1609"/>
                </a:cubicBezTo>
                <a:cubicBezTo>
                  <a:pt x="1407" y="1620"/>
                  <a:pt x="1432" y="1628"/>
                  <a:pt x="1458" y="1640"/>
                </a:cubicBezTo>
                <a:cubicBezTo>
                  <a:pt x="1538" y="1677"/>
                  <a:pt x="1621" y="1719"/>
                  <a:pt x="1704" y="1768"/>
                </a:cubicBezTo>
                <a:cubicBezTo>
                  <a:pt x="3029" y="2532"/>
                  <a:pt x="4100" y="4385"/>
                  <a:pt x="4096" y="5907"/>
                </a:cubicBezTo>
                <a:cubicBezTo>
                  <a:pt x="4096" y="6003"/>
                  <a:pt x="4091" y="6094"/>
                  <a:pt x="4083" y="6181"/>
                </a:cubicBezTo>
                <a:cubicBezTo>
                  <a:pt x="4080" y="6212"/>
                  <a:pt x="4074" y="6242"/>
                  <a:pt x="4069" y="6273"/>
                </a:cubicBezTo>
                <a:cubicBezTo>
                  <a:pt x="4063" y="6327"/>
                  <a:pt x="4057" y="6382"/>
                  <a:pt x="4045" y="6434"/>
                </a:cubicBezTo>
                <a:cubicBezTo>
                  <a:pt x="4039" y="6466"/>
                  <a:pt x="4031" y="6494"/>
                  <a:pt x="4022" y="6526"/>
                </a:cubicBezTo>
                <a:cubicBezTo>
                  <a:pt x="4011" y="6572"/>
                  <a:pt x="4001" y="6619"/>
                  <a:pt x="3986" y="6664"/>
                </a:cubicBezTo>
                <a:cubicBezTo>
                  <a:pt x="3976" y="6695"/>
                  <a:pt x="3962" y="6723"/>
                  <a:pt x="3951" y="6754"/>
                </a:cubicBezTo>
                <a:cubicBezTo>
                  <a:pt x="3935" y="6793"/>
                  <a:pt x="3923" y="6834"/>
                  <a:pt x="3904" y="6870"/>
                </a:cubicBezTo>
                <a:cubicBezTo>
                  <a:pt x="3891" y="6899"/>
                  <a:pt x="3873" y="6924"/>
                  <a:pt x="3860" y="6951"/>
                </a:cubicBezTo>
                <a:cubicBezTo>
                  <a:pt x="3841" y="6986"/>
                  <a:pt x="3824" y="7021"/>
                  <a:pt x="3803" y="7052"/>
                </a:cubicBezTo>
                <a:cubicBezTo>
                  <a:pt x="3787" y="7078"/>
                  <a:pt x="3768" y="7099"/>
                  <a:pt x="3749" y="7123"/>
                </a:cubicBezTo>
                <a:cubicBezTo>
                  <a:pt x="3727" y="7152"/>
                  <a:pt x="3707" y="7183"/>
                  <a:pt x="3683" y="7210"/>
                </a:cubicBezTo>
                <a:cubicBezTo>
                  <a:pt x="3664" y="7232"/>
                  <a:pt x="3642" y="7250"/>
                  <a:pt x="3621" y="7271"/>
                </a:cubicBezTo>
                <a:cubicBezTo>
                  <a:pt x="3596" y="7294"/>
                  <a:pt x="3572" y="7320"/>
                  <a:pt x="3546" y="7343"/>
                </a:cubicBezTo>
                <a:cubicBezTo>
                  <a:pt x="3523" y="7361"/>
                  <a:pt x="3498" y="7375"/>
                  <a:pt x="3474" y="7392"/>
                </a:cubicBezTo>
                <a:cubicBezTo>
                  <a:pt x="3451" y="7407"/>
                  <a:pt x="3427" y="7428"/>
                  <a:pt x="3400" y="7444"/>
                </a:cubicBezTo>
                <a:lnTo>
                  <a:pt x="3400" y="7444"/>
                </a:lnTo>
                <a:lnTo>
                  <a:pt x="5903" y="5989"/>
                </a:lnTo>
                <a:cubicBezTo>
                  <a:pt x="6334" y="5739"/>
                  <a:pt x="6602" y="5206"/>
                  <a:pt x="6603" y="4451"/>
                </a:cubicBezTo>
                <a:cubicBezTo>
                  <a:pt x="6607" y="3474"/>
                  <a:pt x="6166" y="2362"/>
                  <a:pt x="5500" y="1489"/>
                </a:cubicBezTo>
                <a:lnTo>
                  <a:pt x="2924" y="0"/>
                </a:lnTo>
                <a:close/>
                <a:moveTo>
                  <a:pt x="3400" y="7444"/>
                </a:moveTo>
                <a:lnTo>
                  <a:pt x="3395" y="7447"/>
                </a:lnTo>
                <a:cubicBezTo>
                  <a:pt x="3397" y="7446"/>
                  <a:pt x="3399" y="7445"/>
                  <a:pt x="3400" y="7444"/>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588;p48">
            <a:extLst>
              <a:ext uri="{FF2B5EF4-FFF2-40B4-BE49-F238E27FC236}">
                <a16:creationId xmlns:a16="http://schemas.microsoft.com/office/drawing/2014/main" id="{6289C680-2A0C-C25A-E77B-F73C47DA4086}"/>
              </a:ext>
            </a:extLst>
          </p:cNvPr>
          <p:cNvSpPr/>
          <p:nvPr/>
        </p:nvSpPr>
        <p:spPr>
          <a:xfrm>
            <a:off x="4782652" y="2132394"/>
            <a:ext cx="167358" cy="214831"/>
          </a:xfrm>
          <a:custGeom>
            <a:avLst/>
            <a:gdLst/>
            <a:ahLst/>
            <a:cxnLst/>
            <a:rect l="l" t="t" r="r" b="b"/>
            <a:pathLst>
              <a:path w="4805" h="6168" extrusionOk="0">
                <a:moveTo>
                  <a:pt x="1285" y="1"/>
                </a:moveTo>
                <a:cubicBezTo>
                  <a:pt x="1278" y="1"/>
                  <a:pt x="1270" y="1"/>
                  <a:pt x="1263" y="1"/>
                </a:cubicBezTo>
                <a:cubicBezTo>
                  <a:pt x="1232" y="4"/>
                  <a:pt x="1203" y="9"/>
                  <a:pt x="1174" y="12"/>
                </a:cubicBezTo>
                <a:cubicBezTo>
                  <a:pt x="1138" y="16"/>
                  <a:pt x="1099" y="19"/>
                  <a:pt x="1065" y="26"/>
                </a:cubicBezTo>
                <a:cubicBezTo>
                  <a:pt x="1035" y="32"/>
                  <a:pt x="1008" y="42"/>
                  <a:pt x="979" y="49"/>
                </a:cubicBezTo>
                <a:cubicBezTo>
                  <a:pt x="946" y="59"/>
                  <a:pt x="911" y="67"/>
                  <a:pt x="879" y="79"/>
                </a:cubicBezTo>
                <a:cubicBezTo>
                  <a:pt x="852" y="89"/>
                  <a:pt x="827" y="104"/>
                  <a:pt x="800" y="115"/>
                </a:cubicBezTo>
                <a:cubicBezTo>
                  <a:pt x="769" y="130"/>
                  <a:pt x="738" y="142"/>
                  <a:pt x="708" y="160"/>
                </a:cubicBezTo>
                <a:cubicBezTo>
                  <a:pt x="276" y="409"/>
                  <a:pt x="7" y="941"/>
                  <a:pt x="4" y="1699"/>
                </a:cubicBezTo>
                <a:cubicBezTo>
                  <a:pt x="1" y="3222"/>
                  <a:pt x="1070" y="5076"/>
                  <a:pt x="2395" y="5841"/>
                </a:cubicBezTo>
                <a:cubicBezTo>
                  <a:pt x="2780" y="6063"/>
                  <a:pt x="3143" y="6168"/>
                  <a:pt x="3465" y="6168"/>
                </a:cubicBezTo>
                <a:cubicBezTo>
                  <a:pt x="3736" y="6168"/>
                  <a:pt x="3978" y="6094"/>
                  <a:pt x="4180" y="5953"/>
                </a:cubicBezTo>
                <a:cubicBezTo>
                  <a:pt x="4205" y="5937"/>
                  <a:pt x="4229" y="5922"/>
                  <a:pt x="4252" y="5903"/>
                </a:cubicBezTo>
                <a:cubicBezTo>
                  <a:pt x="4277" y="5882"/>
                  <a:pt x="4301" y="5857"/>
                  <a:pt x="4326" y="5833"/>
                </a:cubicBezTo>
                <a:cubicBezTo>
                  <a:pt x="4346" y="5812"/>
                  <a:pt x="4368" y="5794"/>
                  <a:pt x="4388" y="5772"/>
                </a:cubicBezTo>
                <a:cubicBezTo>
                  <a:pt x="4412" y="5745"/>
                  <a:pt x="4433" y="5714"/>
                  <a:pt x="4454" y="5685"/>
                </a:cubicBezTo>
                <a:cubicBezTo>
                  <a:pt x="4472" y="5662"/>
                  <a:pt x="4491" y="5639"/>
                  <a:pt x="4508" y="5613"/>
                </a:cubicBezTo>
                <a:cubicBezTo>
                  <a:pt x="4528" y="5582"/>
                  <a:pt x="4545" y="5548"/>
                  <a:pt x="4564" y="5513"/>
                </a:cubicBezTo>
                <a:cubicBezTo>
                  <a:pt x="4579" y="5486"/>
                  <a:pt x="4595" y="5461"/>
                  <a:pt x="4608" y="5431"/>
                </a:cubicBezTo>
                <a:cubicBezTo>
                  <a:pt x="4626" y="5395"/>
                  <a:pt x="4639" y="5355"/>
                  <a:pt x="4656" y="5316"/>
                </a:cubicBezTo>
                <a:cubicBezTo>
                  <a:pt x="4667" y="5285"/>
                  <a:pt x="4680" y="5257"/>
                  <a:pt x="4690" y="5226"/>
                </a:cubicBezTo>
                <a:cubicBezTo>
                  <a:pt x="4705" y="5182"/>
                  <a:pt x="4715" y="5134"/>
                  <a:pt x="4726" y="5088"/>
                </a:cubicBezTo>
                <a:cubicBezTo>
                  <a:pt x="4734" y="5057"/>
                  <a:pt x="4743" y="5028"/>
                  <a:pt x="4751" y="4995"/>
                </a:cubicBezTo>
                <a:cubicBezTo>
                  <a:pt x="4761" y="4943"/>
                  <a:pt x="4767" y="4889"/>
                  <a:pt x="4774" y="4834"/>
                </a:cubicBezTo>
                <a:cubicBezTo>
                  <a:pt x="4778" y="4803"/>
                  <a:pt x="4784" y="4775"/>
                  <a:pt x="4787" y="4743"/>
                </a:cubicBezTo>
                <a:cubicBezTo>
                  <a:pt x="4795" y="4655"/>
                  <a:pt x="4800" y="4564"/>
                  <a:pt x="4800" y="4469"/>
                </a:cubicBezTo>
                <a:cubicBezTo>
                  <a:pt x="4804" y="2947"/>
                  <a:pt x="3734" y="1094"/>
                  <a:pt x="2409" y="329"/>
                </a:cubicBezTo>
                <a:cubicBezTo>
                  <a:pt x="2326" y="281"/>
                  <a:pt x="2244" y="239"/>
                  <a:pt x="2162" y="202"/>
                </a:cubicBezTo>
                <a:cubicBezTo>
                  <a:pt x="2137" y="189"/>
                  <a:pt x="2113" y="182"/>
                  <a:pt x="2087" y="171"/>
                </a:cubicBezTo>
                <a:cubicBezTo>
                  <a:pt x="2032" y="147"/>
                  <a:pt x="1978" y="124"/>
                  <a:pt x="1923" y="105"/>
                </a:cubicBezTo>
                <a:cubicBezTo>
                  <a:pt x="1892" y="95"/>
                  <a:pt x="1864" y="89"/>
                  <a:pt x="1833" y="80"/>
                </a:cubicBezTo>
                <a:cubicBezTo>
                  <a:pt x="1786" y="67"/>
                  <a:pt x="1739" y="51"/>
                  <a:pt x="1693" y="41"/>
                </a:cubicBezTo>
                <a:cubicBezTo>
                  <a:pt x="1661" y="33"/>
                  <a:pt x="1628" y="31"/>
                  <a:pt x="1596" y="26"/>
                </a:cubicBezTo>
                <a:cubicBezTo>
                  <a:pt x="1555" y="19"/>
                  <a:pt x="1513" y="10"/>
                  <a:pt x="1472" y="6"/>
                </a:cubicBezTo>
                <a:cubicBezTo>
                  <a:pt x="1441" y="4"/>
                  <a:pt x="1410" y="5"/>
                  <a:pt x="1379" y="4"/>
                </a:cubicBezTo>
                <a:cubicBezTo>
                  <a:pt x="1348" y="3"/>
                  <a:pt x="1316" y="1"/>
                  <a:pt x="12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589;p48">
            <a:extLst>
              <a:ext uri="{FF2B5EF4-FFF2-40B4-BE49-F238E27FC236}">
                <a16:creationId xmlns:a16="http://schemas.microsoft.com/office/drawing/2014/main" id="{9BDC428D-F2FE-BC78-4A08-D6FAA3CD7B5D}"/>
              </a:ext>
            </a:extLst>
          </p:cNvPr>
          <p:cNvSpPr/>
          <p:nvPr/>
        </p:nvSpPr>
        <p:spPr>
          <a:xfrm>
            <a:off x="4619125" y="1708130"/>
            <a:ext cx="605868" cy="466861"/>
          </a:xfrm>
          <a:custGeom>
            <a:avLst/>
            <a:gdLst/>
            <a:ahLst/>
            <a:cxnLst/>
            <a:rect l="l" t="t" r="r" b="b"/>
            <a:pathLst>
              <a:path w="17395" h="13404" extrusionOk="0">
                <a:moveTo>
                  <a:pt x="2" y="1606"/>
                </a:moveTo>
                <a:cubicBezTo>
                  <a:pt x="1" y="1606"/>
                  <a:pt x="1" y="1606"/>
                  <a:pt x="0" y="1607"/>
                </a:cubicBezTo>
                <a:lnTo>
                  <a:pt x="2" y="1606"/>
                </a:lnTo>
                <a:close/>
                <a:moveTo>
                  <a:pt x="3088" y="1"/>
                </a:moveTo>
                <a:cubicBezTo>
                  <a:pt x="2872" y="1"/>
                  <a:pt x="2677" y="52"/>
                  <a:pt x="2508" y="149"/>
                </a:cubicBezTo>
                <a:lnTo>
                  <a:pt x="2" y="1606"/>
                </a:lnTo>
                <a:lnTo>
                  <a:pt x="2" y="1606"/>
                </a:lnTo>
                <a:cubicBezTo>
                  <a:pt x="3" y="1606"/>
                  <a:pt x="3" y="1606"/>
                  <a:pt x="4" y="1606"/>
                </a:cubicBezTo>
                <a:cubicBezTo>
                  <a:pt x="31" y="1589"/>
                  <a:pt x="61" y="1577"/>
                  <a:pt x="89" y="1565"/>
                </a:cubicBezTo>
                <a:cubicBezTo>
                  <a:pt x="113" y="1554"/>
                  <a:pt x="136" y="1540"/>
                  <a:pt x="162" y="1531"/>
                </a:cubicBezTo>
                <a:cubicBezTo>
                  <a:pt x="192" y="1520"/>
                  <a:pt x="224" y="1513"/>
                  <a:pt x="255" y="1504"/>
                </a:cubicBezTo>
                <a:cubicBezTo>
                  <a:pt x="280" y="1497"/>
                  <a:pt x="306" y="1488"/>
                  <a:pt x="332" y="1482"/>
                </a:cubicBezTo>
                <a:cubicBezTo>
                  <a:pt x="364" y="1475"/>
                  <a:pt x="399" y="1473"/>
                  <a:pt x="432" y="1469"/>
                </a:cubicBezTo>
                <a:cubicBezTo>
                  <a:pt x="460" y="1467"/>
                  <a:pt x="487" y="1461"/>
                  <a:pt x="515" y="1459"/>
                </a:cubicBezTo>
                <a:cubicBezTo>
                  <a:pt x="522" y="1459"/>
                  <a:pt x="529" y="1459"/>
                  <a:pt x="535" y="1459"/>
                </a:cubicBezTo>
                <a:cubicBezTo>
                  <a:pt x="564" y="1459"/>
                  <a:pt x="593" y="1461"/>
                  <a:pt x="621" y="1462"/>
                </a:cubicBezTo>
                <a:cubicBezTo>
                  <a:pt x="650" y="1462"/>
                  <a:pt x="679" y="1462"/>
                  <a:pt x="709" y="1464"/>
                </a:cubicBezTo>
                <a:cubicBezTo>
                  <a:pt x="747" y="1467"/>
                  <a:pt x="788" y="1475"/>
                  <a:pt x="826" y="1482"/>
                </a:cubicBezTo>
                <a:cubicBezTo>
                  <a:pt x="856" y="1487"/>
                  <a:pt x="883" y="1489"/>
                  <a:pt x="913" y="1495"/>
                </a:cubicBezTo>
                <a:cubicBezTo>
                  <a:pt x="954" y="1504"/>
                  <a:pt x="997" y="1519"/>
                  <a:pt x="1039" y="1531"/>
                </a:cubicBezTo>
                <a:cubicBezTo>
                  <a:pt x="1068" y="1540"/>
                  <a:pt x="1096" y="1545"/>
                  <a:pt x="1125" y="1555"/>
                </a:cubicBezTo>
                <a:cubicBezTo>
                  <a:pt x="1174" y="1572"/>
                  <a:pt x="1224" y="1593"/>
                  <a:pt x="1275" y="1615"/>
                </a:cubicBezTo>
                <a:cubicBezTo>
                  <a:pt x="1298" y="1625"/>
                  <a:pt x="1321" y="1633"/>
                  <a:pt x="1345" y="1644"/>
                </a:cubicBezTo>
                <a:cubicBezTo>
                  <a:pt x="1420" y="1677"/>
                  <a:pt x="1495" y="1717"/>
                  <a:pt x="1572" y="1762"/>
                </a:cubicBezTo>
                <a:lnTo>
                  <a:pt x="12681" y="8175"/>
                </a:lnTo>
                <a:cubicBezTo>
                  <a:pt x="13901" y="8880"/>
                  <a:pt x="14887" y="10587"/>
                  <a:pt x="14882" y="11989"/>
                </a:cubicBezTo>
                <a:cubicBezTo>
                  <a:pt x="14882" y="12076"/>
                  <a:pt x="14879" y="12160"/>
                  <a:pt x="14871" y="12240"/>
                </a:cubicBezTo>
                <a:cubicBezTo>
                  <a:pt x="14869" y="12265"/>
                  <a:pt x="14864" y="12287"/>
                  <a:pt x="14860" y="12311"/>
                </a:cubicBezTo>
                <a:cubicBezTo>
                  <a:pt x="14854" y="12366"/>
                  <a:pt x="14848" y="12421"/>
                  <a:pt x="14836" y="12473"/>
                </a:cubicBezTo>
                <a:cubicBezTo>
                  <a:pt x="14831" y="12501"/>
                  <a:pt x="14823" y="12524"/>
                  <a:pt x="14817" y="12550"/>
                </a:cubicBezTo>
                <a:cubicBezTo>
                  <a:pt x="14805" y="12595"/>
                  <a:pt x="14796" y="12642"/>
                  <a:pt x="14782" y="12684"/>
                </a:cubicBezTo>
                <a:cubicBezTo>
                  <a:pt x="14772" y="12712"/>
                  <a:pt x="14761" y="12737"/>
                  <a:pt x="14751" y="12764"/>
                </a:cubicBezTo>
                <a:cubicBezTo>
                  <a:pt x="14736" y="12802"/>
                  <a:pt x="14724" y="12839"/>
                  <a:pt x="14708" y="12872"/>
                </a:cubicBezTo>
                <a:cubicBezTo>
                  <a:pt x="14695" y="12899"/>
                  <a:pt x="14679" y="12923"/>
                  <a:pt x="14665" y="12949"/>
                </a:cubicBezTo>
                <a:cubicBezTo>
                  <a:pt x="14649" y="12980"/>
                  <a:pt x="14633" y="13012"/>
                  <a:pt x="14615" y="13041"/>
                </a:cubicBezTo>
                <a:cubicBezTo>
                  <a:pt x="14599" y="13064"/>
                  <a:pt x="14581" y="13084"/>
                  <a:pt x="14565" y="13106"/>
                </a:cubicBezTo>
                <a:cubicBezTo>
                  <a:pt x="14545" y="13133"/>
                  <a:pt x="14526" y="13161"/>
                  <a:pt x="14504" y="13185"/>
                </a:cubicBezTo>
                <a:cubicBezTo>
                  <a:pt x="14486" y="13207"/>
                  <a:pt x="14465" y="13224"/>
                  <a:pt x="14445" y="13242"/>
                </a:cubicBezTo>
                <a:cubicBezTo>
                  <a:pt x="14423" y="13265"/>
                  <a:pt x="14402" y="13288"/>
                  <a:pt x="14377" y="13308"/>
                </a:cubicBezTo>
                <a:cubicBezTo>
                  <a:pt x="14356" y="13325"/>
                  <a:pt x="14332" y="13339"/>
                  <a:pt x="14311" y="13354"/>
                </a:cubicBezTo>
                <a:cubicBezTo>
                  <a:pt x="14292" y="13368"/>
                  <a:pt x="14271" y="13385"/>
                  <a:pt x="14249" y="13398"/>
                </a:cubicBezTo>
                <a:lnTo>
                  <a:pt x="14249" y="13398"/>
                </a:lnTo>
                <a:lnTo>
                  <a:pt x="16748" y="11947"/>
                </a:lnTo>
                <a:cubicBezTo>
                  <a:pt x="17144" y="11716"/>
                  <a:pt x="17389" y="11226"/>
                  <a:pt x="17392" y="10530"/>
                </a:cubicBezTo>
                <a:cubicBezTo>
                  <a:pt x="17394" y="9129"/>
                  <a:pt x="16409" y="7422"/>
                  <a:pt x="15189" y="6717"/>
                </a:cubicBezTo>
                <a:lnTo>
                  <a:pt x="4080" y="304"/>
                </a:lnTo>
                <a:cubicBezTo>
                  <a:pt x="3724" y="98"/>
                  <a:pt x="3387" y="1"/>
                  <a:pt x="3088" y="1"/>
                </a:cubicBezTo>
                <a:close/>
                <a:moveTo>
                  <a:pt x="14249" y="13398"/>
                </a:moveTo>
                <a:lnTo>
                  <a:pt x="14239" y="13403"/>
                </a:lnTo>
                <a:cubicBezTo>
                  <a:pt x="14243" y="13402"/>
                  <a:pt x="14246" y="13400"/>
                  <a:pt x="14249" y="13398"/>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590;p48">
            <a:extLst>
              <a:ext uri="{FF2B5EF4-FFF2-40B4-BE49-F238E27FC236}">
                <a16:creationId xmlns:a16="http://schemas.microsoft.com/office/drawing/2014/main" id="{4940A39A-1567-6E2D-D6C8-111E7568C50B}"/>
              </a:ext>
            </a:extLst>
          </p:cNvPr>
          <p:cNvSpPr/>
          <p:nvPr/>
        </p:nvSpPr>
        <p:spPr>
          <a:xfrm>
            <a:off x="4596520" y="1759016"/>
            <a:ext cx="541084" cy="421199"/>
          </a:xfrm>
          <a:custGeom>
            <a:avLst/>
            <a:gdLst/>
            <a:ahLst/>
            <a:cxnLst/>
            <a:rect l="l" t="t" r="r" b="b"/>
            <a:pathLst>
              <a:path w="15535" h="12093" extrusionOk="0">
                <a:moveTo>
                  <a:pt x="1189" y="0"/>
                </a:moveTo>
                <a:cubicBezTo>
                  <a:pt x="1181" y="0"/>
                  <a:pt x="1172" y="0"/>
                  <a:pt x="1163" y="1"/>
                </a:cubicBezTo>
                <a:cubicBezTo>
                  <a:pt x="1135" y="2"/>
                  <a:pt x="1107" y="7"/>
                  <a:pt x="1080" y="11"/>
                </a:cubicBezTo>
                <a:cubicBezTo>
                  <a:pt x="1047" y="14"/>
                  <a:pt x="1012" y="17"/>
                  <a:pt x="980" y="23"/>
                </a:cubicBezTo>
                <a:cubicBezTo>
                  <a:pt x="954" y="28"/>
                  <a:pt x="929" y="38"/>
                  <a:pt x="903" y="45"/>
                </a:cubicBezTo>
                <a:cubicBezTo>
                  <a:pt x="872" y="53"/>
                  <a:pt x="840" y="60"/>
                  <a:pt x="810" y="71"/>
                </a:cubicBezTo>
                <a:cubicBezTo>
                  <a:pt x="784" y="81"/>
                  <a:pt x="762" y="94"/>
                  <a:pt x="737" y="105"/>
                </a:cubicBezTo>
                <a:cubicBezTo>
                  <a:pt x="709" y="119"/>
                  <a:pt x="679" y="130"/>
                  <a:pt x="653" y="146"/>
                </a:cubicBezTo>
                <a:cubicBezTo>
                  <a:pt x="254" y="375"/>
                  <a:pt x="6" y="865"/>
                  <a:pt x="4" y="1564"/>
                </a:cubicBezTo>
                <a:cubicBezTo>
                  <a:pt x="0" y="2966"/>
                  <a:pt x="986" y="4673"/>
                  <a:pt x="2206" y="5378"/>
                </a:cubicBezTo>
                <a:lnTo>
                  <a:pt x="8971" y="9283"/>
                </a:lnTo>
                <a:lnTo>
                  <a:pt x="11549" y="10772"/>
                </a:lnTo>
                <a:lnTo>
                  <a:pt x="13315" y="11791"/>
                </a:lnTo>
                <a:cubicBezTo>
                  <a:pt x="13670" y="11996"/>
                  <a:pt x="14005" y="12092"/>
                  <a:pt x="14301" y="12092"/>
                </a:cubicBezTo>
                <a:cubicBezTo>
                  <a:pt x="14551" y="12092"/>
                  <a:pt x="14774" y="12024"/>
                  <a:pt x="14959" y="11895"/>
                </a:cubicBezTo>
                <a:cubicBezTo>
                  <a:pt x="14981" y="11881"/>
                  <a:pt x="15005" y="11867"/>
                  <a:pt x="15026" y="11850"/>
                </a:cubicBezTo>
                <a:cubicBezTo>
                  <a:pt x="15049" y="11829"/>
                  <a:pt x="15070" y="11805"/>
                  <a:pt x="15093" y="11783"/>
                </a:cubicBezTo>
                <a:cubicBezTo>
                  <a:pt x="15113" y="11764"/>
                  <a:pt x="15134" y="11747"/>
                  <a:pt x="15152" y="11726"/>
                </a:cubicBezTo>
                <a:cubicBezTo>
                  <a:pt x="15173" y="11702"/>
                  <a:pt x="15193" y="11674"/>
                  <a:pt x="15213" y="11646"/>
                </a:cubicBezTo>
                <a:cubicBezTo>
                  <a:pt x="15229" y="11624"/>
                  <a:pt x="15248" y="11604"/>
                  <a:pt x="15262" y="11581"/>
                </a:cubicBezTo>
                <a:cubicBezTo>
                  <a:pt x="15281" y="11552"/>
                  <a:pt x="15297" y="11520"/>
                  <a:pt x="15313" y="11489"/>
                </a:cubicBezTo>
                <a:cubicBezTo>
                  <a:pt x="15328" y="11463"/>
                  <a:pt x="15343" y="11440"/>
                  <a:pt x="15355" y="11414"/>
                </a:cubicBezTo>
                <a:cubicBezTo>
                  <a:pt x="15371" y="11379"/>
                  <a:pt x="15385" y="11341"/>
                  <a:pt x="15399" y="11305"/>
                </a:cubicBezTo>
                <a:cubicBezTo>
                  <a:pt x="15409" y="11277"/>
                  <a:pt x="15421" y="11253"/>
                  <a:pt x="15430" y="11224"/>
                </a:cubicBezTo>
                <a:cubicBezTo>
                  <a:pt x="15443" y="11182"/>
                  <a:pt x="15453" y="11136"/>
                  <a:pt x="15464" y="11090"/>
                </a:cubicBezTo>
                <a:cubicBezTo>
                  <a:pt x="15471" y="11064"/>
                  <a:pt x="15479" y="11040"/>
                  <a:pt x="15484" y="11014"/>
                </a:cubicBezTo>
                <a:cubicBezTo>
                  <a:pt x="15495" y="10961"/>
                  <a:pt x="15502" y="10906"/>
                  <a:pt x="15508" y="10851"/>
                </a:cubicBezTo>
                <a:cubicBezTo>
                  <a:pt x="15511" y="10828"/>
                  <a:pt x="15516" y="10804"/>
                  <a:pt x="15519" y="10781"/>
                </a:cubicBezTo>
                <a:cubicBezTo>
                  <a:pt x="15526" y="10700"/>
                  <a:pt x="15530" y="10616"/>
                  <a:pt x="15530" y="10529"/>
                </a:cubicBezTo>
                <a:cubicBezTo>
                  <a:pt x="15535" y="9127"/>
                  <a:pt x="14549" y="7420"/>
                  <a:pt x="13329" y="6715"/>
                </a:cubicBezTo>
                <a:lnTo>
                  <a:pt x="2220" y="302"/>
                </a:lnTo>
                <a:cubicBezTo>
                  <a:pt x="2143" y="257"/>
                  <a:pt x="2067" y="219"/>
                  <a:pt x="1993" y="184"/>
                </a:cubicBezTo>
                <a:cubicBezTo>
                  <a:pt x="1970" y="173"/>
                  <a:pt x="1947" y="166"/>
                  <a:pt x="1922" y="156"/>
                </a:cubicBezTo>
                <a:cubicBezTo>
                  <a:pt x="1873" y="135"/>
                  <a:pt x="1822" y="112"/>
                  <a:pt x="1774" y="96"/>
                </a:cubicBezTo>
                <a:cubicBezTo>
                  <a:pt x="1744" y="86"/>
                  <a:pt x="1717" y="80"/>
                  <a:pt x="1687" y="71"/>
                </a:cubicBezTo>
                <a:cubicBezTo>
                  <a:pt x="1645" y="59"/>
                  <a:pt x="1602" y="45"/>
                  <a:pt x="1561" y="37"/>
                </a:cubicBezTo>
                <a:cubicBezTo>
                  <a:pt x="1531" y="29"/>
                  <a:pt x="1504" y="28"/>
                  <a:pt x="1475" y="23"/>
                </a:cubicBezTo>
                <a:cubicBezTo>
                  <a:pt x="1436" y="17"/>
                  <a:pt x="1396" y="8"/>
                  <a:pt x="1358" y="5"/>
                </a:cubicBezTo>
                <a:cubicBezTo>
                  <a:pt x="1327" y="2"/>
                  <a:pt x="1298" y="3"/>
                  <a:pt x="1270" y="2"/>
                </a:cubicBezTo>
                <a:cubicBezTo>
                  <a:pt x="1243" y="2"/>
                  <a:pt x="1216" y="0"/>
                  <a:pt x="1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591;p48">
            <a:extLst>
              <a:ext uri="{FF2B5EF4-FFF2-40B4-BE49-F238E27FC236}">
                <a16:creationId xmlns:a16="http://schemas.microsoft.com/office/drawing/2014/main" id="{8880393E-44E9-0211-E51F-1D5408EA6CFA}"/>
              </a:ext>
            </a:extLst>
          </p:cNvPr>
          <p:cNvSpPr/>
          <p:nvPr/>
        </p:nvSpPr>
        <p:spPr>
          <a:xfrm>
            <a:off x="4950915" y="1747522"/>
            <a:ext cx="453" cy="9509"/>
          </a:xfrm>
          <a:custGeom>
            <a:avLst/>
            <a:gdLst/>
            <a:ahLst/>
            <a:cxnLst/>
            <a:rect l="l" t="t" r="r" b="b"/>
            <a:pathLst>
              <a:path w="13" h="273" extrusionOk="0">
                <a:moveTo>
                  <a:pt x="13" y="1"/>
                </a:moveTo>
                <a:lnTo>
                  <a:pt x="13" y="1"/>
                </a:lnTo>
                <a:cubicBezTo>
                  <a:pt x="13" y="95"/>
                  <a:pt x="8" y="186"/>
                  <a:pt x="0" y="273"/>
                </a:cubicBezTo>
                <a:cubicBezTo>
                  <a:pt x="9" y="186"/>
                  <a:pt x="13" y="95"/>
                  <a:pt x="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592;p48">
            <a:extLst>
              <a:ext uri="{FF2B5EF4-FFF2-40B4-BE49-F238E27FC236}">
                <a16:creationId xmlns:a16="http://schemas.microsoft.com/office/drawing/2014/main" id="{D200E26D-54A5-D18C-E022-B9BD2F407E9B}"/>
              </a:ext>
            </a:extLst>
          </p:cNvPr>
          <p:cNvSpPr/>
          <p:nvPr/>
        </p:nvSpPr>
        <p:spPr>
          <a:xfrm>
            <a:off x="4847923" y="1594514"/>
            <a:ext cx="3274" cy="940"/>
          </a:xfrm>
          <a:custGeom>
            <a:avLst/>
            <a:gdLst/>
            <a:ahLst/>
            <a:cxnLst/>
            <a:rect l="l" t="t" r="r" b="b"/>
            <a:pathLst>
              <a:path w="94" h="27" extrusionOk="0">
                <a:moveTo>
                  <a:pt x="1" y="1"/>
                </a:moveTo>
                <a:lnTo>
                  <a:pt x="1" y="1"/>
                </a:lnTo>
                <a:cubicBezTo>
                  <a:pt x="32" y="11"/>
                  <a:pt x="62" y="17"/>
                  <a:pt x="94" y="27"/>
                </a:cubicBezTo>
                <a:cubicBezTo>
                  <a:pt x="63" y="17"/>
                  <a:pt x="32" y="1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593;p48">
            <a:extLst>
              <a:ext uri="{FF2B5EF4-FFF2-40B4-BE49-F238E27FC236}">
                <a16:creationId xmlns:a16="http://schemas.microsoft.com/office/drawing/2014/main" id="{FED3AE23-4A9F-E2FB-7EC5-FFEB38653C46}"/>
              </a:ext>
            </a:extLst>
          </p:cNvPr>
          <p:cNvSpPr/>
          <p:nvPr/>
        </p:nvSpPr>
        <p:spPr>
          <a:xfrm>
            <a:off x="4832145" y="1591902"/>
            <a:ext cx="3344" cy="104"/>
          </a:xfrm>
          <a:custGeom>
            <a:avLst/>
            <a:gdLst/>
            <a:ahLst/>
            <a:cxnLst/>
            <a:rect l="l" t="t" r="r" b="b"/>
            <a:pathLst>
              <a:path w="96" h="3" extrusionOk="0">
                <a:moveTo>
                  <a:pt x="0" y="2"/>
                </a:moveTo>
                <a:cubicBezTo>
                  <a:pt x="31" y="2"/>
                  <a:pt x="62" y="0"/>
                  <a:pt x="96" y="3"/>
                </a:cubicBezTo>
                <a:cubicBezTo>
                  <a:pt x="62" y="0"/>
                  <a:pt x="31" y="2"/>
                  <a:pt x="0"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594;p48">
            <a:extLst>
              <a:ext uri="{FF2B5EF4-FFF2-40B4-BE49-F238E27FC236}">
                <a16:creationId xmlns:a16="http://schemas.microsoft.com/office/drawing/2014/main" id="{CFB4C6D0-14D2-4719-D9B9-9F057F06D4A0}"/>
              </a:ext>
            </a:extLst>
          </p:cNvPr>
          <p:cNvSpPr/>
          <p:nvPr/>
        </p:nvSpPr>
        <p:spPr>
          <a:xfrm>
            <a:off x="4856666" y="1597649"/>
            <a:ext cx="2856" cy="1184"/>
          </a:xfrm>
          <a:custGeom>
            <a:avLst/>
            <a:gdLst/>
            <a:ahLst/>
            <a:cxnLst/>
            <a:rect l="l" t="t" r="r" b="b"/>
            <a:pathLst>
              <a:path w="82" h="34" extrusionOk="0">
                <a:moveTo>
                  <a:pt x="0" y="0"/>
                </a:moveTo>
                <a:cubicBezTo>
                  <a:pt x="27" y="11"/>
                  <a:pt x="53" y="20"/>
                  <a:pt x="82" y="34"/>
                </a:cubicBezTo>
                <a:cubicBezTo>
                  <a:pt x="53" y="20"/>
                  <a:pt x="27" y="1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595;p48">
            <a:extLst>
              <a:ext uri="{FF2B5EF4-FFF2-40B4-BE49-F238E27FC236}">
                <a16:creationId xmlns:a16="http://schemas.microsoft.com/office/drawing/2014/main" id="{0A5A935E-763C-6115-A732-0B30625D43B5}"/>
              </a:ext>
            </a:extLst>
          </p:cNvPr>
          <p:cNvSpPr/>
          <p:nvPr/>
        </p:nvSpPr>
        <p:spPr>
          <a:xfrm>
            <a:off x="4839773" y="1592668"/>
            <a:ext cx="3413" cy="557"/>
          </a:xfrm>
          <a:custGeom>
            <a:avLst/>
            <a:gdLst/>
            <a:ahLst/>
            <a:cxnLst/>
            <a:rect l="l" t="t" r="r" b="b"/>
            <a:pathLst>
              <a:path w="98" h="16" extrusionOk="0">
                <a:moveTo>
                  <a:pt x="1" y="1"/>
                </a:moveTo>
                <a:cubicBezTo>
                  <a:pt x="33" y="6"/>
                  <a:pt x="64" y="8"/>
                  <a:pt x="97" y="16"/>
                </a:cubicBezTo>
                <a:cubicBezTo>
                  <a:pt x="64" y="8"/>
                  <a:pt x="33" y="6"/>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596;p48">
            <a:extLst>
              <a:ext uri="{FF2B5EF4-FFF2-40B4-BE49-F238E27FC236}">
                <a16:creationId xmlns:a16="http://schemas.microsoft.com/office/drawing/2014/main" id="{230F23C9-3595-68DD-2DBE-140B5D662C2F}"/>
              </a:ext>
            </a:extLst>
          </p:cNvPr>
          <p:cNvSpPr/>
          <p:nvPr/>
        </p:nvSpPr>
        <p:spPr>
          <a:xfrm>
            <a:off x="4811874" y="1594514"/>
            <a:ext cx="2926" cy="1393"/>
          </a:xfrm>
          <a:custGeom>
            <a:avLst/>
            <a:gdLst/>
            <a:ahLst/>
            <a:cxnLst/>
            <a:rect l="l" t="t" r="r" b="b"/>
            <a:pathLst>
              <a:path w="84" h="40" extrusionOk="0">
                <a:moveTo>
                  <a:pt x="0" y="39"/>
                </a:moveTo>
                <a:cubicBezTo>
                  <a:pt x="29" y="27"/>
                  <a:pt x="55" y="12"/>
                  <a:pt x="83" y="1"/>
                </a:cubicBezTo>
                <a:cubicBezTo>
                  <a:pt x="55" y="12"/>
                  <a:pt x="29" y="27"/>
                  <a:pt x="0" y="3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597;p48">
            <a:extLst>
              <a:ext uri="{FF2B5EF4-FFF2-40B4-BE49-F238E27FC236}">
                <a16:creationId xmlns:a16="http://schemas.microsoft.com/office/drawing/2014/main" id="{F0502C57-BB6B-8E8B-4E5B-2E0154886D2C}"/>
              </a:ext>
            </a:extLst>
          </p:cNvPr>
          <p:cNvSpPr/>
          <p:nvPr/>
        </p:nvSpPr>
        <p:spPr>
          <a:xfrm>
            <a:off x="4824970" y="1591867"/>
            <a:ext cx="3204" cy="418"/>
          </a:xfrm>
          <a:custGeom>
            <a:avLst/>
            <a:gdLst/>
            <a:ahLst/>
            <a:cxnLst/>
            <a:rect l="l" t="t" r="r" b="b"/>
            <a:pathLst>
              <a:path w="92" h="12" extrusionOk="0">
                <a:moveTo>
                  <a:pt x="1" y="11"/>
                </a:moveTo>
                <a:cubicBezTo>
                  <a:pt x="31" y="8"/>
                  <a:pt x="60" y="1"/>
                  <a:pt x="91" y="0"/>
                </a:cubicBezTo>
                <a:cubicBezTo>
                  <a:pt x="60" y="1"/>
                  <a:pt x="31" y="8"/>
                  <a:pt x="1" y="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598;p48">
            <a:extLst>
              <a:ext uri="{FF2B5EF4-FFF2-40B4-BE49-F238E27FC236}">
                <a16:creationId xmlns:a16="http://schemas.microsoft.com/office/drawing/2014/main" id="{B195378C-ECCE-B6D4-2B98-BDEBE6D848E3}"/>
              </a:ext>
            </a:extLst>
          </p:cNvPr>
          <p:cNvSpPr/>
          <p:nvPr/>
        </p:nvSpPr>
        <p:spPr>
          <a:xfrm>
            <a:off x="4818178" y="1592703"/>
            <a:ext cx="3030" cy="906"/>
          </a:xfrm>
          <a:custGeom>
            <a:avLst/>
            <a:gdLst/>
            <a:ahLst/>
            <a:cxnLst/>
            <a:rect l="l" t="t" r="r" b="b"/>
            <a:pathLst>
              <a:path w="87" h="26" extrusionOk="0">
                <a:moveTo>
                  <a:pt x="0" y="26"/>
                </a:moveTo>
                <a:cubicBezTo>
                  <a:pt x="29" y="17"/>
                  <a:pt x="57" y="7"/>
                  <a:pt x="87" y="1"/>
                </a:cubicBezTo>
                <a:cubicBezTo>
                  <a:pt x="57" y="7"/>
                  <a:pt x="29" y="17"/>
                  <a:pt x="0" y="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599;p48">
            <a:extLst>
              <a:ext uri="{FF2B5EF4-FFF2-40B4-BE49-F238E27FC236}">
                <a16:creationId xmlns:a16="http://schemas.microsoft.com/office/drawing/2014/main" id="{299D1BFF-6455-8012-F966-CE5116F516E4}"/>
              </a:ext>
            </a:extLst>
          </p:cNvPr>
          <p:cNvSpPr/>
          <p:nvPr/>
        </p:nvSpPr>
        <p:spPr>
          <a:xfrm>
            <a:off x="4949627" y="1760061"/>
            <a:ext cx="836" cy="5782"/>
          </a:xfrm>
          <a:custGeom>
            <a:avLst/>
            <a:gdLst/>
            <a:ahLst/>
            <a:cxnLst/>
            <a:rect l="l" t="t" r="r" b="b"/>
            <a:pathLst>
              <a:path w="24" h="166" extrusionOk="0">
                <a:moveTo>
                  <a:pt x="24" y="1"/>
                </a:moveTo>
                <a:cubicBezTo>
                  <a:pt x="18" y="56"/>
                  <a:pt x="10" y="113"/>
                  <a:pt x="0" y="165"/>
                </a:cubicBezTo>
                <a:cubicBezTo>
                  <a:pt x="10" y="113"/>
                  <a:pt x="18" y="56"/>
                  <a:pt x="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600;p48">
            <a:extLst>
              <a:ext uri="{FF2B5EF4-FFF2-40B4-BE49-F238E27FC236}">
                <a16:creationId xmlns:a16="http://schemas.microsoft.com/office/drawing/2014/main" id="{022CCA6B-4E72-3099-9F02-769C5E8EEBFB}"/>
              </a:ext>
            </a:extLst>
          </p:cNvPr>
          <p:cNvSpPr/>
          <p:nvPr/>
        </p:nvSpPr>
        <p:spPr>
          <a:xfrm>
            <a:off x="4932247" y="1794961"/>
            <a:ext cx="2612" cy="2508"/>
          </a:xfrm>
          <a:custGeom>
            <a:avLst/>
            <a:gdLst/>
            <a:ahLst/>
            <a:cxnLst/>
            <a:rect l="l" t="t" r="r" b="b"/>
            <a:pathLst>
              <a:path w="75" h="72" extrusionOk="0">
                <a:moveTo>
                  <a:pt x="74" y="1"/>
                </a:moveTo>
                <a:lnTo>
                  <a:pt x="74" y="1"/>
                </a:lnTo>
                <a:cubicBezTo>
                  <a:pt x="50" y="24"/>
                  <a:pt x="26" y="49"/>
                  <a:pt x="0" y="71"/>
                </a:cubicBezTo>
                <a:cubicBezTo>
                  <a:pt x="26" y="50"/>
                  <a:pt x="50" y="24"/>
                  <a:pt x="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601;p48">
            <a:extLst>
              <a:ext uri="{FF2B5EF4-FFF2-40B4-BE49-F238E27FC236}">
                <a16:creationId xmlns:a16="http://schemas.microsoft.com/office/drawing/2014/main" id="{396318C8-38A1-BAA3-8D3F-AA6C28A81344}"/>
              </a:ext>
            </a:extLst>
          </p:cNvPr>
          <p:cNvSpPr/>
          <p:nvPr/>
        </p:nvSpPr>
        <p:spPr>
          <a:xfrm>
            <a:off x="4937018" y="1789841"/>
            <a:ext cx="2334" cy="2995"/>
          </a:xfrm>
          <a:custGeom>
            <a:avLst/>
            <a:gdLst/>
            <a:ahLst/>
            <a:cxnLst/>
            <a:rect l="l" t="t" r="r" b="b"/>
            <a:pathLst>
              <a:path w="67" h="86" extrusionOk="0">
                <a:moveTo>
                  <a:pt x="66" y="0"/>
                </a:moveTo>
                <a:cubicBezTo>
                  <a:pt x="44" y="29"/>
                  <a:pt x="24" y="60"/>
                  <a:pt x="1" y="86"/>
                </a:cubicBezTo>
                <a:cubicBezTo>
                  <a:pt x="24" y="60"/>
                  <a:pt x="44" y="29"/>
                  <a:pt x="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602;p48">
            <a:extLst>
              <a:ext uri="{FF2B5EF4-FFF2-40B4-BE49-F238E27FC236}">
                <a16:creationId xmlns:a16="http://schemas.microsoft.com/office/drawing/2014/main" id="{8FA9DD30-0749-33D2-35D5-768DCB7C5489}"/>
              </a:ext>
            </a:extLst>
          </p:cNvPr>
          <p:cNvSpPr/>
          <p:nvPr/>
        </p:nvSpPr>
        <p:spPr>
          <a:xfrm>
            <a:off x="4947537" y="1768943"/>
            <a:ext cx="1289" cy="4911"/>
          </a:xfrm>
          <a:custGeom>
            <a:avLst/>
            <a:gdLst/>
            <a:ahLst/>
            <a:cxnLst/>
            <a:rect l="l" t="t" r="r" b="b"/>
            <a:pathLst>
              <a:path w="37" h="141" extrusionOk="0">
                <a:moveTo>
                  <a:pt x="37" y="1"/>
                </a:moveTo>
                <a:cubicBezTo>
                  <a:pt x="26" y="48"/>
                  <a:pt x="14" y="96"/>
                  <a:pt x="1" y="141"/>
                </a:cubicBezTo>
                <a:cubicBezTo>
                  <a:pt x="14" y="96"/>
                  <a:pt x="26" y="48"/>
                  <a:pt x="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603;p48">
            <a:extLst>
              <a:ext uri="{FF2B5EF4-FFF2-40B4-BE49-F238E27FC236}">
                <a16:creationId xmlns:a16="http://schemas.microsoft.com/office/drawing/2014/main" id="{21DABDB2-6C8C-A1CD-5895-F89AC647DBFC}"/>
              </a:ext>
            </a:extLst>
          </p:cNvPr>
          <p:cNvSpPr/>
          <p:nvPr/>
        </p:nvSpPr>
        <p:spPr>
          <a:xfrm>
            <a:off x="4941198" y="1783885"/>
            <a:ext cx="1950" cy="3483"/>
          </a:xfrm>
          <a:custGeom>
            <a:avLst/>
            <a:gdLst/>
            <a:ahLst/>
            <a:cxnLst/>
            <a:rect l="l" t="t" r="r" b="b"/>
            <a:pathLst>
              <a:path w="56" h="100" extrusionOk="0">
                <a:moveTo>
                  <a:pt x="55" y="0"/>
                </a:moveTo>
                <a:cubicBezTo>
                  <a:pt x="38" y="34"/>
                  <a:pt x="21" y="68"/>
                  <a:pt x="1" y="99"/>
                </a:cubicBezTo>
                <a:cubicBezTo>
                  <a:pt x="21" y="68"/>
                  <a:pt x="38" y="34"/>
                  <a:pt x="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604;p48">
            <a:extLst>
              <a:ext uri="{FF2B5EF4-FFF2-40B4-BE49-F238E27FC236}">
                <a16:creationId xmlns:a16="http://schemas.microsoft.com/office/drawing/2014/main" id="{F270F624-133D-6491-9906-33683CB5FE8C}"/>
              </a:ext>
            </a:extLst>
          </p:cNvPr>
          <p:cNvSpPr/>
          <p:nvPr/>
        </p:nvSpPr>
        <p:spPr>
          <a:xfrm>
            <a:off x="4944751" y="1776989"/>
            <a:ext cx="1567" cy="4040"/>
          </a:xfrm>
          <a:custGeom>
            <a:avLst/>
            <a:gdLst/>
            <a:ahLst/>
            <a:cxnLst/>
            <a:rect l="l" t="t" r="r" b="b"/>
            <a:pathLst>
              <a:path w="45" h="116" extrusionOk="0">
                <a:moveTo>
                  <a:pt x="45" y="0"/>
                </a:moveTo>
                <a:cubicBezTo>
                  <a:pt x="30" y="39"/>
                  <a:pt x="16" y="78"/>
                  <a:pt x="0" y="115"/>
                </a:cubicBezTo>
                <a:cubicBezTo>
                  <a:pt x="16" y="78"/>
                  <a:pt x="30" y="39"/>
                  <a:pt x="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605;p48">
            <a:extLst>
              <a:ext uri="{FF2B5EF4-FFF2-40B4-BE49-F238E27FC236}">
                <a16:creationId xmlns:a16="http://schemas.microsoft.com/office/drawing/2014/main" id="{C36B50A0-A173-1B9A-E5C1-8BD0B3306B7B}"/>
              </a:ext>
            </a:extLst>
          </p:cNvPr>
          <p:cNvSpPr/>
          <p:nvPr/>
        </p:nvSpPr>
        <p:spPr>
          <a:xfrm>
            <a:off x="4784219" y="1591832"/>
            <a:ext cx="167323" cy="214831"/>
          </a:xfrm>
          <a:custGeom>
            <a:avLst/>
            <a:gdLst/>
            <a:ahLst/>
            <a:cxnLst/>
            <a:rect l="l" t="t" r="r" b="b"/>
            <a:pathLst>
              <a:path w="4804" h="6168" extrusionOk="0">
                <a:moveTo>
                  <a:pt x="1290" y="0"/>
                </a:moveTo>
                <a:cubicBezTo>
                  <a:pt x="1281" y="0"/>
                  <a:pt x="1272" y="1"/>
                  <a:pt x="1263" y="1"/>
                </a:cubicBezTo>
                <a:cubicBezTo>
                  <a:pt x="1232" y="2"/>
                  <a:pt x="1203" y="9"/>
                  <a:pt x="1172" y="12"/>
                </a:cubicBezTo>
                <a:cubicBezTo>
                  <a:pt x="1136" y="16"/>
                  <a:pt x="1099" y="19"/>
                  <a:pt x="1064" y="26"/>
                </a:cubicBezTo>
                <a:cubicBezTo>
                  <a:pt x="1033" y="32"/>
                  <a:pt x="1006" y="42"/>
                  <a:pt x="976" y="51"/>
                </a:cubicBezTo>
                <a:cubicBezTo>
                  <a:pt x="944" y="59"/>
                  <a:pt x="911" y="67"/>
                  <a:pt x="879" y="78"/>
                </a:cubicBezTo>
                <a:cubicBezTo>
                  <a:pt x="850" y="89"/>
                  <a:pt x="824" y="104"/>
                  <a:pt x="797" y="118"/>
                </a:cubicBezTo>
                <a:cubicBezTo>
                  <a:pt x="768" y="130"/>
                  <a:pt x="736" y="142"/>
                  <a:pt x="708" y="158"/>
                </a:cubicBezTo>
                <a:cubicBezTo>
                  <a:pt x="274" y="409"/>
                  <a:pt x="7" y="943"/>
                  <a:pt x="4" y="1701"/>
                </a:cubicBezTo>
                <a:cubicBezTo>
                  <a:pt x="0" y="3223"/>
                  <a:pt x="1069" y="5075"/>
                  <a:pt x="2393" y="5840"/>
                </a:cubicBezTo>
                <a:cubicBezTo>
                  <a:pt x="2779" y="6062"/>
                  <a:pt x="3144" y="6167"/>
                  <a:pt x="3467" y="6167"/>
                </a:cubicBezTo>
                <a:cubicBezTo>
                  <a:pt x="3738" y="6167"/>
                  <a:pt x="3980" y="6093"/>
                  <a:pt x="4181" y="5953"/>
                </a:cubicBezTo>
                <a:cubicBezTo>
                  <a:pt x="4204" y="5935"/>
                  <a:pt x="4229" y="5922"/>
                  <a:pt x="4251" y="5903"/>
                </a:cubicBezTo>
                <a:cubicBezTo>
                  <a:pt x="4276" y="5881"/>
                  <a:pt x="4300" y="5856"/>
                  <a:pt x="4324" y="5833"/>
                </a:cubicBezTo>
                <a:cubicBezTo>
                  <a:pt x="4345" y="5812"/>
                  <a:pt x="4368" y="5793"/>
                  <a:pt x="4388" y="5772"/>
                </a:cubicBezTo>
                <a:cubicBezTo>
                  <a:pt x="4411" y="5745"/>
                  <a:pt x="4431" y="5715"/>
                  <a:pt x="4453" y="5686"/>
                </a:cubicBezTo>
                <a:cubicBezTo>
                  <a:pt x="4471" y="5662"/>
                  <a:pt x="4490" y="5639"/>
                  <a:pt x="4508" y="5613"/>
                </a:cubicBezTo>
                <a:cubicBezTo>
                  <a:pt x="4528" y="5582"/>
                  <a:pt x="4545" y="5548"/>
                  <a:pt x="4562" y="5514"/>
                </a:cubicBezTo>
                <a:cubicBezTo>
                  <a:pt x="4578" y="5487"/>
                  <a:pt x="4594" y="5461"/>
                  <a:pt x="4609" y="5431"/>
                </a:cubicBezTo>
                <a:cubicBezTo>
                  <a:pt x="4627" y="5395"/>
                  <a:pt x="4640" y="5356"/>
                  <a:pt x="4655" y="5316"/>
                </a:cubicBezTo>
                <a:cubicBezTo>
                  <a:pt x="4666" y="5285"/>
                  <a:pt x="4680" y="5258"/>
                  <a:pt x="4690" y="5226"/>
                </a:cubicBezTo>
                <a:cubicBezTo>
                  <a:pt x="4705" y="5181"/>
                  <a:pt x="4715" y="5134"/>
                  <a:pt x="4727" y="5086"/>
                </a:cubicBezTo>
                <a:cubicBezTo>
                  <a:pt x="4734" y="5055"/>
                  <a:pt x="4743" y="5028"/>
                  <a:pt x="4749" y="4997"/>
                </a:cubicBezTo>
                <a:cubicBezTo>
                  <a:pt x="4760" y="4943"/>
                  <a:pt x="4767" y="4888"/>
                  <a:pt x="4774" y="4832"/>
                </a:cubicBezTo>
                <a:cubicBezTo>
                  <a:pt x="4778" y="4802"/>
                  <a:pt x="4784" y="4775"/>
                  <a:pt x="4786" y="4744"/>
                </a:cubicBezTo>
                <a:cubicBezTo>
                  <a:pt x="4795" y="4657"/>
                  <a:pt x="4800" y="4566"/>
                  <a:pt x="4800" y="4470"/>
                </a:cubicBezTo>
                <a:cubicBezTo>
                  <a:pt x="4804" y="2948"/>
                  <a:pt x="3732" y="1092"/>
                  <a:pt x="2408" y="328"/>
                </a:cubicBezTo>
                <a:cubicBezTo>
                  <a:pt x="2325" y="280"/>
                  <a:pt x="2244" y="238"/>
                  <a:pt x="2162" y="201"/>
                </a:cubicBezTo>
                <a:cubicBezTo>
                  <a:pt x="2135" y="188"/>
                  <a:pt x="2107" y="180"/>
                  <a:pt x="2080" y="167"/>
                </a:cubicBezTo>
                <a:cubicBezTo>
                  <a:pt x="2028" y="146"/>
                  <a:pt x="1975" y="123"/>
                  <a:pt x="1924" y="105"/>
                </a:cubicBezTo>
                <a:cubicBezTo>
                  <a:pt x="1892" y="94"/>
                  <a:pt x="1862" y="88"/>
                  <a:pt x="1831" y="78"/>
                </a:cubicBezTo>
                <a:cubicBezTo>
                  <a:pt x="1784" y="66"/>
                  <a:pt x="1738" y="49"/>
                  <a:pt x="1694" y="40"/>
                </a:cubicBezTo>
                <a:cubicBezTo>
                  <a:pt x="1660" y="33"/>
                  <a:pt x="1629" y="30"/>
                  <a:pt x="1597" y="25"/>
                </a:cubicBezTo>
                <a:cubicBezTo>
                  <a:pt x="1555" y="19"/>
                  <a:pt x="1513" y="9"/>
                  <a:pt x="1473" y="6"/>
                </a:cubicBezTo>
                <a:cubicBezTo>
                  <a:pt x="1457" y="4"/>
                  <a:pt x="1441" y="4"/>
                  <a:pt x="1425" y="4"/>
                </a:cubicBezTo>
                <a:cubicBezTo>
                  <a:pt x="1418" y="4"/>
                  <a:pt x="1410" y="4"/>
                  <a:pt x="1402" y="4"/>
                </a:cubicBezTo>
                <a:cubicBezTo>
                  <a:pt x="1394" y="4"/>
                  <a:pt x="1386" y="4"/>
                  <a:pt x="1378" y="4"/>
                </a:cubicBezTo>
                <a:cubicBezTo>
                  <a:pt x="1349" y="3"/>
                  <a:pt x="1319" y="0"/>
                  <a:pt x="1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606;p48">
            <a:extLst>
              <a:ext uri="{FF2B5EF4-FFF2-40B4-BE49-F238E27FC236}">
                <a16:creationId xmlns:a16="http://schemas.microsoft.com/office/drawing/2014/main" id="{BEE9552C-3014-C9EF-72C8-790DB922ED73}"/>
              </a:ext>
            </a:extLst>
          </p:cNvPr>
          <p:cNvSpPr/>
          <p:nvPr/>
        </p:nvSpPr>
        <p:spPr>
          <a:xfrm>
            <a:off x="4808670" y="1541015"/>
            <a:ext cx="230226" cy="260076"/>
          </a:xfrm>
          <a:custGeom>
            <a:avLst/>
            <a:gdLst/>
            <a:ahLst/>
            <a:cxnLst/>
            <a:rect l="l" t="t" r="r" b="b"/>
            <a:pathLst>
              <a:path w="6610" h="7467" extrusionOk="0">
                <a:moveTo>
                  <a:pt x="9" y="1615"/>
                </a:moveTo>
                <a:cubicBezTo>
                  <a:pt x="8" y="1616"/>
                  <a:pt x="6" y="1617"/>
                  <a:pt x="4" y="1617"/>
                </a:cubicBezTo>
                <a:cubicBezTo>
                  <a:pt x="4" y="1618"/>
                  <a:pt x="4" y="1618"/>
                  <a:pt x="4" y="1618"/>
                </a:cubicBezTo>
                <a:lnTo>
                  <a:pt x="4" y="1618"/>
                </a:lnTo>
                <a:lnTo>
                  <a:pt x="9" y="1615"/>
                </a:lnTo>
                <a:close/>
                <a:moveTo>
                  <a:pt x="4" y="1618"/>
                </a:moveTo>
                <a:lnTo>
                  <a:pt x="1" y="1620"/>
                </a:lnTo>
                <a:cubicBezTo>
                  <a:pt x="2" y="1620"/>
                  <a:pt x="3" y="1619"/>
                  <a:pt x="4" y="1618"/>
                </a:cubicBezTo>
                <a:close/>
                <a:moveTo>
                  <a:pt x="3139" y="0"/>
                </a:moveTo>
                <a:cubicBezTo>
                  <a:pt x="2905" y="0"/>
                  <a:pt x="2692" y="56"/>
                  <a:pt x="2509" y="162"/>
                </a:cubicBezTo>
                <a:lnTo>
                  <a:pt x="9" y="1615"/>
                </a:lnTo>
                <a:lnTo>
                  <a:pt x="9" y="1615"/>
                </a:lnTo>
                <a:cubicBezTo>
                  <a:pt x="36" y="1601"/>
                  <a:pt x="65" y="1589"/>
                  <a:pt x="92" y="1575"/>
                </a:cubicBezTo>
                <a:cubicBezTo>
                  <a:pt x="122" y="1562"/>
                  <a:pt x="147" y="1548"/>
                  <a:pt x="175" y="1537"/>
                </a:cubicBezTo>
                <a:cubicBezTo>
                  <a:pt x="206" y="1526"/>
                  <a:pt x="241" y="1518"/>
                  <a:pt x="273" y="1510"/>
                </a:cubicBezTo>
                <a:cubicBezTo>
                  <a:pt x="302" y="1501"/>
                  <a:pt x="330" y="1491"/>
                  <a:pt x="361" y="1485"/>
                </a:cubicBezTo>
                <a:cubicBezTo>
                  <a:pt x="396" y="1478"/>
                  <a:pt x="433" y="1475"/>
                  <a:pt x="469" y="1470"/>
                </a:cubicBezTo>
                <a:cubicBezTo>
                  <a:pt x="499" y="1468"/>
                  <a:pt x="528" y="1461"/>
                  <a:pt x="558" y="1460"/>
                </a:cubicBezTo>
                <a:cubicBezTo>
                  <a:pt x="567" y="1460"/>
                  <a:pt x="577" y="1459"/>
                  <a:pt x="586" y="1459"/>
                </a:cubicBezTo>
                <a:cubicBezTo>
                  <a:pt x="615" y="1459"/>
                  <a:pt x="645" y="1462"/>
                  <a:pt x="674" y="1463"/>
                </a:cubicBezTo>
                <a:cubicBezTo>
                  <a:pt x="690" y="1463"/>
                  <a:pt x="705" y="1462"/>
                  <a:pt x="721" y="1462"/>
                </a:cubicBezTo>
                <a:cubicBezTo>
                  <a:pt x="737" y="1462"/>
                  <a:pt x="753" y="1463"/>
                  <a:pt x="769" y="1464"/>
                </a:cubicBezTo>
                <a:cubicBezTo>
                  <a:pt x="809" y="1468"/>
                  <a:pt x="852" y="1476"/>
                  <a:pt x="892" y="1484"/>
                </a:cubicBezTo>
                <a:cubicBezTo>
                  <a:pt x="925" y="1489"/>
                  <a:pt x="957" y="1491"/>
                  <a:pt x="989" y="1499"/>
                </a:cubicBezTo>
                <a:cubicBezTo>
                  <a:pt x="1035" y="1508"/>
                  <a:pt x="1081" y="1523"/>
                  <a:pt x="1127" y="1537"/>
                </a:cubicBezTo>
                <a:cubicBezTo>
                  <a:pt x="1158" y="1547"/>
                  <a:pt x="1189" y="1553"/>
                  <a:pt x="1219" y="1563"/>
                </a:cubicBezTo>
                <a:cubicBezTo>
                  <a:pt x="1271" y="1580"/>
                  <a:pt x="1324" y="1604"/>
                  <a:pt x="1377" y="1626"/>
                </a:cubicBezTo>
                <a:cubicBezTo>
                  <a:pt x="1404" y="1637"/>
                  <a:pt x="1431" y="1646"/>
                  <a:pt x="1459" y="1660"/>
                </a:cubicBezTo>
                <a:cubicBezTo>
                  <a:pt x="1539" y="1697"/>
                  <a:pt x="1621" y="1739"/>
                  <a:pt x="1705" y="1787"/>
                </a:cubicBezTo>
                <a:cubicBezTo>
                  <a:pt x="3029" y="2551"/>
                  <a:pt x="4101" y="4407"/>
                  <a:pt x="4096" y="5929"/>
                </a:cubicBezTo>
                <a:cubicBezTo>
                  <a:pt x="4096" y="6025"/>
                  <a:pt x="4092" y="6115"/>
                  <a:pt x="4083" y="6203"/>
                </a:cubicBezTo>
                <a:cubicBezTo>
                  <a:pt x="4081" y="6234"/>
                  <a:pt x="4075" y="6261"/>
                  <a:pt x="4071" y="6290"/>
                </a:cubicBezTo>
                <a:cubicBezTo>
                  <a:pt x="4063" y="6345"/>
                  <a:pt x="4057" y="6402"/>
                  <a:pt x="4046" y="6454"/>
                </a:cubicBezTo>
                <a:cubicBezTo>
                  <a:pt x="4040" y="6485"/>
                  <a:pt x="4031" y="6515"/>
                  <a:pt x="4022" y="6545"/>
                </a:cubicBezTo>
                <a:cubicBezTo>
                  <a:pt x="4011" y="6592"/>
                  <a:pt x="4001" y="6640"/>
                  <a:pt x="3987" y="6685"/>
                </a:cubicBezTo>
                <a:cubicBezTo>
                  <a:pt x="3977" y="6717"/>
                  <a:pt x="3963" y="6744"/>
                  <a:pt x="3951" y="6775"/>
                </a:cubicBezTo>
                <a:cubicBezTo>
                  <a:pt x="3936" y="6814"/>
                  <a:pt x="3922" y="6854"/>
                  <a:pt x="3906" y="6890"/>
                </a:cubicBezTo>
                <a:cubicBezTo>
                  <a:pt x="3892" y="6920"/>
                  <a:pt x="3875" y="6946"/>
                  <a:pt x="3859" y="6973"/>
                </a:cubicBezTo>
                <a:cubicBezTo>
                  <a:pt x="3842" y="7007"/>
                  <a:pt x="3824" y="7041"/>
                  <a:pt x="3804" y="7072"/>
                </a:cubicBezTo>
                <a:cubicBezTo>
                  <a:pt x="3787" y="7098"/>
                  <a:pt x="3767" y="7121"/>
                  <a:pt x="3749" y="7144"/>
                </a:cubicBezTo>
                <a:cubicBezTo>
                  <a:pt x="3728" y="7174"/>
                  <a:pt x="3707" y="7204"/>
                  <a:pt x="3684" y="7230"/>
                </a:cubicBezTo>
                <a:cubicBezTo>
                  <a:pt x="3665" y="7252"/>
                  <a:pt x="3642" y="7271"/>
                  <a:pt x="3621" y="7290"/>
                </a:cubicBezTo>
                <a:cubicBezTo>
                  <a:pt x="3596" y="7315"/>
                  <a:pt x="3573" y="7341"/>
                  <a:pt x="3546" y="7362"/>
                </a:cubicBezTo>
                <a:cubicBezTo>
                  <a:pt x="3523" y="7381"/>
                  <a:pt x="3500" y="7396"/>
                  <a:pt x="3475" y="7412"/>
                </a:cubicBezTo>
                <a:cubicBezTo>
                  <a:pt x="3449" y="7430"/>
                  <a:pt x="3424" y="7450"/>
                  <a:pt x="3397" y="7466"/>
                </a:cubicBezTo>
                <a:lnTo>
                  <a:pt x="5905" y="6008"/>
                </a:lnTo>
                <a:cubicBezTo>
                  <a:pt x="6335" y="5759"/>
                  <a:pt x="6601" y="5228"/>
                  <a:pt x="6604" y="4473"/>
                </a:cubicBezTo>
                <a:cubicBezTo>
                  <a:pt x="6610" y="2949"/>
                  <a:pt x="5539" y="1094"/>
                  <a:pt x="4214" y="329"/>
                </a:cubicBezTo>
                <a:cubicBezTo>
                  <a:pt x="3828" y="106"/>
                  <a:pt x="3463" y="0"/>
                  <a:pt x="3139" y="0"/>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607;p48">
            <a:extLst>
              <a:ext uri="{FF2B5EF4-FFF2-40B4-BE49-F238E27FC236}">
                <a16:creationId xmlns:a16="http://schemas.microsoft.com/office/drawing/2014/main" id="{A9FC59C6-DDD9-50FB-6601-AD7A2DA211E8}"/>
              </a:ext>
            </a:extLst>
          </p:cNvPr>
          <p:cNvSpPr/>
          <p:nvPr/>
        </p:nvSpPr>
        <p:spPr>
          <a:xfrm>
            <a:off x="4391929" y="1258544"/>
            <a:ext cx="87214" cy="419527"/>
          </a:xfrm>
          <a:custGeom>
            <a:avLst/>
            <a:gdLst/>
            <a:ahLst/>
            <a:cxnLst/>
            <a:rect l="l" t="t" r="r" b="b"/>
            <a:pathLst>
              <a:path w="2504" h="12045" extrusionOk="0">
                <a:moveTo>
                  <a:pt x="2504" y="1"/>
                </a:moveTo>
                <a:lnTo>
                  <a:pt x="1" y="1446"/>
                </a:lnTo>
                <a:lnTo>
                  <a:pt x="1" y="12045"/>
                </a:lnTo>
                <a:lnTo>
                  <a:pt x="2504" y="10599"/>
                </a:lnTo>
                <a:lnTo>
                  <a:pt x="2504" y="1"/>
                </a:lnTo>
                <a:close/>
              </a:path>
            </a:pathLst>
          </a:custGeom>
          <a:solidFill>
            <a:srgbClr val="FF1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608;p48">
            <a:extLst>
              <a:ext uri="{FF2B5EF4-FFF2-40B4-BE49-F238E27FC236}">
                <a16:creationId xmlns:a16="http://schemas.microsoft.com/office/drawing/2014/main" id="{D1419A7E-96F6-C39D-9E70-50392A5FD04E}"/>
              </a:ext>
            </a:extLst>
          </p:cNvPr>
          <p:cNvSpPr/>
          <p:nvPr/>
        </p:nvSpPr>
        <p:spPr>
          <a:xfrm>
            <a:off x="4304749" y="1258544"/>
            <a:ext cx="87214" cy="419527"/>
          </a:xfrm>
          <a:custGeom>
            <a:avLst/>
            <a:gdLst/>
            <a:ahLst/>
            <a:cxnLst/>
            <a:rect l="l" t="t" r="r" b="b"/>
            <a:pathLst>
              <a:path w="2504" h="12045" extrusionOk="0">
                <a:moveTo>
                  <a:pt x="0" y="1"/>
                </a:moveTo>
                <a:lnTo>
                  <a:pt x="0" y="10599"/>
                </a:lnTo>
                <a:lnTo>
                  <a:pt x="2504" y="12045"/>
                </a:lnTo>
                <a:lnTo>
                  <a:pt x="2504" y="144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609;p48">
            <a:extLst>
              <a:ext uri="{FF2B5EF4-FFF2-40B4-BE49-F238E27FC236}">
                <a16:creationId xmlns:a16="http://schemas.microsoft.com/office/drawing/2014/main" id="{D828931A-35B4-8A71-663F-38F304EF2FC8}"/>
              </a:ext>
            </a:extLst>
          </p:cNvPr>
          <p:cNvSpPr/>
          <p:nvPr/>
        </p:nvSpPr>
        <p:spPr>
          <a:xfrm>
            <a:off x="4304749" y="1208250"/>
            <a:ext cx="174394" cy="100659"/>
          </a:xfrm>
          <a:custGeom>
            <a:avLst/>
            <a:gdLst/>
            <a:ahLst/>
            <a:cxnLst/>
            <a:rect l="l" t="t" r="r" b="b"/>
            <a:pathLst>
              <a:path w="5007" h="2890" extrusionOk="0">
                <a:moveTo>
                  <a:pt x="2504" y="0"/>
                </a:moveTo>
                <a:lnTo>
                  <a:pt x="0" y="1445"/>
                </a:lnTo>
                <a:lnTo>
                  <a:pt x="2504" y="2890"/>
                </a:lnTo>
                <a:lnTo>
                  <a:pt x="5007" y="1445"/>
                </a:lnTo>
                <a:lnTo>
                  <a:pt x="2504" y="0"/>
                </a:ln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610;p48">
            <a:extLst>
              <a:ext uri="{FF2B5EF4-FFF2-40B4-BE49-F238E27FC236}">
                <a16:creationId xmlns:a16="http://schemas.microsoft.com/office/drawing/2014/main" id="{7423AB80-2858-CD8A-A36E-3B55ACA15E22}"/>
              </a:ext>
            </a:extLst>
          </p:cNvPr>
          <p:cNvSpPr/>
          <p:nvPr/>
        </p:nvSpPr>
        <p:spPr>
          <a:xfrm>
            <a:off x="4391929" y="1644495"/>
            <a:ext cx="87214" cy="83940"/>
          </a:xfrm>
          <a:custGeom>
            <a:avLst/>
            <a:gdLst/>
            <a:ahLst/>
            <a:cxnLst/>
            <a:rect l="l" t="t" r="r" b="b"/>
            <a:pathLst>
              <a:path w="2504" h="2410" extrusionOk="0">
                <a:moveTo>
                  <a:pt x="1" y="0"/>
                </a:moveTo>
                <a:lnTo>
                  <a:pt x="1" y="964"/>
                </a:lnTo>
                <a:lnTo>
                  <a:pt x="2504" y="2409"/>
                </a:lnTo>
                <a:lnTo>
                  <a:pt x="2504" y="1446"/>
                </a:lnTo>
                <a:lnTo>
                  <a:pt x="1" y="0"/>
                </a:lnTo>
                <a:close/>
              </a:path>
            </a:pathLst>
          </a:custGeom>
          <a:solidFill>
            <a:srgbClr val="A7D1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611;p48">
            <a:extLst>
              <a:ext uri="{FF2B5EF4-FFF2-40B4-BE49-F238E27FC236}">
                <a16:creationId xmlns:a16="http://schemas.microsoft.com/office/drawing/2014/main" id="{04DF780D-13E9-1DA3-7564-8C612C8E33E5}"/>
              </a:ext>
            </a:extLst>
          </p:cNvPr>
          <p:cNvSpPr/>
          <p:nvPr/>
        </p:nvSpPr>
        <p:spPr>
          <a:xfrm>
            <a:off x="4304749" y="1409567"/>
            <a:ext cx="87214" cy="318869"/>
          </a:xfrm>
          <a:custGeom>
            <a:avLst/>
            <a:gdLst/>
            <a:ahLst/>
            <a:cxnLst/>
            <a:rect l="l" t="t" r="r" b="b"/>
            <a:pathLst>
              <a:path w="2504" h="9155" extrusionOk="0">
                <a:moveTo>
                  <a:pt x="2504" y="1"/>
                </a:moveTo>
                <a:lnTo>
                  <a:pt x="0" y="1446"/>
                </a:lnTo>
                <a:lnTo>
                  <a:pt x="0" y="9154"/>
                </a:lnTo>
                <a:lnTo>
                  <a:pt x="2504" y="7709"/>
                </a:lnTo>
                <a:lnTo>
                  <a:pt x="2504" y="1"/>
                </a:lnTo>
                <a:close/>
              </a:path>
            </a:pathLst>
          </a:custGeom>
          <a:solidFill>
            <a:srgbClr val="BE52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612;p48">
            <a:extLst>
              <a:ext uri="{FF2B5EF4-FFF2-40B4-BE49-F238E27FC236}">
                <a16:creationId xmlns:a16="http://schemas.microsoft.com/office/drawing/2014/main" id="{19D98E78-FDA7-7AF7-4286-8F907D8CC36A}"/>
              </a:ext>
            </a:extLst>
          </p:cNvPr>
          <p:cNvSpPr/>
          <p:nvPr/>
        </p:nvSpPr>
        <p:spPr>
          <a:xfrm>
            <a:off x="4217570" y="1409567"/>
            <a:ext cx="87214" cy="318869"/>
          </a:xfrm>
          <a:custGeom>
            <a:avLst/>
            <a:gdLst/>
            <a:ahLst/>
            <a:cxnLst/>
            <a:rect l="l" t="t" r="r" b="b"/>
            <a:pathLst>
              <a:path w="2504" h="9155" extrusionOk="0">
                <a:moveTo>
                  <a:pt x="0" y="1"/>
                </a:moveTo>
                <a:lnTo>
                  <a:pt x="0" y="7709"/>
                </a:lnTo>
                <a:lnTo>
                  <a:pt x="2503" y="9154"/>
                </a:lnTo>
                <a:lnTo>
                  <a:pt x="2503" y="1446"/>
                </a:lnTo>
                <a:lnTo>
                  <a:pt x="0" y="1"/>
                </a:lnTo>
                <a:close/>
              </a:path>
            </a:pathLst>
          </a:custGeom>
          <a:solidFill>
            <a:srgbClr val="C66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613;p48">
            <a:extLst>
              <a:ext uri="{FF2B5EF4-FFF2-40B4-BE49-F238E27FC236}">
                <a16:creationId xmlns:a16="http://schemas.microsoft.com/office/drawing/2014/main" id="{0394AF19-D814-ABB0-9CED-62854766AFF1}"/>
              </a:ext>
            </a:extLst>
          </p:cNvPr>
          <p:cNvSpPr/>
          <p:nvPr/>
        </p:nvSpPr>
        <p:spPr>
          <a:xfrm>
            <a:off x="4217570" y="1359238"/>
            <a:ext cx="174394" cy="100728"/>
          </a:xfrm>
          <a:custGeom>
            <a:avLst/>
            <a:gdLst/>
            <a:ahLst/>
            <a:cxnLst/>
            <a:rect l="l" t="t" r="r" b="b"/>
            <a:pathLst>
              <a:path w="5007" h="2892" extrusionOk="0">
                <a:moveTo>
                  <a:pt x="2503" y="0"/>
                </a:moveTo>
                <a:lnTo>
                  <a:pt x="0" y="1446"/>
                </a:lnTo>
                <a:lnTo>
                  <a:pt x="2503" y="2891"/>
                </a:lnTo>
                <a:lnTo>
                  <a:pt x="5007" y="1446"/>
                </a:lnTo>
                <a:lnTo>
                  <a:pt x="2503" y="0"/>
                </a:lnTo>
                <a:close/>
              </a:path>
            </a:pathLst>
          </a:custGeom>
          <a:solidFill>
            <a:srgbClr val="CC76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614;p48">
            <a:extLst>
              <a:ext uri="{FF2B5EF4-FFF2-40B4-BE49-F238E27FC236}">
                <a16:creationId xmlns:a16="http://schemas.microsoft.com/office/drawing/2014/main" id="{5F7DEA6A-23FF-0B9C-0726-1CA2075AD18C}"/>
              </a:ext>
            </a:extLst>
          </p:cNvPr>
          <p:cNvSpPr/>
          <p:nvPr/>
        </p:nvSpPr>
        <p:spPr>
          <a:xfrm>
            <a:off x="4303321" y="1409985"/>
            <a:ext cx="90070" cy="318068"/>
          </a:xfrm>
          <a:custGeom>
            <a:avLst/>
            <a:gdLst/>
            <a:ahLst/>
            <a:cxnLst/>
            <a:rect l="l" t="t" r="r" b="b"/>
            <a:pathLst>
              <a:path w="2586" h="9132" extrusionOk="0">
                <a:moveTo>
                  <a:pt x="2585" y="0"/>
                </a:moveTo>
                <a:lnTo>
                  <a:pt x="69" y="1423"/>
                </a:lnTo>
                <a:lnTo>
                  <a:pt x="0" y="9131"/>
                </a:lnTo>
                <a:lnTo>
                  <a:pt x="2516" y="7708"/>
                </a:lnTo>
                <a:lnTo>
                  <a:pt x="2585" y="0"/>
                </a:lnTo>
                <a:close/>
              </a:path>
            </a:pathLst>
          </a:custGeom>
          <a:solidFill>
            <a:srgbClr val="2372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615;p48">
            <a:extLst>
              <a:ext uri="{FF2B5EF4-FFF2-40B4-BE49-F238E27FC236}">
                <a16:creationId xmlns:a16="http://schemas.microsoft.com/office/drawing/2014/main" id="{D92BEB76-C0F6-0BBD-3ECE-C9B7EDFA3463}"/>
              </a:ext>
            </a:extLst>
          </p:cNvPr>
          <p:cNvSpPr/>
          <p:nvPr/>
        </p:nvSpPr>
        <p:spPr>
          <a:xfrm>
            <a:off x="4217570" y="1409567"/>
            <a:ext cx="87214" cy="318869"/>
          </a:xfrm>
          <a:custGeom>
            <a:avLst/>
            <a:gdLst/>
            <a:ahLst/>
            <a:cxnLst/>
            <a:rect l="l" t="t" r="r" b="b"/>
            <a:pathLst>
              <a:path w="2504" h="9155" extrusionOk="0">
                <a:moveTo>
                  <a:pt x="0" y="1"/>
                </a:moveTo>
                <a:lnTo>
                  <a:pt x="0" y="7709"/>
                </a:lnTo>
                <a:lnTo>
                  <a:pt x="2503" y="9154"/>
                </a:lnTo>
                <a:lnTo>
                  <a:pt x="2503" y="1446"/>
                </a:lnTo>
                <a:lnTo>
                  <a:pt x="0" y="1"/>
                </a:lnTo>
                <a:close/>
              </a:path>
            </a:pathLst>
          </a:custGeom>
          <a:solidFill>
            <a:srgbClr val="1267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616;p48">
            <a:extLst>
              <a:ext uri="{FF2B5EF4-FFF2-40B4-BE49-F238E27FC236}">
                <a16:creationId xmlns:a16="http://schemas.microsoft.com/office/drawing/2014/main" id="{0C075678-0687-519F-B36E-371AEFCF0E16}"/>
              </a:ext>
            </a:extLst>
          </p:cNvPr>
          <p:cNvSpPr/>
          <p:nvPr/>
        </p:nvSpPr>
        <p:spPr>
          <a:xfrm>
            <a:off x="4217570" y="1359238"/>
            <a:ext cx="174394" cy="100728"/>
          </a:xfrm>
          <a:custGeom>
            <a:avLst/>
            <a:gdLst/>
            <a:ahLst/>
            <a:cxnLst/>
            <a:rect l="l" t="t" r="r" b="b"/>
            <a:pathLst>
              <a:path w="5007" h="2892" extrusionOk="0">
                <a:moveTo>
                  <a:pt x="2503" y="0"/>
                </a:moveTo>
                <a:lnTo>
                  <a:pt x="0" y="1446"/>
                </a:lnTo>
                <a:lnTo>
                  <a:pt x="2503" y="2891"/>
                </a:lnTo>
                <a:lnTo>
                  <a:pt x="5007" y="1446"/>
                </a:lnTo>
                <a:lnTo>
                  <a:pt x="2503" y="0"/>
                </a:lnTo>
                <a:close/>
              </a:path>
            </a:pathLst>
          </a:custGeom>
          <a:solidFill>
            <a:srgbClr val="4487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617;p48">
            <a:extLst>
              <a:ext uri="{FF2B5EF4-FFF2-40B4-BE49-F238E27FC236}">
                <a16:creationId xmlns:a16="http://schemas.microsoft.com/office/drawing/2014/main" id="{C78363CB-5D30-5874-8A5F-0592C7C51411}"/>
              </a:ext>
            </a:extLst>
          </p:cNvPr>
          <p:cNvSpPr/>
          <p:nvPr/>
        </p:nvSpPr>
        <p:spPr>
          <a:xfrm>
            <a:off x="4391929" y="1577343"/>
            <a:ext cx="87214" cy="201422"/>
          </a:xfrm>
          <a:custGeom>
            <a:avLst/>
            <a:gdLst/>
            <a:ahLst/>
            <a:cxnLst/>
            <a:rect l="l" t="t" r="r" b="b"/>
            <a:pathLst>
              <a:path w="2504" h="5783" extrusionOk="0">
                <a:moveTo>
                  <a:pt x="2504" y="1"/>
                </a:moveTo>
                <a:lnTo>
                  <a:pt x="1" y="1446"/>
                </a:lnTo>
                <a:lnTo>
                  <a:pt x="1" y="5783"/>
                </a:lnTo>
                <a:lnTo>
                  <a:pt x="2504" y="4337"/>
                </a:lnTo>
                <a:lnTo>
                  <a:pt x="2504" y="1"/>
                </a:lnTo>
                <a:close/>
              </a:path>
            </a:pathLst>
          </a:custGeom>
          <a:solidFill>
            <a:srgbClr val="FFA0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618;p48">
            <a:extLst>
              <a:ext uri="{FF2B5EF4-FFF2-40B4-BE49-F238E27FC236}">
                <a16:creationId xmlns:a16="http://schemas.microsoft.com/office/drawing/2014/main" id="{4283F495-B646-C37C-D605-AF60990555FA}"/>
              </a:ext>
            </a:extLst>
          </p:cNvPr>
          <p:cNvSpPr/>
          <p:nvPr/>
        </p:nvSpPr>
        <p:spPr>
          <a:xfrm>
            <a:off x="4304540" y="1577239"/>
            <a:ext cx="87597" cy="201701"/>
          </a:xfrm>
          <a:custGeom>
            <a:avLst/>
            <a:gdLst/>
            <a:ahLst/>
            <a:cxnLst/>
            <a:rect l="l" t="t" r="r" b="b"/>
            <a:pathLst>
              <a:path w="2515" h="5791" extrusionOk="0">
                <a:moveTo>
                  <a:pt x="17" y="0"/>
                </a:moveTo>
                <a:lnTo>
                  <a:pt x="0" y="4335"/>
                </a:lnTo>
                <a:lnTo>
                  <a:pt x="2498" y="5791"/>
                </a:lnTo>
                <a:lnTo>
                  <a:pt x="2514" y="1454"/>
                </a:lnTo>
                <a:lnTo>
                  <a:pt x="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619;p48">
            <a:extLst>
              <a:ext uri="{FF2B5EF4-FFF2-40B4-BE49-F238E27FC236}">
                <a16:creationId xmlns:a16="http://schemas.microsoft.com/office/drawing/2014/main" id="{DE94477B-6E06-B585-646D-E69CA4D20C75}"/>
              </a:ext>
            </a:extLst>
          </p:cNvPr>
          <p:cNvSpPr/>
          <p:nvPr/>
        </p:nvSpPr>
        <p:spPr>
          <a:xfrm>
            <a:off x="4304749" y="1527049"/>
            <a:ext cx="174394" cy="100694"/>
          </a:xfrm>
          <a:custGeom>
            <a:avLst/>
            <a:gdLst/>
            <a:ahLst/>
            <a:cxnLst/>
            <a:rect l="l" t="t" r="r" b="b"/>
            <a:pathLst>
              <a:path w="5007" h="2891" extrusionOk="0">
                <a:moveTo>
                  <a:pt x="2504" y="1"/>
                </a:moveTo>
                <a:lnTo>
                  <a:pt x="0" y="1445"/>
                </a:lnTo>
                <a:lnTo>
                  <a:pt x="2504" y="2890"/>
                </a:lnTo>
                <a:lnTo>
                  <a:pt x="5007" y="1445"/>
                </a:lnTo>
                <a:lnTo>
                  <a:pt x="2504" y="1"/>
                </a:lnTo>
                <a:close/>
              </a:path>
            </a:pathLst>
          </a:custGeom>
          <a:solidFill>
            <a:srgbClr val="FFBC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620;p48">
            <a:extLst>
              <a:ext uri="{FF2B5EF4-FFF2-40B4-BE49-F238E27FC236}">
                <a16:creationId xmlns:a16="http://schemas.microsoft.com/office/drawing/2014/main" id="{A6AA5FED-29E4-C528-E2ED-B2B4FB2DDAED}"/>
              </a:ext>
            </a:extLst>
          </p:cNvPr>
          <p:cNvSpPr/>
          <p:nvPr/>
        </p:nvSpPr>
        <p:spPr>
          <a:xfrm>
            <a:off x="6266897" y="974575"/>
            <a:ext cx="98604" cy="279371"/>
          </a:xfrm>
          <a:custGeom>
            <a:avLst/>
            <a:gdLst/>
            <a:ahLst/>
            <a:cxnLst/>
            <a:rect l="l" t="t" r="r" b="b"/>
            <a:pathLst>
              <a:path w="2831" h="8021" extrusionOk="0">
                <a:moveTo>
                  <a:pt x="1543" y="1"/>
                </a:moveTo>
                <a:cubicBezTo>
                  <a:pt x="1439" y="1"/>
                  <a:pt x="1335" y="17"/>
                  <a:pt x="1237" y="52"/>
                </a:cubicBezTo>
                <a:cubicBezTo>
                  <a:pt x="960" y="150"/>
                  <a:pt x="536" y="406"/>
                  <a:pt x="510" y="724"/>
                </a:cubicBezTo>
                <a:lnTo>
                  <a:pt x="662" y="621"/>
                </a:lnTo>
                <a:lnTo>
                  <a:pt x="662" y="621"/>
                </a:lnTo>
                <a:cubicBezTo>
                  <a:pt x="496" y="808"/>
                  <a:pt x="324" y="1290"/>
                  <a:pt x="248" y="1431"/>
                </a:cubicBezTo>
                <a:cubicBezTo>
                  <a:pt x="0" y="1892"/>
                  <a:pt x="59" y="2417"/>
                  <a:pt x="85" y="2927"/>
                </a:cubicBezTo>
                <a:cubicBezTo>
                  <a:pt x="121" y="3614"/>
                  <a:pt x="283" y="4288"/>
                  <a:pt x="563" y="4917"/>
                </a:cubicBezTo>
                <a:cubicBezTo>
                  <a:pt x="802" y="5460"/>
                  <a:pt x="1004" y="6007"/>
                  <a:pt x="1254" y="6546"/>
                </a:cubicBezTo>
                <a:cubicBezTo>
                  <a:pt x="1497" y="7066"/>
                  <a:pt x="1886" y="7445"/>
                  <a:pt x="1961" y="8021"/>
                </a:cubicBezTo>
                <a:cubicBezTo>
                  <a:pt x="2075" y="7592"/>
                  <a:pt x="2317" y="7221"/>
                  <a:pt x="2432" y="6790"/>
                </a:cubicBezTo>
                <a:cubicBezTo>
                  <a:pt x="2536" y="6391"/>
                  <a:pt x="2766" y="6044"/>
                  <a:pt x="2707" y="5621"/>
                </a:cubicBezTo>
                <a:cubicBezTo>
                  <a:pt x="2621" y="5012"/>
                  <a:pt x="2190" y="4522"/>
                  <a:pt x="2432" y="3879"/>
                </a:cubicBezTo>
                <a:cubicBezTo>
                  <a:pt x="2645" y="3312"/>
                  <a:pt x="2831" y="2774"/>
                  <a:pt x="2820" y="2157"/>
                </a:cubicBezTo>
                <a:cubicBezTo>
                  <a:pt x="2811" y="1553"/>
                  <a:pt x="2826" y="765"/>
                  <a:pt x="2361" y="330"/>
                </a:cubicBezTo>
                <a:cubicBezTo>
                  <a:pt x="2148" y="131"/>
                  <a:pt x="1842" y="1"/>
                  <a:pt x="1543" y="1"/>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621;p48">
            <a:extLst>
              <a:ext uri="{FF2B5EF4-FFF2-40B4-BE49-F238E27FC236}">
                <a16:creationId xmlns:a16="http://schemas.microsoft.com/office/drawing/2014/main" id="{D456B291-A39C-9C2F-9162-E7B8C910B988}"/>
              </a:ext>
            </a:extLst>
          </p:cNvPr>
          <p:cNvSpPr/>
          <p:nvPr/>
        </p:nvSpPr>
        <p:spPr>
          <a:xfrm>
            <a:off x="6112949" y="1195989"/>
            <a:ext cx="122950" cy="98255"/>
          </a:xfrm>
          <a:custGeom>
            <a:avLst/>
            <a:gdLst/>
            <a:ahLst/>
            <a:cxnLst/>
            <a:rect l="l" t="t" r="r" b="b"/>
            <a:pathLst>
              <a:path w="3530" h="2821" extrusionOk="0">
                <a:moveTo>
                  <a:pt x="1024" y="0"/>
                </a:moveTo>
                <a:cubicBezTo>
                  <a:pt x="1002" y="0"/>
                  <a:pt x="982" y="13"/>
                  <a:pt x="978" y="39"/>
                </a:cubicBezTo>
                <a:lnTo>
                  <a:pt x="913" y="544"/>
                </a:lnTo>
                <a:cubicBezTo>
                  <a:pt x="904" y="598"/>
                  <a:pt x="864" y="631"/>
                  <a:pt x="816" y="631"/>
                </a:cubicBezTo>
                <a:cubicBezTo>
                  <a:pt x="799" y="631"/>
                  <a:pt x="782" y="627"/>
                  <a:pt x="764" y="619"/>
                </a:cubicBezTo>
                <a:lnTo>
                  <a:pt x="260" y="397"/>
                </a:lnTo>
                <a:cubicBezTo>
                  <a:pt x="230" y="383"/>
                  <a:pt x="199" y="377"/>
                  <a:pt x="171" y="377"/>
                </a:cubicBezTo>
                <a:cubicBezTo>
                  <a:pt x="76" y="377"/>
                  <a:pt x="1" y="447"/>
                  <a:pt x="5" y="553"/>
                </a:cubicBezTo>
                <a:cubicBezTo>
                  <a:pt x="12" y="759"/>
                  <a:pt x="73" y="973"/>
                  <a:pt x="108" y="1083"/>
                </a:cubicBezTo>
                <a:cubicBezTo>
                  <a:pt x="125" y="1146"/>
                  <a:pt x="168" y="1200"/>
                  <a:pt x="226" y="1229"/>
                </a:cubicBezTo>
                <a:cubicBezTo>
                  <a:pt x="350" y="1296"/>
                  <a:pt x="586" y="1395"/>
                  <a:pt x="784" y="1473"/>
                </a:cubicBezTo>
                <a:cubicBezTo>
                  <a:pt x="784" y="1473"/>
                  <a:pt x="1398" y="1903"/>
                  <a:pt x="1935" y="2271"/>
                </a:cubicBezTo>
                <a:cubicBezTo>
                  <a:pt x="2319" y="2534"/>
                  <a:pt x="2662" y="2765"/>
                  <a:pt x="2709" y="2781"/>
                </a:cubicBezTo>
                <a:cubicBezTo>
                  <a:pt x="2785" y="2809"/>
                  <a:pt x="2847" y="2820"/>
                  <a:pt x="2897" y="2820"/>
                </a:cubicBezTo>
                <a:cubicBezTo>
                  <a:pt x="2905" y="2820"/>
                  <a:pt x="2912" y="2820"/>
                  <a:pt x="2919" y="2820"/>
                </a:cubicBezTo>
                <a:cubicBezTo>
                  <a:pt x="2961" y="2818"/>
                  <a:pt x="3002" y="2802"/>
                  <a:pt x="3036" y="2775"/>
                </a:cubicBezTo>
                <a:cubicBezTo>
                  <a:pt x="3054" y="2760"/>
                  <a:pt x="3264" y="2272"/>
                  <a:pt x="3530" y="1638"/>
                </a:cubicBezTo>
                <a:lnTo>
                  <a:pt x="2795" y="1349"/>
                </a:lnTo>
                <a:lnTo>
                  <a:pt x="2690" y="1801"/>
                </a:lnTo>
                <a:cubicBezTo>
                  <a:pt x="2317" y="1548"/>
                  <a:pt x="1775" y="1383"/>
                  <a:pt x="1440" y="1224"/>
                </a:cubicBezTo>
                <a:cubicBezTo>
                  <a:pt x="1338" y="1175"/>
                  <a:pt x="1278" y="1147"/>
                  <a:pt x="1278" y="1147"/>
                </a:cubicBezTo>
                <a:cubicBezTo>
                  <a:pt x="1167" y="362"/>
                  <a:pt x="1148" y="178"/>
                  <a:pt x="1084" y="40"/>
                </a:cubicBezTo>
                <a:cubicBezTo>
                  <a:pt x="1071" y="13"/>
                  <a:pt x="1046" y="0"/>
                  <a:pt x="1024" y="0"/>
                </a:cubicBezTo>
                <a:close/>
              </a:path>
            </a:pathLst>
          </a:custGeom>
          <a:solidFill>
            <a:srgbClr val="FFA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622;p48">
            <a:extLst>
              <a:ext uri="{FF2B5EF4-FFF2-40B4-BE49-F238E27FC236}">
                <a16:creationId xmlns:a16="http://schemas.microsoft.com/office/drawing/2014/main" id="{B1761BA0-B56C-C9E5-B237-57B42719C68A}"/>
              </a:ext>
            </a:extLst>
          </p:cNvPr>
          <p:cNvSpPr/>
          <p:nvPr/>
        </p:nvSpPr>
        <p:spPr>
          <a:xfrm>
            <a:off x="6210299" y="1122742"/>
            <a:ext cx="71018" cy="130264"/>
          </a:xfrm>
          <a:custGeom>
            <a:avLst/>
            <a:gdLst/>
            <a:ahLst/>
            <a:cxnLst/>
            <a:rect l="l" t="t" r="r" b="b"/>
            <a:pathLst>
              <a:path w="2039" h="3740" extrusionOk="0">
                <a:moveTo>
                  <a:pt x="1294" y="1"/>
                </a:moveTo>
                <a:cubicBezTo>
                  <a:pt x="1081" y="1"/>
                  <a:pt x="870" y="93"/>
                  <a:pt x="745" y="294"/>
                </a:cubicBezTo>
                <a:cubicBezTo>
                  <a:pt x="678" y="403"/>
                  <a:pt x="0" y="3451"/>
                  <a:pt x="0" y="3451"/>
                </a:cubicBezTo>
                <a:lnTo>
                  <a:pt x="735" y="3740"/>
                </a:lnTo>
                <a:cubicBezTo>
                  <a:pt x="1243" y="2528"/>
                  <a:pt x="1960" y="784"/>
                  <a:pt x="1960" y="784"/>
                </a:cubicBezTo>
                <a:cubicBezTo>
                  <a:pt x="1960" y="784"/>
                  <a:pt x="1961" y="779"/>
                  <a:pt x="1964" y="766"/>
                </a:cubicBezTo>
                <a:cubicBezTo>
                  <a:pt x="2038" y="283"/>
                  <a:pt x="1665" y="1"/>
                  <a:pt x="1294" y="1"/>
                </a:cubicBezTo>
                <a:close/>
              </a:path>
            </a:pathLst>
          </a:custGeom>
          <a:solidFill>
            <a:srgbClr val="298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623;p48">
            <a:extLst>
              <a:ext uri="{FF2B5EF4-FFF2-40B4-BE49-F238E27FC236}">
                <a16:creationId xmlns:a16="http://schemas.microsoft.com/office/drawing/2014/main" id="{27FB365D-8E01-AA54-ED99-329F5C565265}"/>
              </a:ext>
            </a:extLst>
          </p:cNvPr>
          <p:cNvSpPr/>
          <p:nvPr/>
        </p:nvSpPr>
        <p:spPr>
          <a:xfrm>
            <a:off x="6107167" y="1648570"/>
            <a:ext cx="76208" cy="68371"/>
          </a:xfrm>
          <a:custGeom>
            <a:avLst/>
            <a:gdLst/>
            <a:ahLst/>
            <a:cxnLst/>
            <a:rect l="l" t="t" r="r" b="b"/>
            <a:pathLst>
              <a:path w="2188" h="1963" extrusionOk="0">
                <a:moveTo>
                  <a:pt x="1709" y="1"/>
                </a:moveTo>
                <a:lnTo>
                  <a:pt x="1090" y="408"/>
                </a:lnTo>
                <a:cubicBezTo>
                  <a:pt x="1028" y="604"/>
                  <a:pt x="167" y="1586"/>
                  <a:pt x="115" y="1635"/>
                </a:cubicBezTo>
                <a:cubicBezTo>
                  <a:pt x="1" y="1734"/>
                  <a:pt x="118" y="1963"/>
                  <a:pt x="263" y="1963"/>
                </a:cubicBezTo>
                <a:cubicBezTo>
                  <a:pt x="273" y="1963"/>
                  <a:pt x="284" y="1962"/>
                  <a:pt x="295" y="1959"/>
                </a:cubicBezTo>
                <a:cubicBezTo>
                  <a:pt x="380" y="1936"/>
                  <a:pt x="462" y="1906"/>
                  <a:pt x="542" y="1870"/>
                </a:cubicBezTo>
                <a:cubicBezTo>
                  <a:pt x="1024" y="1661"/>
                  <a:pt x="1823" y="1184"/>
                  <a:pt x="1954" y="1091"/>
                </a:cubicBezTo>
                <a:cubicBezTo>
                  <a:pt x="2154" y="950"/>
                  <a:pt x="2187" y="666"/>
                  <a:pt x="2025" y="483"/>
                </a:cubicBezTo>
                <a:lnTo>
                  <a:pt x="1709" y="1"/>
                </a:ln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624;p48">
            <a:extLst>
              <a:ext uri="{FF2B5EF4-FFF2-40B4-BE49-F238E27FC236}">
                <a16:creationId xmlns:a16="http://schemas.microsoft.com/office/drawing/2014/main" id="{A3DBD32F-9541-0998-C81A-605135BF37B8}"/>
              </a:ext>
            </a:extLst>
          </p:cNvPr>
          <p:cNvSpPr/>
          <p:nvPr/>
        </p:nvSpPr>
        <p:spPr>
          <a:xfrm>
            <a:off x="6075193" y="1305843"/>
            <a:ext cx="302603" cy="409078"/>
          </a:xfrm>
          <a:custGeom>
            <a:avLst/>
            <a:gdLst/>
            <a:ahLst/>
            <a:cxnLst/>
            <a:rect l="l" t="t" r="r" b="b"/>
            <a:pathLst>
              <a:path w="8688" h="11745" extrusionOk="0">
                <a:moveTo>
                  <a:pt x="5564" y="1837"/>
                </a:moveTo>
                <a:lnTo>
                  <a:pt x="4936" y="2207"/>
                </a:lnTo>
                <a:cubicBezTo>
                  <a:pt x="4927" y="2204"/>
                  <a:pt x="4921" y="2199"/>
                  <a:pt x="4912" y="2194"/>
                </a:cubicBezTo>
                <a:lnTo>
                  <a:pt x="1972" y="4012"/>
                </a:lnTo>
                <a:cubicBezTo>
                  <a:pt x="1823" y="4105"/>
                  <a:pt x="1686" y="4218"/>
                  <a:pt x="1566" y="4348"/>
                </a:cubicBezTo>
                <a:cubicBezTo>
                  <a:pt x="1530" y="4324"/>
                  <a:pt x="1489" y="4308"/>
                  <a:pt x="1448" y="4297"/>
                </a:cubicBezTo>
                <a:lnTo>
                  <a:pt x="4823" y="2178"/>
                </a:lnTo>
                <a:lnTo>
                  <a:pt x="5564" y="1837"/>
                </a:lnTo>
                <a:close/>
                <a:moveTo>
                  <a:pt x="5068" y="0"/>
                </a:moveTo>
                <a:cubicBezTo>
                  <a:pt x="4894" y="77"/>
                  <a:pt x="4151" y="616"/>
                  <a:pt x="3570" y="1045"/>
                </a:cubicBezTo>
                <a:lnTo>
                  <a:pt x="626" y="3121"/>
                </a:lnTo>
                <a:cubicBezTo>
                  <a:pt x="261" y="3416"/>
                  <a:pt x="16" y="3850"/>
                  <a:pt x="4" y="4319"/>
                </a:cubicBezTo>
                <a:cubicBezTo>
                  <a:pt x="0" y="4458"/>
                  <a:pt x="15" y="4597"/>
                  <a:pt x="48" y="4732"/>
                </a:cubicBezTo>
                <a:lnTo>
                  <a:pt x="825" y="6810"/>
                </a:lnTo>
                <a:lnTo>
                  <a:pt x="95" y="11552"/>
                </a:lnTo>
                <a:lnTo>
                  <a:pt x="27" y="11737"/>
                </a:lnTo>
                <a:lnTo>
                  <a:pt x="704" y="11745"/>
                </a:lnTo>
                <a:lnTo>
                  <a:pt x="700" y="11721"/>
                </a:lnTo>
                <a:lnTo>
                  <a:pt x="700" y="11719"/>
                </a:lnTo>
                <a:cubicBezTo>
                  <a:pt x="731" y="11626"/>
                  <a:pt x="1195" y="10365"/>
                  <a:pt x="1636" y="8975"/>
                </a:cubicBezTo>
                <a:lnTo>
                  <a:pt x="1961" y="9842"/>
                </a:lnTo>
                <a:lnTo>
                  <a:pt x="2008" y="10218"/>
                </a:lnTo>
                <a:cubicBezTo>
                  <a:pt x="2014" y="10222"/>
                  <a:pt x="2014" y="10234"/>
                  <a:pt x="2008" y="10248"/>
                </a:cubicBezTo>
                <a:lnTo>
                  <a:pt x="2627" y="9842"/>
                </a:lnTo>
                <a:lnTo>
                  <a:pt x="2584" y="9777"/>
                </a:lnTo>
                <a:cubicBezTo>
                  <a:pt x="2583" y="9774"/>
                  <a:pt x="2583" y="9774"/>
                  <a:pt x="2583" y="9773"/>
                </a:cubicBezTo>
                <a:cubicBezTo>
                  <a:pt x="2562" y="9649"/>
                  <a:pt x="2538" y="9526"/>
                  <a:pt x="2516" y="9402"/>
                </a:cubicBezTo>
                <a:cubicBezTo>
                  <a:pt x="2451" y="8372"/>
                  <a:pt x="2383" y="7431"/>
                  <a:pt x="2288" y="6644"/>
                </a:cubicBezTo>
                <a:cubicBezTo>
                  <a:pt x="2448" y="5916"/>
                  <a:pt x="2502" y="5360"/>
                  <a:pt x="2347" y="5210"/>
                </a:cubicBezTo>
                <a:lnTo>
                  <a:pt x="6466" y="3904"/>
                </a:lnTo>
                <a:cubicBezTo>
                  <a:pt x="6464" y="3903"/>
                  <a:pt x="6463" y="3901"/>
                  <a:pt x="6463" y="3898"/>
                </a:cubicBezTo>
                <a:lnTo>
                  <a:pt x="6819" y="3792"/>
                </a:lnTo>
                <a:cubicBezTo>
                  <a:pt x="6871" y="3777"/>
                  <a:pt x="6921" y="3759"/>
                  <a:pt x="6971" y="3741"/>
                </a:cubicBezTo>
                <a:cubicBezTo>
                  <a:pt x="8362" y="3227"/>
                  <a:pt x="8688" y="1480"/>
                  <a:pt x="7789" y="426"/>
                </a:cubicBezTo>
                <a:lnTo>
                  <a:pt x="7786" y="422"/>
                </a:lnTo>
                <a:lnTo>
                  <a:pt x="7386" y="60"/>
                </a:lnTo>
                <a:cubicBezTo>
                  <a:pt x="6666" y="501"/>
                  <a:pt x="6170" y="651"/>
                  <a:pt x="5827" y="651"/>
                </a:cubicBezTo>
                <a:cubicBezTo>
                  <a:pt x="5112" y="651"/>
                  <a:pt x="5068" y="0"/>
                  <a:pt x="50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625;p48">
            <a:extLst>
              <a:ext uri="{FF2B5EF4-FFF2-40B4-BE49-F238E27FC236}">
                <a16:creationId xmlns:a16="http://schemas.microsoft.com/office/drawing/2014/main" id="{E6DDDC04-F688-36FD-3BAE-B31992F3B899}"/>
              </a:ext>
            </a:extLst>
          </p:cNvPr>
          <p:cNvSpPr/>
          <p:nvPr/>
        </p:nvSpPr>
        <p:spPr>
          <a:xfrm>
            <a:off x="6018734" y="1714643"/>
            <a:ext cx="85159" cy="41517"/>
          </a:xfrm>
          <a:custGeom>
            <a:avLst/>
            <a:gdLst/>
            <a:ahLst/>
            <a:cxnLst/>
            <a:rect l="l" t="t" r="r" b="b"/>
            <a:pathLst>
              <a:path w="2445" h="1192" extrusionOk="0">
                <a:moveTo>
                  <a:pt x="1647" y="0"/>
                </a:moveTo>
                <a:lnTo>
                  <a:pt x="1605" y="111"/>
                </a:lnTo>
                <a:cubicBezTo>
                  <a:pt x="1645" y="205"/>
                  <a:pt x="230" y="750"/>
                  <a:pt x="158" y="768"/>
                </a:cubicBezTo>
                <a:cubicBezTo>
                  <a:pt x="1" y="808"/>
                  <a:pt x="8" y="1101"/>
                  <a:pt x="168" y="1140"/>
                </a:cubicBezTo>
                <a:cubicBezTo>
                  <a:pt x="254" y="1160"/>
                  <a:pt x="339" y="1172"/>
                  <a:pt x="427" y="1177"/>
                </a:cubicBezTo>
                <a:cubicBezTo>
                  <a:pt x="564" y="1187"/>
                  <a:pt x="730" y="1191"/>
                  <a:pt x="902" y="1191"/>
                </a:cubicBezTo>
                <a:cubicBezTo>
                  <a:pt x="1386" y="1191"/>
                  <a:pt x="1923" y="1159"/>
                  <a:pt x="2041" y="1144"/>
                </a:cubicBezTo>
                <a:cubicBezTo>
                  <a:pt x="2284" y="1111"/>
                  <a:pt x="2445" y="875"/>
                  <a:pt x="2385" y="637"/>
                </a:cubicBezTo>
                <a:lnTo>
                  <a:pt x="2323" y="8"/>
                </a:lnTo>
                <a:lnTo>
                  <a:pt x="1647" y="0"/>
                </a:ln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626;p48">
            <a:extLst>
              <a:ext uri="{FF2B5EF4-FFF2-40B4-BE49-F238E27FC236}">
                <a16:creationId xmlns:a16="http://schemas.microsoft.com/office/drawing/2014/main" id="{2963D09D-51AE-ED31-CC7B-18A811DAEBD5}"/>
              </a:ext>
            </a:extLst>
          </p:cNvPr>
          <p:cNvSpPr/>
          <p:nvPr/>
        </p:nvSpPr>
        <p:spPr>
          <a:xfrm>
            <a:off x="6205388" y="1119294"/>
            <a:ext cx="137613" cy="218837"/>
          </a:xfrm>
          <a:custGeom>
            <a:avLst/>
            <a:gdLst/>
            <a:ahLst/>
            <a:cxnLst/>
            <a:rect l="l" t="t" r="r" b="b"/>
            <a:pathLst>
              <a:path w="3951" h="6283" extrusionOk="0">
                <a:moveTo>
                  <a:pt x="2173" y="0"/>
                </a:moveTo>
                <a:cubicBezTo>
                  <a:pt x="2142" y="0"/>
                  <a:pt x="2112" y="2"/>
                  <a:pt x="2084" y="5"/>
                </a:cubicBezTo>
                <a:cubicBezTo>
                  <a:pt x="1873" y="29"/>
                  <a:pt x="1536" y="62"/>
                  <a:pt x="1364" y="124"/>
                </a:cubicBezTo>
                <a:cubicBezTo>
                  <a:pt x="1364" y="124"/>
                  <a:pt x="1112" y="929"/>
                  <a:pt x="305" y="1790"/>
                </a:cubicBezTo>
                <a:cubicBezTo>
                  <a:pt x="0" y="2113"/>
                  <a:pt x="405" y="2967"/>
                  <a:pt x="758" y="3238"/>
                </a:cubicBezTo>
                <a:cubicBezTo>
                  <a:pt x="963" y="3397"/>
                  <a:pt x="1162" y="3582"/>
                  <a:pt x="1205" y="3741"/>
                </a:cubicBezTo>
                <a:cubicBezTo>
                  <a:pt x="1411" y="4484"/>
                  <a:pt x="1332" y="5356"/>
                  <a:pt x="1332" y="5356"/>
                </a:cubicBezTo>
                <a:cubicBezTo>
                  <a:pt x="1332" y="5356"/>
                  <a:pt x="1487" y="6282"/>
                  <a:pt x="2515" y="6282"/>
                </a:cubicBezTo>
                <a:cubicBezTo>
                  <a:pt x="2797" y="6282"/>
                  <a:pt x="3144" y="6213"/>
                  <a:pt x="3571" y="6036"/>
                </a:cubicBezTo>
                <a:cubicBezTo>
                  <a:pt x="3783" y="5947"/>
                  <a:pt x="3918" y="5736"/>
                  <a:pt x="3909" y="5506"/>
                </a:cubicBezTo>
                <a:cubicBezTo>
                  <a:pt x="3881" y="4664"/>
                  <a:pt x="3820" y="2630"/>
                  <a:pt x="3881" y="2077"/>
                </a:cubicBezTo>
                <a:cubicBezTo>
                  <a:pt x="3902" y="1887"/>
                  <a:pt x="3901" y="1695"/>
                  <a:pt x="3878" y="1505"/>
                </a:cubicBezTo>
                <a:cubicBezTo>
                  <a:pt x="3819" y="984"/>
                  <a:pt x="3950" y="664"/>
                  <a:pt x="3478" y="434"/>
                </a:cubicBezTo>
                <a:cubicBezTo>
                  <a:pt x="3477" y="433"/>
                  <a:pt x="2681" y="0"/>
                  <a:pt x="2173" y="0"/>
                </a:cubicBezTo>
                <a:close/>
              </a:path>
            </a:pathLst>
          </a:custGeom>
          <a:solidFill>
            <a:srgbClr val="298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627;p48">
            <a:extLst>
              <a:ext uri="{FF2B5EF4-FFF2-40B4-BE49-F238E27FC236}">
                <a16:creationId xmlns:a16="http://schemas.microsoft.com/office/drawing/2014/main" id="{2C9381FD-EAAC-B77C-5B4D-00A3CEFA124A}"/>
              </a:ext>
            </a:extLst>
          </p:cNvPr>
          <p:cNvSpPr/>
          <p:nvPr/>
        </p:nvSpPr>
        <p:spPr>
          <a:xfrm>
            <a:off x="6270729" y="1083906"/>
            <a:ext cx="28177" cy="60744"/>
          </a:xfrm>
          <a:custGeom>
            <a:avLst/>
            <a:gdLst/>
            <a:ahLst/>
            <a:cxnLst/>
            <a:rect l="l" t="t" r="r" b="b"/>
            <a:pathLst>
              <a:path w="809" h="1744" extrusionOk="0">
                <a:moveTo>
                  <a:pt x="18" y="1"/>
                </a:moveTo>
                <a:lnTo>
                  <a:pt x="3" y="1343"/>
                </a:lnTo>
                <a:cubicBezTo>
                  <a:pt x="1" y="1561"/>
                  <a:pt x="175" y="1740"/>
                  <a:pt x="393" y="1743"/>
                </a:cubicBezTo>
                <a:cubicBezTo>
                  <a:pt x="395" y="1743"/>
                  <a:pt x="396" y="1743"/>
                  <a:pt x="398" y="1743"/>
                </a:cubicBezTo>
                <a:cubicBezTo>
                  <a:pt x="614" y="1743"/>
                  <a:pt x="790" y="1568"/>
                  <a:pt x="792" y="1352"/>
                </a:cubicBezTo>
                <a:lnTo>
                  <a:pt x="808" y="10"/>
                </a:lnTo>
                <a:lnTo>
                  <a:pt x="18" y="1"/>
                </a:lnTo>
                <a:close/>
              </a:path>
            </a:pathLst>
          </a:custGeom>
          <a:solidFill>
            <a:srgbClr val="FF91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628;p48">
            <a:extLst>
              <a:ext uri="{FF2B5EF4-FFF2-40B4-BE49-F238E27FC236}">
                <a16:creationId xmlns:a16="http://schemas.microsoft.com/office/drawing/2014/main" id="{FB1D2F5C-C223-B7CB-7BFC-8EAD5C0B8301}"/>
              </a:ext>
            </a:extLst>
          </p:cNvPr>
          <p:cNvSpPr/>
          <p:nvPr/>
        </p:nvSpPr>
        <p:spPr>
          <a:xfrm>
            <a:off x="6232067" y="991677"/>
            <a:ext cx="107660" cy="125667"/>
          </a:xfrm>
          <a:custGeom>
            <a:avLst/>
            <a:gdLst/>
            <a:ahLst/>
            <a:cxnLst/>
            <a:rect l="l" t="t" r="r" b="b"/>
            <a:pathLst>
              <a:path w="3091" h="3608" extrusionOk="0">
                <a:moveTo>
                  <a:pt x="1271" y="0"/>
                </a:moveTo>
                <a:cubicBezTo>
                  <a:pt x="640" y="0"/>
                  <a:pt x="1" y="408"/>
                  <a:pt x="81" y="2029"/>
                </a:cubicBezTo>
                <a:cubicBezTo>
                  <a:pt x="119" y="2764"/>
                  <a:pt x="448" y="3472"/>
                  <a:pt x="1231" y="3599"/>
                </a:cubicBezTo>
                <a:cubicBezTo>
                  <a:pt x="1267" y="3604"/>
                  <a:pt x="1304" y="3607"/>
                  <a:pt x="1340" y="3607"/>
                </a:cubicBezTo>
                <a:cubicBezTo>
                  <a:pt x="1801" y="3607"/>
                  <a:pt x="2207" y="3143"/>
                  <a:pt x="2477" y="2618"/>
                </a:cubicBezTo>
                <a:cubicBezTo>
                  <a:pt x="2702" y="2561"/>
                  <a:pt x="2945" y="2466"/>
                  <a:pt x="3026" y="2149"/>
                </a:cubicBezTo>
                <a:cubicBezTo>
                  <a:pt x="3090" y="1900"/>
                  <a:pt x="3029" y="1567"/>
                  <a:pt x="2821" y="1544"/>
                </a:cubicBezTo>
                <a:cubicBezTo>
                  <a:pt x="2813" y="1543"/>
                  <a:pt x="2805" y="1542"/>
                  <a:pt x="2796" y="1542"/>
                </a:cubicBezTo>
                <a:cubicBezTo>
                  <a:pt x="2740" y="1542"/>
                  <a:pt x="2678" y="1563"/>
                  <a:pt x="2617" y="1597"/>
                </a:cubicBezTo>
                <a:cubicBezTo>
                  <a:pt x="2478" y="879"/>
                  <a:pt x="1969" y="70"/>
                  <a:pt x="1448" y="10"/>
                </a:cubicBezTo>
                <a:cubicBezTo>
                  <a:pt x="1389" y="4"/>
                  <a:pt x="1330" y="0"/>
                  <a:pt x="1271" y="0"/>
                </a:cubicBezTo>
                <a:close/>
              </a:path>
            </a:pathLst>
          </a:custGeom>
          <a:solidFill>
            <a:srgbClr val="FFA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629;p48">
            <a:extLst>
              <a:ext uri="{FF2B5EF4-FFF2-40B4-BE49-F238E27FC236}">
                <a16:creationId xmlns:a16="http://schemas.microsoft.com/office/drawing/2014/main" id="{BDF7EFA4-2881-F907-F82F-957B0959263A}"/>
              </a:ext>
            </a:extLst>
          </p:cNvPr>
          <p:cNvSpPr/>
          <p:nvPr/>
        </p:nvSpPr>
        <p:spPr>
          <a:xfrm>
            <a:off x="6253732" y="1074920"/>
            <a:ext cx="10449" cy="9683"/>
          </a:xfrm>
          <a:custGeom>
            <a:avLst/>
            <a:gdLst/>
            <a:ahLst/>
            <a:cxnLst/>
            <a:rect l="l" t="t" r="r" b="b"/>
            <a:pathLst>
              <a:path w="300" h="278" extrusionOk="0">
                <a:moveTo>
                  <a:pt x="257" y="0"/>
                </a:moveTo>
                <a:cubicBezTo>
                  <a:pt x="254" y="0"/>
                  <a:pt x="251" y="1"/>
                  <a:pt x="247" y="2"/>
                </a:cubicBezTo>
                <a:cubicBezTo>
                  <a:pt x="173" y="24"/>
                  <a:pt x="1" y="89"/>
                  <a:pt x="3" y="172"/>
                </a:cubicBezTo>
                <a:cubicBezTo>
                  <a:pt x="4" y="233"/>
                  <a:pt x="87" y="260"/>
                  <a:pt x="149" y="276"/>
                </a:cubicBezTo>
                <a:cubicBezTo>
                  <a:pt x="152" y="276"/>
                  <a:pt x="154" y="277"/>
                  <a:pt x="157" y="277"/>
                </a:cubicBezTo>
                <a:cubicBezTo>
                  <a:pt x="191" y="277"/>
                  <a:pt x="198" y="226"/>
                  <a:pt x="163" y="218"/>
                </a:cubicBezTo>
                <a:cubicBezTo>
                  <a:pt x="68" y="194"/>
                  <a:pt x="63" y="171"/>
                  <a:pt x="63" y="171"/>
                </a:cubicBezTo>
                <a:cubicBezTo>
                  <a:pt x="61" y="146"/>
                  <a:pt x="159" y="91"/>
                  <a:pt x="265" y="59"/>
                </a:cubicBezTo>
                <a:cubicBezTo>
                  <a:pt x="299" y="48"/>
                  <a:pt x="287" y="0"/>
                  <a:pt x="257" y="0"/>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630;p48">
            <a:extLst>
              <a:ext uri="{FF2B5EF4-FFF2-40B4-BE49-F238E27FC236}">
                <a16:creationId xmlns:a16="http://schemas.microsoft.com/office/drawing/2014/main" id="{1C72E7DA-C9A4-E4B6-A4AF-83A06E7793E8}"/>
              </a:ext>
            </a:extLst>
          </p:cNvPr>
          <p:cNvSpPr/>
          <p:nvPr/>
        </p:nvSpPr>
        <p:spPr>
          <a:xfrm>
            <a:off x="6265226" y="1081120"/>
            <a:ext cx="21908" cy="15465"/>
          </a:xfrm>
          <a:custGeom>
            <a:avLst/>
            <a:gdLst/>
            <a:ahLst/>
            <a:cxnLst/>
            <a:rect l="l" t="t" r="r" b="b"/>
            <a:pathLst>
              <a:path w="629" h="444" extrusionOk="0">
                <a:moveTo>
                  <a:pt x="591" y="0"/>
                </a:moveTo>
                <a:cubicBezTo>
                  <a:pt x="575" y="0"/>
                  <a:pt x="562" y="10"/>
                  <a:pt x="558" y="26"/>
                </a:cubicBezTo>
                <a:cubicBezTo>
                  <a:pt x="480" y="341"/>
                  <a:pt x="205" y="375"/>
                  <a:pt x="90" y="375"/>
                </a:cubicBezTo>
                <a:cubicBezTo>
                  <a:pt x="62" y="375"/>
                  <a:pt x="43" y="373"/>
                  <a:pt x="40" y="373"/>
                </a:cubicBezTo>
                <a:cubicBezTo>
                  <a:pt x="38" y="373"/>
                  <a:pt x="37" y="373"/>
                  <a:pt x="35" y="373"/>
                </a:cubicBezTo>
                <a:cubicBezTo>
                  <a:pt x="19" y="373"/>
                  <a:pt x="4" y="385"/>
                  <a:pt x="1" y="403"/>
                </a:cubicBezTo>
                <a:cubicBezTo>
                  <a:pt x="0" y="421"/>
                  <a:pt x="13" y="439"/>
                  <a:pt x="31" y="441"/>
                </a:cubicBezTo>
                <a:cubicBezTo>
                  <a:pt x="50" y="442"/>
                  <a:pt x="68" y="443"/>
                  <a:pt x="87" y="443"/>
                </a:cubicBezTo>
                <a:cubicBezTo>
                  <a:pt x="217" y="442"/>
                  <a:pt x="535" y="401"/>
                  <a:pt x="624" y="42"/>
                </a:cubicBezTo>
                <a:cubicBezTo>
                  <a:pt x="628" y="24"/>
                  <a:pt x="617" y="5"/>
                  <a:pt x="600" y="1"/>
                </a:cubicBezTo>
                <a:cubicBezTo>
                  <a:pt x="597" y="0"/>
                  <a:pt x="594" y="0"/>
                  <a:pt x="591" y="0"/>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631;p48">
            <a:extLst>
              <a:ext uri="{FF2B5EF4-FFF2-40B4-BE49-F238E27FC236}">
                <a16:creationId xmlns:a16="http://schemas.microsoft.com/office/drawing/2014/main" id="{3C8AB9A1-CB41-B3FD-1797-AF8DCEFBC95F}"/>
              </a:ext>
            </a:extLst>
          </p:cNvPr>
          <p:cNvSpPr/>
          <p:nvPr/>
        </p:nvSpPr>
        <p:spPr>
          <a:xfrm>
            <a:off x="6281038" y="1063183"/>
            <a:ext cx="7105" cy="7697"/>
          </a:xfrm>
          <a:custGeom>
            <a:avLst/>
            <a:gdLst/>
            <a:ahLst/>
            <a:cxnLst/>
            <a:rect l="l" t="t" r="r" b="b"/>
            <a:pathLst>
              <a:path w="204" h="221" extrusionOk="0">
                <a:moveTo>
                  <a:pt x="105" y="1"/>
                </a:moveTo>
                <a:cubicBezTo>
                  <a:pt x="50" y="1"/>
                  <a:pt x="6" y="48"/>
                  <a:pt x="3" y="106"/>
                </a:cubicBezTo>
                <a:cubicBezTo>
                  <a:pt x="1" y="167"/>
                  <a:pt x="44" y="218"/>
                  <a:pt x="99" y="220"/>
                </a:cubicBezTo>
                <a:cubicBezTo>
                  <a:pt x="99" y="220"/>
                  <a:pt x="100" y="220"/>
                  <a:pt x="101" y="220"/>
                </a:cubicBezTo>
                <a:cubicBezTo>
                  <a:pt x="154" y="220"/>
                  <a:pt x="199" y="174"/>
                  <a:pt x="201" y="115"/>
                </a:cubicBezTo>
                <a:cubicBezTo>
                  <a:pt x="204" y="54"/>
                  <a:pt x="162" y="3"/>
                  <a:pt x="107" y="1"/>
                </a:cubicBezTo>
                <a:cubicBezTo>
                  <a:pt x="107" y="1"/>
                  <a:pt x="106" y="1"/>
                  <a:pt x="105" y="1"/>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632;p48">
            <a:extLst>
              <a:ext uri="{FF2B5EF4-FFF2-40B4-BE49-F238E27FC236}">
                <a16:creationId xmlns:a16="http://schemas.microsoft.com/office/drawing/2014/main" id="{B5E08B0E-692C-ADB9-1607-E663914113F4}"/>
              </a:ext>
            </a:extLst>
          </p:cNvPr>
          <p:cNvSpPr/>
          <p:nvPr/>
        </p:nvSpPr>
        <p:spPr>
          <a:xfrm>
            <a:off x="6250144" y="1063496"/>
            <a:ext cx="7140" cy="7628"/>
          </a:xfrm>
          <a:custGeom>
            <a:avLst/>
            <a:gdLst/>
            <a:ahLst/>
            <a:cxnLst/>
            <a:rect l="l" t="t" r="r" b="b"/>
            <a:pathLst>
              <a:path w="205" h="219" extrusionOk="0">
                <a:moveTo>
                  <a:pt x="102" y="1"/>
                </a:moveTo>
                <a:cubicBezTo>
                  <a:pt x="49" y="1"/>
                  <a:pt x="6" y="47"/>
                  <a:pt x="3" y="106"/>
                </a:cubicBezTo>
                <a:cubicBezTo>
                  <a:pt x="1" y="167"/>
                  <a:pt x="43" y="217"/>
                  <a:pt x="98" y="219"/>
                </a:cubicBezTo>
                <a:cubicBezTo>
                  <a:pt x="99" y="219"/>
                  <a:pt x="100" y="219"/>
                  <a:pt x="102" y="219"/>
                </a:cubicBezTo>
                <a:cubicBezTo>
                  <a:pt x="154" y="219"/>
                  <a:pt x="199" y="173"/>
                  <a:pt x="202" y="113"/>
                </a:cubicBezTo>
                <a:cubicBezTo>
                  <a:pt x="204" y="54"/>
                  <a:pt x="161" y="3"/>
                  <a:pt x="106" y="1"/>
                </a:cubicBezTo>
                <a:cubicBezTo>
                  <a:pt x="105" y="1"/>
                  <a:pt x="103" y="1"/>
                  <a:pt x="102" y="1"/>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633;p48">
            <a:extLst>
              <a:ext uri="{FF2B5EF4-FFF2-40B4-BE49-F238E27FC236}">
                <a16:creationId xmlns:a16="http://schemas.microsoft.com/office/drawing/2014/main" id="{8C7088CA-D68A-F955-F379-64F9F34D368B}"/>
              </a:ext>
            </a:extLst>
          </p:cNvPr>
          <p:cNvSpPr/>
          <p:nvPr/>
        </p:nvSpPr>
        <p:spPr>
          <a:xfrm>
            <a:off x="6281596" y="1047474"/>
            <a:ext cx="13932" cy="7837"/>
          </a:xfrm>
          <a:custGeom>
            <a:avLst/>
            <a:gdLst/>
            <a:ahLst/>
            <a:cxnLst/>
            <a:rect l="l" t="t" r="r" b="b"/>
            <a:pathLst>
              <a:path w="400" h="225" extrusionOk="0">
                <a:moveTo>
                  <a:pt x="134" y="1"/>
                </a:moveTo>
                <a:cubicBezTo>
                  <a:pt x="92" y="1"/>
                  <a:pt x="54" y="10"/>
                  <a:pt x="27" y="21"/>
                </a:cubicBezTo>
                <a:cubicBezTo>
                  <a:pt x="10" y="27"/>
                  <a:pt x="1" y="47"/>
                  <a:pt x="8" y="64"/>
                </a:cubicBezTo>
                <a:cubicBezTo>
                  <a:pt x="14" y="77"/>
                  <a:pt x="26" y="86"/>
                  <a:pt x="39" y="86"/>
                </a:cubicBezTo>
                <a:cubicBezTo>
                  <a:pt x="44" y="86"/>
                  <a:pt x="48" y="85"/>
                  <a:pt x="53" y="83"/>
                </a:cubicBezTo>
                <a:cubicBezTo>
                  <a:pt x="56" y="82"/>
                  <a:pt x="90" y="68"/>
                  <a:pt x="136" y="68"/>
                </a:cubicBezTo>
                <a:cubicBezTo>
                  <a:pt x="197" y="68"/>
                  <a:pt x="278" y="93"/>
                  <a:pt x="330" y="204"/>
                </a:cubicBezTo>
                <a:cubicBezTo>
                  <a:pt x="335" y="217"/>
                  <a:pt x="348" y="224"/>
                  <a:pt x="361" y="224"/>
                </a:cubicBezTo>
                <a:cubicBezTo>
                  <a:pt x="366" y="224"/>
                  <a:pt x="371" y="223"/>
                  <a:pt x="375" y="220"/>
                </a:cubicBezTo>
                <a:cubicBezTo>
                  <a:pt x="392" y="213"/>
                  <a:pt x="400" y="192"/>
                  <a:pt x="391" y="176"/>
                </a:cubicBezTo>
                <a:cubicBezTo>
                  <a:pt x="327" y="39"/>
                  <a:pt x="222" y="1"/>
                  <a:pt x="134" y="1"/>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634;p48">
            <a:extLst>
              <a:ext uri="{FF2B5EF4-FFF2-40B4-BE49-F238E27FC236}">
                <a16:creationId xmlns:a16="http://schemas.microsoft.com/office/drawing/2014/main" id="{47E2A710-6253-9D4C-3BCA-DAE87C889718}"/>
              </a:ext>
            </a:extLst>
          </p:cNvPr>
          <p:cNvSpPr/>
          <p:nvPr/>
        </p:nvSpPr>
        <p:spPr>
          <a:xfrm>
            <a:off x="6245790" y="1049460"/>
            <a:ext cx="14698" cy="7036"/>
          </a:xfrm>
          <a:custGeom>
            <a:avLst/>
            <a:gdLst/>
            <a:ahLst/>
            <a:cxnLst/>
            <a:rect l="l" t="t" r="r" b="b"/>
            <a:pathLst>
              <a:path w="422" h="202" extrusionOk="0">
                <a:moveTo>
                  <a:pt x="259" y="0"/>
                </a:moveTo>
                <a:cubicBezTo>
                  <a:pt x="134" y="0"/>
                  <a:pt x="51" y="88"/>
                  <a:pt x="18" y="149"/>
                </a:cubicBezTo>
                <a:cubicBezTo>
                  <a:pt x="0" y="176"/>
                  <a:pt x="25" y="202"/>
                  <a:pt x="49" y="202"/>
                </a:cubicBezTo>
                <a:cubicBezTo>
                  <a:pt x="61" y="202"/>
                  <a:pt x="73" y="195"/>
                  <a:pt x="79" y="179"/>
                </a:cubicBezTo>
                <a:cubicBezTo>
                  <a:pt x="82" y="174"/>
                  <a:pt x="139" y="67"/>
                  <a:pt x="260" y="67"/>
                </a:cubicBezTo>
                <a:cubicBezTo>
                  <a:pt x="292" y="67"/>
                  <a:pt x="329" y="75"/>
                  <a:pt x="370" y="94"/>
                </a:cubicBezTo>
                <a:cubicBezTo>
                  <a:pt x="374" y="96"/>
                  <a:pt x="379" y="97"/>
                  <a:pt x="384" y="97"/>
                </a:cubicBezTo>
                <a:cubicBezTo>
                  <a:pt x="392" y="97"/>
                  <a:pt x="400" y="94"/>
                  <a:pt x="406" y="89"/>
                </a:cubicBezTo>
                <a:cubicBezTo>
                  <a:pt x="410" y="85"/>
                  <a:pt x="412" y="82"/>
                  <a:pt x="414" y="78"/>
                </a:cubicBezTo>
                <a:cubicBezTo>
                  <a:pt x="422" y="61"/>
                  <a:pt x="414" y="41"/>
                  <a:pt x="397" y="33"/>
                </a:cubicBezTo>
                <a:cubicBezTo>
                  <a:pt x="347" y="10"/>
                  <a:pt x="301" y="0"/>
                  <a:pt x="259" y="0"/>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635;p48">
            <a:extLst>
              <a:ext uri="{FF2B5EF4-FFF2-40B4-BE49-F238E27FC236}">
                <a16:creationId xmlns:a16="http://schemas.microsoft.com/office/drawing/2014/main" id="{DF25820D-CD1A-9072-31A9-1564FECE294F}"/>
              </a:ext>
            </a:extLst>
          </p:cNvPr>
          <p:cNvSpPr/>
          <p:nvPr/>
        </p:nvSpPr>
        <p:spPr>
          <a:xfrm>
            <a:off x="6279123" y="1138938"/>
            <a:ext cx="71018" cy="130264"/>
          </a:xfrm>
          <a:custGeom>
            <a:avLst/>
            <a:gdLst/>
            <a:ahLst/>
            <a:cxnLst/>
            <a:rect l="l" t="t" r="r" b="b"/>
            <a:pathLst>
              <a:path w="2039" h="3740" extrusionOk="0">
                <a:moveTo>
                  <a:pt x="1293" y="0"/>
                </a:moveTo>
                <a:cubicBezTo>
                  <a:pt x="1081" y="0"/>
                  <a:pt x="870" y="93"/>
                  <a:pt x="744" y="293"/>
                </a:cubicBezTo>
                <a:cubicBezTo>
                  <a:pt x="678" y="402"/>
                  <a:pt x="0" y="3452"/>
                  <a:pt x="0" y="3452"/>
                </a:cubicBezTo>
                <a:lnTo>
                  <a:pt x="735" y="3739"/>
                </a:lnTo>
                <a:cubicBezTo>
                  <a:pt x="1242" y="2528"/>
                  <a:pt x="1961" y="784"/>
                  <a:pt x="1961" y="784"/>
                </a:cubicBezTo>
                <a:cubicBezTo>
                  <a:pt x="1961" y="784"/>
                  <a:pt x="1962" y="778"/>
                  <a:pt x="1963" y="765"/>
                </a:cubicBezTo>
                <a:cubicBezTo>
                  <a:pt x="2038" y="282"/>
                  <a:pt x="1664" y="0"/>
                  <a:pt x="1293" y="0"/>
                </a:cubicBezTo>
                <a:close/>
              </a:path>
            </a:pathLst>
          </a:custGeom>
          <a:solidFill>
            <a:srgbClr val="298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636;p48">
            <a:extLst>
              <a:ext uri="{FF2B5EF4-FFF2-40B4-BE49-F238E27FC236}">
                <a16:creationId xmlns:a16="http://schemas.microsoft.com/office/drawing/2014/main" id="{078339DC-6DAB-C441-7FC9-DFA21539CEBF}"/>
              </a:ext>
            </a:extLst>
          </p:cNvPr>
          <p:cNvSpPr/>
          <p:nvPr/>
        </p:nvSpPr>
        <p:spPr>
          <a:xfrm>
            <a:off x="6208035" y="1233014"/>
            <a:ext cx="2299" cy="1149"/>
          </a:xfrm>
          <a:custGeom>
            <a:avLst/>
            <a:gdLst/>
            <a:ahLst/>
            <a:cxnLst/>
            <a:rect l="l" t="t" r="r" b="b"/>
            <a:pathLst>
              <a:path w="66" h="33" extrusionOk="0">
                <a:moveTo>
                  <a:pt x="1" y="0"/>
                </a:moveTo>
                <a:lnTo>
                  <a:pt x="1" y="19"/>
                </a:lnTo>
                <a:lnTo>
                  <a:pt x="8" y="21"/>
                </a:lnTo>
                <a:cubicBezTo>
                  <a:pt x="24" y="29"/>
                  <a:pt x="41" y="33"/>
                  <a:pt x="58" y="33"/>
                </a:cubicBezTo>
                <a:cubicBezTo>
                  <a:pt x="60" y="33"/>
                  <a:pt x="63" y="33"/>
                  <a:pt x="65" y="32"/>
                </a:cubicBezTo>
                <a:cubicBezTo>
                  <a:pt x="27" y="11"/>
                  <a:pt x="1" y="0"/>
                  <a:pt x="1" y="0"/>
                </a:cubicBezTo>
                <a:close/>
              </a:path>
            </a:pathLst>
          </a:custGeom>
          <a:solidFill>
            <a:srgbClr val="F0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637;p48">
            <a:extLst>
              <a:ext uri="{FF2B5EF4-FFF2-40B4-BE49-F238E27FC236}">
                <a16:creationId xmlns:a16="http://schemas.microsoft.com/office/drawing/2014/main" id="{656C3E4B-F4D0-E588-024B-034D9134A7DB}"/>
              </a:ext>
            </a:extLst>
          </p:cNvPr>
          <p:cNvSpPr/>
          <p:nvPr/>
        </p:nvSpPr>
        <p:spPr>
          <a:xfrm>
            <a:off x="6195879" y="1257952"/>
            <a:ext cx="13026" cy="5503"/>
          </a:xfrm>
          <a:custGeom>
            <a:avLst/>
            <a:gdLst/>
            <a:ahLst/>
            <a:cxnLst/>
            <a:rect l="l" t="t" r="r" b="b"/>
            <a:pathLst>
              <a:path w="374" h="158" extrusionOk="0">
                <a:moveTo>
                  <a:pt x="1" y="0"/>
                </a:moveTo>
                <a:cubicBezTo>
                  <a:pt x="80" y="42"/>
                  <a:pt x="163" y="84"/>
                  <a:pt x="245" y="120"/>
                </a:cubicBezTo>
                <a:cubicBezTo>
                  <a:pt x="287" y="138"/>
                  <a:pt x="329" y="150"/>
                  <a:pt x="374" y="157"/>
                </a:cubicBezTo>
                <a:cubicBezTo>
                  <a:pt x="252" y="108"/>
                  <a:pt x="116" y="52"/>
                  <a:pt x="1" y="0"/>
                </a:cubicBezTo>
                <a:close/>
              </a:path>
            </a:pathLst>
          </a:custGeom>
          <a:solidFill>
            <a:srgbClr val="F0C7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638;p48">
            <a:extLst>
              <a:ext uri="{FF2B5EF4-FFF2-40B4-BE49-F238E27FC236}">
                <a16:creationId xmlns:a16="http://schemas.microsoft.com/office/drawing/2014/main" id="{4572E1F2-CDAB-9D55-3E14-18D894884F7B}"/>
              </a:ext>
            </a:extLst>
          </p:cNvPr>
          <p:cNvSpPr/>
          <p:nvPr/>
        </p:nvSpPr>
        <p:spPr>
          <a:xfrm>
            <a:off x="6231162" y="988821"/>
            <a:ext cx="106824" cy="102853"/>
          </a:xfrm>
          <a:custGeom>
            <a:avLst/>
            <a:gdLst/>
            <a:ahLst/>
            <a:cxnLst/>
            <a:rect l="l" t="t" r="r" b="b"/>
            <a:pathLst>
              <a:path w="3067" h="2953" extrusionOk="0">
                <a:moveTo>
                  <a:pt x="1479" y="1"/>
                </a:moveTo>
                <a:cubicBezTo>
                  <a:pt x="954" y="1"/>
                  <a:pt x="400" y="253"/>
                  <a:pt x="138" y="658"/>
                </a:cubicBezTo>
                <a:cubicBezTo>
                  <a:pt x="15" y="849"/>
                  <a:pt x="5" y="1018"/>
                  <a:pt x="2" y="1249"/>
                </a:cubicBezTo>
                <a:cubicBezTo>
                  <a:pt x="1" y="1356"/>
                  <a:pt x="32" y="1859"/>
                  <a:pt x="32" y="1859"/>
                </a:cubicBezTo>
                <a:cubicBezTo>
                  <a:pt x="32" y="1859"/>
                  <a:pt x="218" y="1834"/>
                  <a:pt x="304" y="1818"/>
                </a:cubicBezTo>
                <a:cubicBezTo>
                  <a:pt x="524" y="1778"/>
                  <a:pt x="756" y="1725"/>
                  <a:pt x="956" y="1623"/>
                </a:cubicBezTo>
                <a:cubicBezTo>
                  <a:pt x="1183" y="1511"/>
                  <a:pt x="1387" y="1359"/>
                  <a:pt x="1562" y="1176"/>
                </a:cubicBezTo>
                <a:cubicBezTo>
                  <a:pt x="1635" y="1098"/>
                  <a:pt x="1745" y="1004"/>
                  <a:pt x="1803" y="903"/>
                </a:cubicBezTo>
                <a:lnTo>
                  <a:pt x="1803" y="903"/>
                </a:lnTo>
                <a:cubicBezTo>
                  <a:pt x="1668" y="1231"/>
                  <a:pt x="1870" y="1677"/>
                  <a:pt x="2045" y="1946"/>
                </a:cubicBezTo>
                <a:cubicBezTo>
                  <a:pt x="2238" y="2243"/>
                  <a:pt x="2206" y="2624"/>
                  <a:pt x="2160" y="2952"/>
                </a:cubicBezTo>
                <a:cubicBezTo>
                  <a:pt x="2642" y="2233"/>
                  <a:pt x="3066" y="1061"/>
                  <a:pt x="2374" y="344"/>
                </a:cubicBezTo>
                <a:cubicBezTo>
                  <a:pt x="2145" y="106"/>
                  <a:pt x="1818" y="1"/>
                  <a:pt x="1479" y="1"/>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639;p48">
            <a:extLst>
              <a:ext uri="{FF2B5EF4-FFF2-40B4-BE49-F238E27FC236}">
                <a16:creationId xmlns:a16="http://schemas.microsoft.com/office/drawing/2014/main" id="{B405DCB5-6232-81F1-343E-AEAFD2479119}"/>
              </a:ext>
            </a:extLst>
          </p:cNvPr>
          <p:cNvSpPr/>
          <p:nvPr/>
        </p:nvSpPr>
        <p:spPr>
          <a:xfrm>
            <a:off x="6113088" y="1147785"/>
            <a:ext cx="100728" cy="165164"/>
          </a:xfrm>
          <a:custGeom>
            <a:avLst/>
            <a:gdLst/>
            <a:ahLst/>
            <a:cxnLst/>
            <a:rect l="l" t="t" r="r" b="b"/>
            <a:pathLst>
              <a:path w="2892" h="4742" extrusionOk="0">
                <a:moveTo>
                  <a:pt x="1" y="1"/>
                </a:moveTo>
                <a:lnTo>
                  <a:pt x="323" y="3918"/>
                </a:lnTo>
                <a:cubicBezTo>
                  <a:pt x="323" y="3918"/>
                  <a:pt x="2764" y="4741"/>
                  <a:pt x="2847" y="4741"/>
                </a:cubicBezTo>
                <a:cubicBezTo>
                  <a:pt x="2847" y="4741"/>
                  <a:pt x="2848" y="4741"/>
                  <a:pt x="2848" y="4741"/>
                </a:cubicBezTo>
                <a:cubicBezTo>
                  <a:pt x="2892" y="4729"/>
                  <a:pt x="2656" y="939"/>
                  <a:pt x="2656" y="939"/>
                </a:cubicBezTo>
                <a:lnTo>
                  <a:pt x="1" y="1"/>
                </a:lnTo>
                <a:close/>
              </a:path>
            </a:pathLst>
          </a:custGeom>
          <a:solidFill>
            <a:srgbClr val="298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640;p48">
            <a:extLst>
              <a:ext uri="{FF2B5EF4-FFF2-40B4-BE49-F238E27FC236}">
                <a16:creationId xmlns:a16="http://schemas.microsoft.com/office/drawing/2014/main" id="{80901968-FA4A-1A9B-3479-1BB246D87632}"/>
              </a:ext>
            </a:extLst>
          </p:cNvPr>
          <p:cNvSpPr/>
          <p:nvPr/>
        </p:nvSpPr>
        <p:spPr>
          <a:xfrm>
            <a:off x="6113088" y="1144441"/>
            <a:ext cx="107451" cy="168508"/>
          </a:xfrm>
          <a:custGeom>
            <a:avLst/>
            <a:gdLst/>
            <a:ahLst/>
            <a:cxnLst/>
            <a:rect l="l" t="t" r="r" b="b"/>
            <a:pathLst>
              <a:path w="3085" h="4838" extrusionOk="0">
                <a:moveTo>
                  <a:pt x="237" y="0"/>
                </a:moveTo>
                <a:lnTo>
                  <a:pt x="1" y="97"/>
                </a:lnTo>
                <a:lnTo>
                  <a:pt x="2656" y="1035"/>
                </a:lnTo>
                <a:lnTo>
                  <a:pt x="2848" y="4837"/>
                </a:lnTo>
                <a:lnTo>
                  <a:pt x="3085" y="4741"/>
                </a:lnTo>
                <a:lnTo>
                  <a:pt x="2893" y="938"/>
                </a:lnTo>
                <a:lnTo>
                  <a:pt x="237" y="0"/>
                </a:lnTo>
                <a:close/>
              </a:path>
            </a:pathLst>
          </a:custGeom>
          <a:solidFill>
            <a:srgbClr val="298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641;p48">
            <a:extLst>
              <a:ext uri="{FF2B5EF4-FFF2-40B4-BE49-F238E27FC236}">
                <a16:creationId xmlns:a16="http://schemas.microsoft.com/office/drawing/2014/main" id="{A26E009C-ECF4-E16D-7784-EE470C42F522}"/>
              </a:ext>
            </a:extLst>
          </p:cNvPr>
          <p:cNvSpPr/>
          <p:nvPr/>
        </p:nvSpPr>
        <p:spPr>
          <a:xfrm>
            <a:off x="6176757" y="1232038"/>
            <a:ext cx="127965" cy="78298"/>
          </a:xfrm>
          <a:custGeom>
            <a:avLst/>
            <a:gdLst/>
            <a:ahLst/>
            <a:cxnLst/>
            <a:rect l="l" t="t" r="r" b="b"/>
            <a:pathLst>
              <a:path w="3674" h="2248" extrusionOk="0">
                <a:moveTo>
                  <a:pt x="240" y="0"/>
                </a:moveTo>
                <a:cubicBezTo>
                  <a:pt x="179" y="0"/>
                  <a:pt x="154" y="69"/>
                  <a:pt x="200" y="127"/>
                </a:cubicBezTo>
                <a:cubicBezTo>
                  <a:pt x="186" y="121"/>
                  <a:pt x="173" y="114"/>
                  <a:pt x="160" y="105"/>
                </a:cubicBezTo>
                <a:lnTo>
                  <a:pt x="158" y="105"/>
                </a:lnTo>
                <a:cubicBezTo>
                  <a:pt x="137" y="93"/>
                  <a:pt x="118" y="88"/>
                  <a:pt x="101" y="88"/>
                </a:cubicBezTo>
                <a:cubicBezTo>
                  <a:pt x="24" y="88"/>
                  <a:pt x="0" y="193"/>
                  <a:pt x="99" y="251"/>
                </a:cubicBezTo>
                <a:cubicBezTo>
                  <a:pt x="130" y="269"/>
                  <a:pt x="162" y="283"/>
                  <a:pt x="195" y="297"/>
                </a:cubicBezTo>
                <a:lnTo>
                  <a:pt x="195" y="300"/>
                </a:lnTo>
                <a:cubicBezTo>
                  <a:pt x="117" y="300"/>
                  <a:pt x="91" y="406"/>
                  <a:pt x="193" y="459"/>
                </a:cubicBezTo>
                <a:cubicBezTo>
                  <a:pt x="203" y="465"/>
                  <a:pt x="213" y="472"/>
                  <a:pt x="224" y="477"/>
                </a:cubicBezTo>
                <a:cubicBezTo>
                  <a:pt x="229" y="482"/>
                  <a:pt x="236" y="485"/>
                  <a:pt x="245" y="488"/>
                </a:cubicBezTo>
                <a:cubicBezTo>
                  <a:pt x="251" y="492"/>
                  <a:pt x="259" y="495"/>
                  <a:pt x="266" y="498"/>
                </a:cubicBezTo>
                <a:cubicBezTo>
                  <a:pt x="271" y="501"/>
                  <a:pt x="277" y="504"/>
                  <a:pt x="285" y="506"/>
                </a:cubicBezTo>
                <a:cubicBezTo>
                  <a:pt x="272" y="548"/>
                  <a:pt x="298" y="617"/>
                  <a:pt x="366" y="650"/>
                </a:cubicBezTo>
                <a:cubicBezTo>
                  <a:pt x="418" y="676"/>
                  <a:pt x="473" y="703"/>
                  <a:pt x="529" y="734"/>
                </a:cubicBezTo>
                <a:cubicBezTo>
                  <a:pt x="536" y="737"/>
                  <a:pt x="542" y="742"/>
                  <a:pt x="550" y="744"/>
                </a:cubicBezTo>
                <a:cubicBezTo>
                  <a:pt x="665" y="795"/>
                  <a:pt x="801" y="852"/>
                  <a:pt x="924" y="901"/>
                </a:cubicBezTo>
                <a:cubicBezTo>
                  <a:pt x="926" y="901"/>
                  <a:pt x="926" y="903"/>
                  <a:pt x="927" y="903"/>
                </a:cubicBezTo>
                <a:cubicBezTo>
                  <a:pt x="927" y="903"/>
                  <a:pt x="1543" y="1331"/>
                  <a:pt x="2078" y="1699"/>
                </a:cubicBezTo>
                <a:cubicBezTo>
                  <a:pt x="2463" y="1963"/>
                  <a:pt x="2806" y="2192"/>
                  <a:pt x="2851" y="2209"/>
                </a:cubicBezTo>
                <a:cubicBezTo>
                  <a:pt x="2926" y="2237"/>
                  <a:pt x="2986" y="2248"/>
                  <a:pt x="3036" y="2248"/>
                </a:cubicBezTo>
                <a:cubicBezTo>
                  <a:pt x="3045" y="2248"/>
                  <a:pt x="3054" y="2247"/>
                  <a:pt x="3063" y="2247"/>
                </a:cubicBezTo>
                <a:cubicBezTo>
                  <a:pt x="3105" y="2247"/>
                  <a:pt x="3147" y="2232"/>
                  <a:pt x="3181" y="2205"/>
                </a:cubicBezTo>
                <a:cubicBezTo>
                  <a:pt x="3199" y="2188"/>
                  <a:pt x="3408" y="1699"/>
                  <a:pt x="3674" y="1065"/>
                </a:cubicBezTo>
                <a:lnTo>
                  <a:pt x="2940" y="779"/>
                </a:lnTo>
                <a:lnTo>
                  <a:pt x="2835" y="1230"/>
                </a:lnTo>
                <a:cubicBezTo>
                  <a:pt x="2461" y="976"/>
                  <a:pt x="1920" y="812"/>
                  <a:pt x="1585" y="653"/>
                </a:cubicBezTo>
                <a:cubicBezTo>
                  <a:pt x="1508" y="614"/>
                  <a:pt x="1334" y="546"/>
                  <a:pt x="1254" y="519"/>
                </a:cubicBezTo>
                <a:cubicBezTo>
                  <a:pt x="1251" y="436"/>
                  <a:pt x="1228" y="355"/>
                  <a:pt x="1189" y="283"/>
                </a:cubicBezTo>
                <a:cubicBezTo>
                  <a:pt x="1160" y="230"/>
                  <a:pt x="1123" y="182"/>
                  <a:pt x="1079" y="140"/>
                </a:cubicBezTo>
                <a:cubicBezTo>
                  <a:pt x="1043" y="109"/>
                  <a:pt x="1004" y="83"/>
                  <a:pt x="963" y="60"/>
                </a:cubicBezTo>
                <a:cubicBezTo>
                  <a:pt x="944" y="60"/>
                  <a:pt x="925" y="57"/>
                  <a:pt x="906" y="48"/>
                </a:cubicBezTo>
                <a:lnTo>
                  <a:pt x="900" y="47"/>
                </a:lnTo>
                <a:lnTo>
                  <a:pt x="900" y="47"/>
                </a:lnTo>
                <a:cubicBezTo>
                  <a:pt x="903" y="105"/>
                  <a:pt x="893" y="251"/>
                  <a:pt x="893" y="251"/>
                </a:cubicBezTo>
                <a:cubicBezTo>
                  <a:pt x="893" y="251"/>
                  <a:pt x="360" y="51"/>
                  <a:pt x="301" y="18"/>
                </a:cubicBezTo>
                <a:cubicBezTo>
                  <a:pt x="278" y="6"/>
                  <a:pt x="258" y="0"/>
                  <a:pt x="240" y="0"/>
                </a:cubicBezTo>
                <a:close/>
              </a:path>
            </a:pathLst>
          </a:custGeom>
          <a:solidFill>
            <a:srgbClr val="FFA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642;p48">
            <a:extLst>
              <a:ext uri="{FF2B5EF4-FFF2-40B4-BE49-F238E27FC236}">
                <a16:creationId xmlns:a16="http://schemas.microsoft.com/office/drawing/2014/main" id="{782804F9-2942-E326-9850-8BDEBE65E630}"/>
              </a:ext>
            </a:extLst>
          </p:cNvPr>
          <p:cNvSpPr/>
          <p:nvPr/>
        </p:nvSpPr>
        <p:spPr>
          <a:xfrm>
            <a:off x="6106923" y="1206891"/>
            <a:ext cx="40055" cy="31869"/>
          </a:xfrm>
          <a:custGeom>
            <a:avLst/>
            <a:gdLst/>
            <a:ahLst/>
            <a:cxnLst/>
            <a:rect l="l" t="t" r="r" b="b"/>
            <a:pathLst>
              <a:path w="1150" h="915" extrusionOk="0">
                <a:moveTo>
                  <a:pt x="216" y="0"/>
                </a:moveTo>
                <a:cubicBezTo>
                  <a:pt x="200" y="0"/>
                  <a:pt x="184" y="1"/>
                  <a:pt x="168" y="5"/>
                </a:cubicBezTo>
                <a:cubicBezTo>
                  <a:pt x="37" y="32"/>
                  <a:pt x="1" y="173"/>
                  <a:pt x="7" y="276"/>
                </a:cubicBezTo>
                <a:cubicBezTo>
                  <a:pt x="9" y="314"/>
                  <a:pt x="11" y="349"/>
                  <a:pt x="14" y="385"/>
                </a:cubicBezTo>
                <a:cubicBezTo>
                  <a:pt x="32" y="574"/>
                  <a:pt x="217" y="778"/>
                  <a:pt x="422" y="833"/>
                </a:cubicBezTo>
                <a:cubicBezTo>
                  <a:pt x="558" y="869"/>
                  <a:pt x="693" y="889"/>
                  <a:pt x="806" y="913"/>
                </a:cubicBezTo>
                <a:cubicBezTo>
                  <a:pt x="812" y="914"/>
                  <a:pt x="818" y="914"/>
                  <a:pt x="824" y="914"/>
                </a:cubicBezTo>
                <a:cubicBezTo>
                  <a:pt x="871" y="914"/>
                  <a:pt x="889" y="875"/>
                  <a:pt x="880" y="834"/>
                </a:cubicBezTo>
                <a:lnTo>
                  <a:pt x="880" y="834"/>
                </a:lnTo>
                <a:cubicBezTo>
                  <a:pt x="886" y="836"/>
                  <a:pt x="891" y="837"/>
                  <a:pt x="897" y="838"/>
                </a:cubicBezTo>
                <a:cubicBezTo>
                  <a:pt x="909" y="843"/>
                  <a:pt x="922" y="846"/>
                  <a:pt x="936" y="846"/>
                </a:cubicBezTo>
                <a:cubicBezTo>
                  <a:pt x="944" y="847"/>
                  <a:pt x="954" y="849"/>
                  <a:pt x="963" y="851"/>
                </a:cubicBezTo>
                <a:cubicBezTo>
                  <a:pt x="968" y="851"/>
                  <a:pt x="973" y="852"/>
                  <a:pt x="977" y="852"/>
                </a:cubicBezTo>
                <a:cubicBezTo>
                  <a:pt x="1051" y="852"/>
                  <a:pt x="1026" y="749"/>
                  <a:pt x="958" y="704"/>
                </a:cubicBezTo>
                <a:lnTo>
                  <a:pt x="958" y="704"/>
                </a:lnTo>
                <a:cubicBezTo>
                  <a:pt x="988" y="711"/>
                  <a:pt x="1018" y="717"/>
                  <a:pt x="1046" y="721"/>
                </a:cubicBezTo>
                <a:cubicBezTo>
                  <a:pt x="1050" y="721"/>
                  <a:pt x="1054" y="721"/>
                  <a:pt x="1057" y="721"/>
                </a:cubicBezTo>
                <a:cubicBezTo>
                  <a:pt x="1150" y="721"/>
                  <a:pt x="1096" y="565"/>
                  <a:pt x="993" y="553"/>
                </a:cubicBezTo>
                <a:cubicBezTo>
                  <a:pt x="980" y="552"/>
                  <a:pt x="968" y="548"/>
                  <a:pt x="957" y="547"/>
                </a:cubicBezTo>
                <a:cubicBezTo>
                  <a:pt x="1009" y="519"/>
                  <a:pt x="957" y="397"/>
                  <a:pt x="866" y="385"/>
                </a:cubicBezTo>
                <a:cubicBezTo>
                  <a:pt x="813" y="379"/>
                  <a:pt x="333" y="219"/>
                  <a:pt x="333" y="219"/>
                </a:cubicBezTo>
                <a:cubicBezTo>
                  <a:pt x="333" y="219"/>
                  <a:pt x="323" y="43"/>
                  <a:pt x="326" y="16"/>
                </a:cubicBezTo>
                <a:cubicBezTo>
                  <a:pt x="326" y="16"/>
                  <a:pt x="273" y="0"/>
                  <a:pt x="216" y="0"/>
                </a:cubicBezTo>
                <a:close/>
              </a:path>
            </a:pathLst>
          </a:custGeom>
          <a:solidFill>
            <a:srgbClr val="FFA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643;p48">
            <a:extLst>
              <a:ext uri="{FF2B5EF4-FFF2-40B4-BE49-F238E27FC236}">
                <a16:creationId xmlns:a16="http://schemas.microsoft.com/office/drawing/2014/main" id="{47C68B09-DEC3-603F-F1F8-CE94D921E76F}"/>
              </a:ext>
            </a:extLst>
          </p:cNvPr>
          <p:cNvSpPr/>
          <p:nvPr/>
        </p:nvSpPr>
        <p:spPr>
          <a:xfrm>
            <a:off x="1901653" y="2153954"/>
            <a:ext cx="172095" cy="246945"/>
          </a:xfrm>
          <a:custGeom>
            <a:avLst/>
            <a:gdLst/>
            <a:ahLst/>
            <a:cxnLst/>
            <a:rect l="l" t="t" r="r" b="b"/>
            <a:pathLst>
              <a:path w="4941" h="7090" extrusionOk="0">
                <a:moveTo>
                  <a:pt x="4768" y="0"/>
                </a:moveTo>
                <a:cubicBezTo>
                  <a:pt x="4731" y="0"/>
                  <a:pt x="4691" y="11"/>
                  <a:pt x="4655" y="31"/>
                </a:cubicBezTo>
                <a:lnTo>
                  <a:pt x="180" y="2606"/>
                </a:lnTo>
                <a:cubicBezTo>
                  <a:pt x="72" y="2668"/>
                  <a:pt x="3" y="2783"/>
                  <a:pt x="3" y="2900"/>
                </a:cubicBezTo>
                <a:lnTo>
                  <a:pt x="3" y="6920"/>
                </a:lnTo>
                <a:cubicBezTo>
                  <a:pt x="0" y="6984"/>
                  <a:pt x="35" y="7043"/>
                  <a:pt x="90" y="7073"/>
                </a:cubicBezTo>
                <a:cubicBezTo>
                  <a:pt x="115" y="7084"/>
                  <a:pt x="142" y="7090"/>
                  <a:pt x="169" y="7090"/>
                </a:cubicBezTo>
                <a:cubicBezTo>
                  <a:pt x="181" y="7090"/>
                  <a:pt x="193" y="7089"/>
                  <a:pt x="204" y="7086"/>
                </a:cubicBezTo>
                <a:cubicBezTo>
                  <a:pt x="230" y="7083"/>
                  <a:pt x="256" y="7073"/>
                  <a:pt x="280" y="7059"/>
                </a:cubicBezTo>
                <a:lnTo>
                  <a:pt x="4760" y="4482"/>
                </a:lnTo>
                <a:cubicBezTo>
                  <a:pt x="4869" y="4420"/>
                  <a:pt x="4938" y="4303"/>
                  <a:pt x="4938" y="4187"/>
                </a:cubicBezTo>
                <a:lnTo>
                  <a:pt x="4938" y="174"/>
                </a:lnTo>
                <a:cubicBezTo>
                  <a:pt x="4941" y="108"/>
                  <a:pt x="4905" y="49"/>
                  <a:pt x="4848" y="18"/>
                </a:cubicBezTo>
                <a:cubicBezTo>
                  <a:pt x="4824" y="6"/>
                  <a:pt x="4797" y="0"/>
                  <a:pt x="4768" y="0"/>
                </a:cubicBezTo>
                <a:close/>
              </a:path>
            </a:pathLst>
          </a:custGeom>
          <a:solidFill>
            <a:srgbClr val="F5B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644;p48">
            <a:extLst>
              <a:ext uri="{FF2B5EF4-FFF2-40B4-BE49-F238E27FC236}">
                <a16:creationId xmlns:a16="http://schemas.microsoft.com/office/drawing/2014/main" id="{8CDE0FF2-37B7-3FD7-E101-D3B6D52DF212}"/>
              </a:ext>
            </a:extLst>
          </p:cNvPr>
          <p:cNvSpPr/>
          <p:nvPr/>
        </p:nvSpPr>
        <p:spPr>
          <a:xfrm>
            <a:off x="2091129" y="1942396"/>
            <a:ext cx="119989" cy="172200"/>
          </a:xfrm>
          <a:custGeom>
            <a:avLst/>
            <a:gdLst/>
            <a:ahLst/>
            <a:cxnLst/>
            <a:rect l="l" t="t" r="r" b="b"/>
            <a:pathLst>
              <a:path w="3445" h="4944" extrusionOk="0">
                <a:moveTo>
                  <a:pt x="3320" y="1"/>
                </a:moveTo>
                <a:cubicBezTo>
                  <a:pt x="3294" y="1"/>
                  <a:pt x="3267" y="8"/>
                  <a:pt x="3244" y="22"/>
                </a:cubicBezTo>
                <a:lnTo>
                  <a:pt x="126" y="1817"/>
                </a:lnTo>
                <a:cubicBezTo>
                  <a:pt x="51" y="1859"/>
                  <a:pt x="5" y="1937"/>
                  <a:pt x="3" y="2023"/>
                </a:cubicBezTo>
                <a:lnTo>
                  <a:pt x="3" y="4824"/>
                </a:lnTo>
                <a:cubicBezTo>
                  <a:pt x="0" y="4869"/>
                  <a:pt x="25" y="4910"/>
                  <a:pt x="65" y="4930"/>
                </a:cubicBezTo>
                <a:cubicBezTo>
                  <a:pt x="81" y="4939"/>
                  <a:pt x="100" y="4943"/>
                  <a:pt x="119" y="4943"/>
                </a:cubicBezTo>
                <a:cubicBezTo>
                  <a:pt x="127" y="4943"/>
                  <a:pt x="135" y="4942"/>
                  <a:pt x="143" y="4941"/>
                </a:cubicBezTo>
                <a:cubicBezTo>
                  <a:pt x="161" y="4937"/>
                  <a:pt x="178" y="4931"/>
                  <a:pt x="195" y="4921"/>
                </a:cubicBezTo>
                <a:lnTo>
                  <a:pt x="3318" y="3124"/>
                </a:lnTo>
                <a:cubicBezTo>
                  <a:pt x="3393" y="3082"/>
                  <a:pt x="3440" y="3005"/>
                  <a:pt x="3442" y="2919"/>
                </a:cubicBezTo>
                <a:lnTo>
                  <a:pt x="3442" y="121"/>
                </a:lnTo>
                <a:cubicBezTo>
                  <a:pt x="3445" y="77"/>
                  <a:pt x="3420" y="35"/>
                  <a:pt x="3379" y="14"/>
                </a:cubicBezTo>
                <a:cubicBezTo>
                  <a:pt x="3360" y="5"/>
                  <a:pt x="3340" y="1"/>
                  <a:pt x="3320" y="1"/>
                </a:cubicBezTo>
                <a:close/>
              </a:path>
            </a:pathLst>
          </a:custGeom>
          <a:solidFill>
            <a:srgbClr val="223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645;p48">
            <a:extLst>
              <a:ext uri="{FF2B5EF4-FFF2-40B4-BE49-F238E27FC236}">
                <a16:creationId xmlns:a16="http://schemas.microsoft.com/office/drawing/2014/main" id="{1D2D0797-D646-EE5A-7808-D85E5B46A0F0}"/>
              </a:ext>
            </a:extLst>
          </p:cNvPr>
          <p:cNvSpPr/>
          <p:nvPr/>
        </p:nvSpPr>
        <p:spPr>
          <a:xfrm>
            <a:off x="2033346" y="2033860"/>
            <a:ext cx="124064" cy="177981"/>
          </a:xfrm>
          <a:custGeom>
            <a:avLst/>
            <a:gdLst/>
            <a:ahLst/>
            <a:cxnLst/>
            <a:rect l="l" t="t" r="r" b="b"/>
            <a:pathLst>
              <a:path w="3562" h="5110" extrusionOk="0">
                <a:moveTo>
                  <a:pt x="3434" y="1"/>
                </a:moveTo>
                <a:cubicBezTo>
                  <a:pt x="3406" y="1"/>
                  <a:pt x="3379" y="9"/>
                  <a:pt x="3355" y="23"/>
                </a:cubicBezTo>
                <a:lnTo>
                  <a:pt x="131" y="1878"/>
                </a:lnTo>
                <a:cubicBezTo>
                  <a:pt x="54" y="1921"/>
                  <a:pt x="6" y="2002"/>
                  <a:pt x="3" y="2091"/>
                </a:cubicBezTo>
                <a:lnTo>
                  <a:pt x="3" y="4987"/>
                </a:lnTo>
                <a:cubicBezTo>
                  <a:pt x="1" y="5032"/>
                  <a:pt x="25" y="5075"/>
                  <a:pt x="66" y="5096"/>
                </a:cubicBezTo>
                <a:cubicBezTo>
                  <a:pt x="85" y="5104"/>
                  <a:pt x="104" y="5109"/>
                  <a:pt x="124" y="5109"/>
                </a:cubicBezTo>
                <a:cubicBezTo>
                  <a:pt x="133" y="5109"/>
                  <a:pt x="141" y="5109"/>
                  <a:pt x="149" y="5107"/>
                </a:cubicBezTo>
                <a:cubicBezTo>
                  <a:pt x="168" y="5103"/>
                  <a:pt x="186" y="5097"/>
                  <a:pt x="202" y="5087"/>
                </a:cubicBezTo>
                <a:lnTo>
                  <a:pt x="3432" y="3229"/>
                </a:lnTo>
                <a:cubicBezTo>
                  <a:pt x="3508" y="3186"/>
                  <a:pt x="3557" y="3105"/>
                  <a:pt x="3559" y="3017"/>
                </a:cubicBezTo>
                <a:lnTo>
                  <a:pt x="3559" y="126"/>
                </a:lnTo>
                <a:cubicBezTo>
                  <a:pt x="3562" y="79"/>
                  <a:pt x="3536" y="36"/>
                  <a:pt x="3494" y="14"/>
                </a:cubicBezTo>
                <a:cubicBezTo>
                  <a:pt x="3475" y="5"/>
                  <a:pt x="3454" y="1"/>
                  <a:pt x="3434" y="1"/>
                </a:cubicBezTo>
                <a:close/>
              </a:path>
            </a:pathLst>
          </a:custGeom>
          <a:solidFill>
            <a:srgbClr val="223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646;p48">
            <a:extLst>
              <a:ext uri="{FF2B5EF4-FFF2-40B4-BE49-F238E27FC236}">
                <a16:creationId xmlns:a16="http://schemas.microsoft.com/office/drawing/2014/main" id="{7E9DEA07-D49C-E7C9-85B3-CA5748EA8710}"/>
              </a:ext>
            </a:extLst>
          </p:cNvPr>
          <p:cNvSpPr/>
          <p:nvPr/>
        </p:nvSpPr>
        <p:spPr>
          <a:xfrm>
            <a:off x="2111922" y="2074681"/>
            <a:ext cx="15639" cy="71436"/>
          </a:xfrm>
          <a:custGeom>
            <a:avLst/>
            <a:gdLst/>
            <a:ahLst/>
            <a:cxnLst/>
            <a:rect l="l" t="t" r="r" b="b"/>
            <a:pathLst>
              <a:path w="449" h="2051" extrusionOk="0">
                <a:moveTo>
                  <a:pt x="322" y="0"/>
                </a:moveTo>
                <a:cubicBezTo>
                  <a:pt x="292" y="0"/>
                  <a:pt x="258" y="10"/>
                  <a:pt x="222" y="31"/>
                </a:cubicBezTo>
                <a:cubicBezTo>
                  <a:pt x="99" y="101"/>
                  <a:pt x="0" y="273"/>
                  <a:pt x="1" y="413"/>
                </a:cubicBezTo>
                <a:lnTo>
                  <a:pt x="5" y="1894"/>
                </a:lnTo>
                <a:cubicBezTo>
                  <a:pt x="5" y="1993"/>
                  <a:pt x="55" y="2050"/>
                  <a:pt x="127" y="2050"/>
                </a:cubicBezTo>
                <a:cubicBezTo>
                  <a:pt x="157" y="2050"/>
                  <a:pt x="191" y="2041"/>
                  <a:pt x="227" y="2020"/>
                </a:cubicBezTo>
                <a:cubicBezTo>
                  <a:pt x="349" y="1949"/>
                  <a:pt x="449" y="1778"/>
                  <a:pt x="449" y="1637"/>
                </a:cubicBezTo>
                <a:lnTo>
                  <a:pt x="444" y="158"/>
                </a:lnTo>
                <a:cubicBezTo>
                  <a:pt x="444" y="58"/>
                  <a:pt x="395" y="0"/>
                  <a:pt x="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647;p48">
            <a:extLst>
              <a:ext uri="{FF2B5EF4-FFF2-40B4-BE49-F238E27FC236}">
                <a16:creationId xmlns:a16="http://schemas.microsoft.com/office/drawing/2014/main" id="{911F2FAC-EEBF-2A86-A81F-19D58D786CBF}"/>
              </a:ext>
            </a:extLst>
          </p:cNvPr>
          <p:cNvSpPr/>
          <p:nvPr/>
        </p:nvSpPr>
        <p:spPr>
          <a:xfrm>
            <a:off x="2089317" y="2112785"/>
            <a:ext cx="15604" cy="46428"/>
          </a:xfrm>
          <a:custGeom>
            <a:avLst/>
            <a:gdLst/>
            <a:ahLst/>
            <a:cxnLst/>
            <a:rect l="l" t="t" r="r" b="b"/>
            <a:pathLst>
              <a:path w="448" h="1333" extrusionOk="0">
                <a:moveTo>
                  <a:pt x="321" y="0"/>
                </a:moveTo>
                <a:cubicBezTo>
                  <a:pt x="291" y="0"/>
                  <a:pt x="257" y="10"/>
                  <a:pt x="222" y="30"/>
                </a:cubicBezTo>
                <a:cubicBezTo>
                  <a:pt x="99" y="101"/>
                  <a:pt x="0" y="273"/>
                  <a:pt x="1" y="413"/>
                </a:cubicBezTo>
                <a:lnTo>
                  <a:pt x="3" y="1175"/>
                </a:lnTo>
                <a:cubicBezTo>
                  <a:pt x="3" y="1275"/>
                  <a:pt x="53" y="1333"/>
                  <a:pt x="126" y="1333"/>
                </a:cubicBezTo>
                <a:cubicBezTo>
                  <a:pt x="156" y="1333"/>
                  <a:pt x="190" y="1323"/>
                  <a:pt x="226" y="1302"/>
                </a:cubicBezTo>
                <a:cubicBezTo>
                  <a:pt x="348" y="1231"/>
                  <a:pt x="447" y="1060"/>
                  <a:pt x="446" y="920"/>
                </a:cubicBezTo>
                <a:lnTo>
                  <a:pt x="444" y="158"/>
                </a:lnTo>
                <a:cubicBezTo>
                  <a:pt x="444" y="58"/>
                  <a:pt x="394"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648;p48">
            <a:extLst>
              <a:ext uri="{FF2B5EF4-FFF2-40B4-BE49-F238E27FC236}">
                <a16:creationId xmlns:a16="http://schemas.microsoft.com/office/drawing/2014/main" id="{30DB24AA-A0D0-C980-64DB-FAB647BCACA1}"/>
              </a:ext>
            </a:extLst>
          </p:cNvPr>
          <p:cNvSpPr/>
          <p:nvPr/>
        </p:nvSpPr>
        <p:spPr>
          <a:xfrm>
            <a:off x="2068942" y="2132951"/>
            <a:ext cx="15534" cy="38034"/>
          </a:xfrm>
          <a:custGeom>
            <a:avLst/>
            <a:gdLst/>
            <a:ahLst/>
            <a:cxnLst/>
            <a:rect l="l" t="t" r="r" b="b"/>
            <a:pathLst>
              <a:path w="446" h="1092" extrusionOk="0">
                <a:moveTo>
                  <a:pt x="321" y="0"/>
                </a:moveTo>
                <a:cubicBezTo>
                  <a:pt x="291" y="0"/>
                  <a:pt x="257" y="10"/>
                  <a:pt x="221" y="31"/>
                </a:cubicBezTo>
                <a:cubicBezTo>
                  <a:pt x="98" y="102"/>
                  <a:pt x="0" y="273"/>
                  <a:pt x="0" y="413"/>
                </a:cubicBezTo>
                <a:lnTo>
                  <a:pt x="2" y="934"/>
                </a:lnTo>
                <a:cubicBezTo>
                  <a:pt x="2" y="1034"/>
                  <a:pt x="52" y="1092"/>
                  <a:pt x="125" y="1092"/>
                </a:cubicBezTo>
                <a:cubicBezTo>
                  <a:pt x="155" y="1092"/>
                  <a:pt x="188" y="1082"/>
                  <a:pt x="223" y="1062"/>
                </a:cubicBezTo>
                <a:cubicBezTo>
                  <a:pt x="345" y="991"/>
                  <a:pt x="445" y="820"/>
                  <a:pt x="444" y="679"/>
                </a:cubicBezTo>
                <a:lnTo>
                  <a:pt x="443" y="157"/>
                </a:lnTo>
                <a:cubicBezTo>
                  <a:pt x="443" y="58"/>
                  <a:pt x="393"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649;p48">
            <a:extLst>
              <a:ext uri="{FF2B5EF4-FFF2-40B4-BE49-F238E27FC236}">
                <a16:creationId xmlns:a16="http://schemas.microsoft.com/office/drawing/2014/main" id="{284B4742-B44B-AA63-B078-0F3D348404A9}"/>
              </a:ext>
            </a:extLst>
          </p:cNvPr>
          <p:cNvSpPr/>
          <p:nvPr/>
        </p:nvSpPr>
        <p:spPr>
          <a:xfrm>
            <a:off x="2409161" y="1739163"/>
            <a:ext cx="119989" cy="172165"/>
          </a:xfrm>
          <a:custGeom>
            <a:avLst/>
            <a:gdLst/>
            <a:ahLst/>
            <a:cxnLst/>
            <a:rect l="l" t="t" r="r" b="b"/>
            <a:pathLst>
              <a:path w="3445" h="4943" extrusionOk="0">
                <a:moveTo>
                  <a:pt x="3322" y="1"/>
                </a:moveTo>
                <a:cubicBezTo>
                  <a:pt x="3295" y="1"/>
                  <a:pt x="3269" y="8"/>
                  <a:pt x="3245" y="23"/>
                </a:cubicBezTo>
                <a:lnTo>
                  <a:pt x="127" y="1817"/>
                </a:lnTo>
                <a:cubicBezTo>
                  <a:pt x="51" y="1859"/>
                  <a:pt x="5" y="1936"/>
                  <a:pt x="3" y="2021"/>
                </a:cubicBezTo>
                <a:lnTo>
                  <a:pt x="3" y="4824"/>
                </a:lnTo>
                <a:cubicBezTo>
                  <a:pt x="0" y="4869"/>
                  <a:pt x="25" y="4910"/>
                  <a:pt x="65" y="4930"/>
                </a:cubicBezTo>
                <a:cubicBezTo>
                  <a:pt x="81" y="4938"/>
                  <a:pt x="101" y="4943"/>
                  <a:pt x="120" y="4943"/>
                </a:cubicBezTo>
                <a:cubicBezTo>
                  <a:pt x="128" y="4943"/>
                  <a:pt x="135" y="4942"/>
                  <a:pt x="143" y="4941"/>
                </a:cubicBezTo>
                <a:cubicBezTo>
                  <a:pt x="161" y="4937"/>
                  <a:pt x="180" y="4931"/>
                  <a:pt x="196" y="4921"/>
                </a:cubicBezTo>
                <a:lnTo>
                  <a:pt x="3320" y="3125"/>
                </a:lnTo>
                <a:cubicBezTo>
                  <a:pt x="3394" y="3083"/>
                  <a:pt x="3441" y="3005"/>
                  <a:pt x="3444" y="2919"/>
                </a:cubicBezTo>
                <a:lnTo>
                  <a:pt x="3444" y="122"/>
                </a:lnTo>
                <a:cubicBezTo>
                  <a:pt x="3445" y="77"/>
                  <a:pt x="3420" y="35"/>
                  <a:pt x="3379" y="13"/>
                </a:cubicBezTo>
                <a:cubicBezTo>
                  <a:pt x="3361" y="5"/>
                  <a:pt x="3341" y="1"/>
                  <a:pt x="3322" y="1"/>
                </a:cubicBezTo>
                <a:close/>
              </a:path>
            </a:pathLst>
          </a:custGeom>
          <a:solidFill>
            <a:srgbClr val="223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650;p48">
            <a:extLst>
              <a:ext uri="{FF2B5EF4-FFF2-40B4-BE49-F238E27FC236}">
                <a16:creationId xmlns:a16="http://schemas.microsoft.com/office/drawing/2014/main" id="{C829AA29-C721-81A3-CBC4-748D6754F0E0}"/>
              </a:ext>
            </a:extLst>
          </p:cNvPr>
          <p:cNvSpPr/>
          <p:nvPr/>
        </p:nvSpPr>
        <p:spPr>
          <a:xfrm>
            <a:off x="2390144" y="1800151"/>
            <a:ext cx="172095" cy="246945"/>
          </a:xfrm>
          <a:custGeom>
            <a:avLst/>
            <a:gdLst/>
            <a:ahLst/>
            <a:cxnLst/>
            <a:rect l="l" t="t" r="r" b="b"/>
            <a:pathLst>
              <a:path w="4941" h="7090" extrusionOk="0">
                <a:moveTo>
                  <a:pt x="4767" y="0"/>
                </a:moveTo>
                <a:cubicBezTo>
                  <a:pt x="4730" y="0"/>
                  <a:pt x="4691" y="11"/>
                  <a:pt x="4655" y="31"/>
                </a:cubicBezTo>
                <a:lnTo>
                  <a:pt x="180" y="2606"/>
                </a:lnTo>
                <a:cubicBezTo>
                  <a:pt x="72" y="2668"/>
                  <a:pt x="3" y="2783"/>
                  <a:pt x="3" y="2900"/>
                </a:cubicBezTo>
                <a:lnTo>
                  <a:pt x="3" y="6920"/>
                </a:lnTo>
                <a:cubicBezTo>
                  <a:pt x="0" y="6984"/>
                  <a:pt x="35" y="7043"/>
                  <a:pt x="90" y="7072"/>
                </a:cubicBezTo>
                <a:cubicBezTo>
                  <a:pt x="116" y="7084"/>
                  <a:pt x="143" y="7090"/>
                  <a:pt x="170" y="7090"/>
                </a:cubicBezTo>
                <a:cubicBezTo>
                  <a:pt x="181" y="7090"/>
                  <a:pt x="193" y="7089"/>
                  <a:pt x="204" y="7086"/>
                </a:cubicBezTo>
                <a:cubicBezTo>
                  <a:pt x="230" y="7082"/>
                  <a:pt x="256" y="7073"/>
                  <a:pt x="280" y="7059"/>
                </a:cubicBezTo>
                <a:lnTo>
                  <a:pt x="4760" y="4480"/>
                </a:lnTo>
                <a:cubicBezTo>
                  <a:pt x="4869" y="4418"/>
                  <a:pt x="4938" y="4303"/>
                  <a:pt x="4938" y="4187"/>
                </a:cubicBezTo>
                <a:lnTo>
                  <a:pt x="4938" y="174"/>
                </a:lnTo>
                <a:cubicBezTo>
                  <a:pt x="4941" y="108"/>
                  <a:pt x="4905" y="49"/>
                  <a:pt x="4848" y="19"/>
                </a:cubicBezTo>
                <a:cubicBezTo>
                  <a:pt x="4823" y="7"/>
                  <a:pt x="4796" y="0"/>
                  <a:pt x="4767" y="0"/>
                </a:cubicBezTo>
                <a:close/>
              </a:path>
            </a:pathLst>
          </a:custGeom>
          <a:solidFill>
            <a:srgbClr val="F5B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651;p48">
            <a:extLst>
              <a:ext uri="{FF2B5EF4-FFF2-40B4-BE49-F238E27FC236}">
                <a16:creationId xmlns:a16="http://schemas.microsoft.com/office/drawing/2014/main" id="{8F66838C-463B-2946-6339-4F5A779E7378}"/>
              </a:ext>
            </a:extLst>
          </p:cNvPr>
          <p:cNvSpPr/>
          <p:nvPr/>
        </p:nvSpPr>
        <p:spPr>
          <a:xfrm>
            <a:off x="2358205" y="1939540"/>
            <a:ext cx="124030" cy="177946"/>
          </a:xfrm>
          <a:custGeom>
            <a:avLst/>
            <a:gdLst/>
            <a:ahLst/>
            <a:cxnLst/>
            <a:rect l="l" t="t" r="r" b="b"/>
            <a:pathLst>
              <a:path w="3561" h="5109" extrusionOk="0">
                <a:moveTo>
                  <a:pt x="3433" y="0"/>
                </a:moveTo>
                <a:cubicBezTo>
                  <a:pt x="3406" y="0"/>
                  <a:pt x="3378" y="8"/>
                  <a:pt x="3355" y="23"/>
                </a:cubicBezTo>
                <a:lnTo>
                  <a:pt x="129" y="1877"/>
                </a:lnTo>
                <a:cubicBezTo>
                  <a:pt x="52" y="1920"/>
                  <a:pt x="4" y="2001"/>
                  <a:pt x="2" y="2089"/>
                </a:cubicBezTo>
                <a:lnTo>
                  <a:pt x="2" y="4986"/>
                </a:lnTo>
                <a:cubicBezTo>
                  <a:pt x="0" y="5032"/>
                  <a:pt x="25" y="5074"/>
                  <a:pt x="66" y="5095"/>
                </a:cubicBezTo>
                <a:cubicBezTo>
                  <a:pt x="84" y="5104"/>
                  <a:pt x="104" y="5108"/>
                  <a:pt x="124" y="5108"/>
                </a:cubicBezTo>
                <a:cubicBezTo>
                  <a:pt x="132" y="5108"/>
                  <a:pt x="140" y="5107"/>
                  <a:pt x="148" y="5106"/>
                </a:cubicBezTo>
                <a:cubicBezTo>
                  <a:pt x="166" y="5102"/>
                  <a:pt x="185" y="5096"/>
                  <a:pt x="202" y="5086"/>
                </a:cubicBezTo>
                <a:lnTo>
                  <a:pt x="3430" y="3228"/>
                </a:lnTo>
                <a:cubicBezTo>
                  <a:pt x="3508" y="3185"/>
                  <a:pt x="3557" y="3104"/>
                  <a:pt x="3559" y="3016"/>
                </a:cubicBezTo>
                <a:lnTo>
                  <a:pt x="3559" y="125"/>
                </a:lnTo>
                <a:cubicBezTo>
                  <a:pt x="3560" y="78"/>
                  <a:pt x="3535" y="35"/>
                  <a:pt x="3493" y="13"/>
                </a:cubicBezTo>
                <a:cubicBezTo>
                  <a:pt x="3474" y="4"/>
                  <a:pt x="3454" y="0"/>
                  <a:pt x="3433" y="0"/>
                </a:cubicBezTo>
                <a:close/>
              </a:path>
            </a:pathLst>
          </a:custGeom>
          <a:solidFill>
            <a:srgbClr val="223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652;p48">
            <a:extLst>
              <a:ext uri="{FF2B5EF4-FFF2-40B4-BE49-F238E27FC236}">
                <a16:creationId xmlns:a16="http://schemas.microsoft.com/office/drawing/2014/main" id="{AF466BE3-F208-2C54-7A29-A6E2064D5387}"/>
              </a:ext>
            </a:extLst>
          </p:cNvPr>
          <p:cNvSpPr/>
          <p:nvPr/>
        </p:nvSpPr>
        <p:spPr>
          <a:xfrm>
            <a:off x="2436747" y="1980326"/>
            <a:ext cx="15674" cy="71436"/>
          </a:xfrm>
          <a:custGeom>
            <a:avLst/>
            <a:gdLst/>
            <a:ahLst/>
            <a:cxnLst/>
            <a:rect l="l" t="t" r="r" b="b"/>
            <a:pathLst>
              <a:path w="450" h="2051" extrusionOk="0">
                <a:moveTo>
                  <a:pt x="322" y="0"/>
                </a:moveTo>
                <a:cubicBezTo>
                  <a:pt x="292" y="0"/>
                  <a:pt x="258" y="10"/>
                  <a:pt x="223" y="31"/>
                </a:cubicBezTo>
                <a:cubicBezTo>
                  <a:pt x="100" y="101"/>
                  <a:pt x="1" y="274"/>
                  <a:pt x="1" y="413"/>
                </a:cubicBezTo>
                <a:lnTo>
                  <a:pt x="6" y="1892"/>
                </a:lnTo>
                <a:cubicBezTo>
                  <a:pt x="6" y="1993"/>
                  <a:pt x="56" y="2050"/>
                  <a:pt x="129" y="2050"/>
                </a:cubicBezTo>
                <a:cubicBezTo>
                  <a:pt x="159" y="2050"/>
                  <a:pt x="192" y="2041"/>
                  <a:pt x="228" y="2020"/>
                </a:cubicBezTo>
                <a:cubicBezTo>
                  <a:pt x="350" y="1949"/>
                  <a:pt x="449" y="1777"/>
                  <a:pt x="449" y="1637"/>
                </a:cubicBezTo>
                <a:lnTo>
                  <a:pt x="444" y="158"/>
                </a:lnTo>
                <a:cubicBezTo>
                  <a:pt x="444" y="58"/>
                  <a:pt x="395" y="0"/>
                  <a:pt x="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653;p48">
            <a:extLst>
              <a:ext uri="{FF2B5EF4-FFF2-40B4-BE49-F238E27FC236}">
                <a16:creationId xmlns:a16="http://schemas.microsoft.com/office/drawing/2014/main" id="{BB9D88D2-1823-F249-E262-5EA57029230A}"/>
              </a:ext>
            </a:extLst>
          </p:cNvPr>
          <p:cNvSpPr/>
          <p:nvPr/>
        </p:nvSpPr>
        <p:spPr>
          <a:xfrm>
            <a:off x="2414142" y="2018430"/>
            <a:ext cx="15569" cy="46428"/>
          </a:xfrm>
          <a:custGeom>
            <a:avLst/>
            <a:gdLst/>
            <a:ahLst/>
            <a:cxnLst/>
            <a:rect l="l" t="t" r="r" b="b"/>
            <a:pathLst>
              <a:path w="447" h="1333" extrusionOk="0">
                <a:moveTo>
                  <a:pt x="321" y="0"/>
                </a:moveTo>
                <a:cubicBezTo>
                  <a:pt x="291" y="0"/>
                  <a:pt x="257" y="10"/>
                  <a:pt x="221" y="30"/>
                </a:cubicBezTo>
                <a:cubicBezTo>
                  <a:pt x="99" y="101"/>
                  <a:pt x="1" y="273"/>
                  <a:pt x="1" y="413"/>
                </a:cubicBezTo>
                <a:lnTo>
                  <a:pt x="3" y="1175"/>
                </a:lnTo>
                <a:cubicBezTo>
                  <a:pt x="3" y="1275"/>
                  <a:pt x="53" y="1333"/>
                  <a:pt x="126" y="1333"/>
                </a:cubicBezTo>
                <a:cubicBezTo>
                  <a:pt x="156" y="1333"/>
                  <a:pt x="189" y="1323"/>
                  <a:pt x="225" y="1303"/>
                </a:cubicBezTo>
                <a:cubicBezTo>
                  <a:pt x="348" y="1231"/>
                  <a:pt x="447" y="1060"/>
                  <a:pt x="447" y="919"/>
                </a:cubicBezTo>
                <a:lnTo>
                  <a:pt x="444" y="158"/>
                </a:lnTo>
                <a:cubicBezTo>
                  <a:pt x="444" y="58"/>
                  <a:pt x="394"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654;p48">
            <a:extLst>
              <a:ext uri="{FF2B5EF4-FFF2-40B4-BE49-F238E27FC236}">
                <a16:creationId xmlns:a16="http://schemas.microsoft.com/office/drawing/2014/main" id="{D0DEDDF3-1B37-BB8D-0B33-95D503E9F22C}"/>
              </a:ext>
            </a:extLst>
          </p:cNvPr>
          <p:cNvSpPr/>
          <p:nvPr/>
        </p:nvSpPr>
        <p:spPr>
          <a:xfrm>
            <a:off x="2393766" y="2038597"/>
            <a:ext cx="15499" cy="38034"/>
          </a:xfrm>
          <a:custGeom>
            <a:avLst/>
            <a:gdLst/>
            <a:ahLst/>
            <a:cxnLst/>
            <a:rect l="l" t="t" r="r" b="b"/>
            <a:pathLst>
              <a:path w="445" h="1092" extrusionOk="0">
                <a:moveTo>
                  <a:pt x="321" y="1"/>
                </a:moveTo>
                <a:cubicBezTo>
                  <a:pt x="290" y="1"/>
                  <a:pt x="257" y="10"/>
                  <a:pt x="221" y="31"/>
                </a:cubicBezTo>
                <a:cubicBezTo>
                  <a:pt x="99" y="100"/>
                  <a:pt x="0" y="273"/>
                  <a:pt x="0" y="413"/>
                </a:cubicBezTo>
                <a:lnTo>
                  <a:pt x="1" y="934"/>
                </a:lnTo>
                <a:cubicBezTo>
                  <a:pt x="1" y="1034"/>
                  <a:pt x="52" y="1092"/>
                  <a:pt x="124" y="1092"/>
                </a:cubicBezTo>
                <a:cubicBezTo>
                  <a:pt x="154" y="1092"/>
                  <a:pt x="188" y="1082"/>
                  <a:pt x="223" y="1062"/>
                </a:cubicBezTo>
                <a:cubicBezTo>
                  <a:pt x="346" y="991"/>
                  <a:pt x="445" y="820"/>
                  <a:pt x="445" y="679"/>
                </a:cubicBezTo>
                <a:lnTo>
                  <a:pt x="444" y="157"/>
                </a:lnTo>
                <a:cubicBezTo>
                  <a:pt x="443" y="58"/>
                  <a:pt x="393"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655;p48">
            <a:extLst>
              <a:ext uri="{FF2B5EF4-FFF2-40B4-BE49-F238E27FC236}">
                <a16:creationId xmlns:a16="http://schemas.microsoft.com/office/drawing/2014/main" id="{D1444C4F-9F01-16A6-91DC-C18FA68097D9}"/>
              </a:ext>
            </a:extLst>
          </p:cNvPr>
          <p:cNvSpPr/>
          <p:nvPr/>
        </p:nvSpPr>
        <p:spPr>
          <a:xfrm>
            <a:off x="2233096" y="2350534"/>
            <a:ext cx="163283" cy="362371"/>
          </a:xfrm>
          <a:custGeom>
            <a:avLst/>
            <a:gdLst/>
            <a:ahLst/>
            <a:cxnLst/>
            <a:rect l="l" t="t" r="r" b="b"/>
            <a:pathLst>
              <a:path w="4688" h="10404" extrusionOk="0">
                <a:moveTo>
                  <a:pt x="4687" y="1"/>
                </a:moveTo>
                <a:lnTo>
                  <a:pt x="2104" y="245"/>
                </a:lnTo>
                <a:lnTo>
                  <a:pt x="817" y="4363"/>
                </a:lnTo>
                <a:cubicBezTo>
                  <a:pt x="713" y="4695"/>
                  <a:pt x="640" y="5037"/>
                  <a:pt x="596" y="5383"/>
                </a:cubicBezTo>
                <a:lnTo>
                  <a:pt x="0" y="10213"/>
                </a:lnTo>
                <a:lnTo>
                  <a:pt x="980" y="10404"/>
                </a:lnTo>
                <a:lnTo>
                  <a:pt x="2104" y="4978"/>
                </a:lnTo>
                <a:cubicBezTo>
                  <a:pt x="4064" y="2443"/>
                  <a:pt x="4687" y="1"/>
                  <a:pt x="4687" y="1"/>
                </a:cubicBezTo>
                <a:close/>
              </a:path>
            </a:pathLst>
          </a:custGeom>
          <a:solidFill>
            <a:srgbClr val="83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656;p48">
            <a:extLst>
              <a:ext uri="{FF2B5EF4-FFF2-40B4-BE49-F238E27FC236}">
                <a16:creationId xmlns:a16="http://schemas.microsoft.com/office/drawing/2014/main" id="{C4E4D58A-3D0C-DEAD-9F69-08D13125061C}"/>
              </a:ext>
            </a:extLst>
          </p:cNvPr>
          <p:cNvSpPr/>
          <p:nvPr/>
        </p:nvSpPr>
        <p:spPr>
          <a:xfrm>
            <a:off x="2354652" y="2345693"/>
            <a:ext cx="199053" cy="351400"/>
          </a:xfrm>
          <a:custGeom>
            <a:avLst/>
            <a:gdLst/>
            <a:ahLst/>
            <a:cxnLst/>
            <a:rect l="l" t="t" r="r" b="b"/>
            <a:pathLst>
              <a:path w="5715" h="10089" extrusionOk="0">
                <a:moveTo>
                  <a:pt x="2678" y="1"/>
                </a:moveTo>
                <a:lnTo>
                  <a:pt x="1" y="96"/>
                </a:lnTo>
                <a:lnTo>
                  <a:pt x="1324" y="5852"/>
                </a:lnTo>
                <a:cubicBezTo>
                  <a:pt x="1397" y="6168"/>
                  <a:pt x="1557" y="6458"/>
                  <a:pt x="1784" y="6687"/>
                </a:cubicBezTo>
                <a:lnTo>
                  <a:pt x="5165" y="10088"/>
                </a:lnTo>
                <a:lnTo>
                  <a:pt x="5715" y="9324"/>
                </a:lnTo>
                <a:lnTo>
                  <a:pt x="3013" y="5643"/>
                </a:lnTo>
                <a:lnTo>
                  <a:pt x="2678" y="1"/>
                </a:lnTo>
                <a:close/>
              </a:path>
            </a:pathLst>
          </a:custGeom>
          <a:solidFill>
            <a:srgbClr val="83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657;p48">
            <a:extLst>
              <a:ext uri="{FF2B5EF4-FFF2-40B4-BE49-F238E27FC236}">
                <a16:creationId xmlns:a16="http://schemas.microsoft.com/office/drawing/2014/main" id="{74C4D3DD-08F0-5802-460C-F1487B445F6B}"/>
              </a:ext>
            </a:extLst>
          </p:cNvPr>
          <p:cNvSpPr/>
          <p:nvPr/>
        </p:nvSpPr>
        <p:spPr>
          <a:xfrm>
            <a:off x="2362071" y="2048523"/>
            <a:ext cx="41308" cy="69486"/>
          </a:xfrm>
          <a:custGeom>
            <a:avLst/>
            <a:gdLst/>
            <a:ahLst/>
            <a:cxnLst/>
            <a:rect l="l" t="t" r="r" b="b"/>
            <a:pathLst>
              <a:path w="1186" h="1995" extrusionOk="0">
                <a:moveTo>
                  <a:pt x="5" y="0"/>
                </a:moveTo>
                <a:lnTo>
                  <a:pt x="2" y="1073"/>
                </a:lnTo>
                <a:lnTo>
                  <a:pt x="1" y="1509"/>
                </a:lnTo>
                <a:cubicBezTo>
                  <a:pt x="1" y="1776"/>
                  <a:pt x="216" y="1993"/>
                  <a:pt x="483" y="1993"/>
                </a:cubicBezTo>
                <a:lnTo>
                  <a:pt x="869" y="1994"/>
                </a:lnTo>
                <a:cubicBezTo>
                  <a:pt x="1041" y="1994"/>
                  <a:pt x="1181" y="1854"/>
                  <a:pt x="1181" y="1682"/>
                </a:cubicBezTo>
                <a:lnTo>
                  <a:pt x="1184" y="508"/>
                </a:lnTo>
                <a:lnTo>
                  <a:pt x="1185" y="3"/>
                </a:lnTo>
                <a:lnTo>
                  <a:pt x="5" y="0"/>
                </a:lnTo>
                <a:close/>
              </a:path>
            </a:pathLst>
          </a:custGeom>
          <a:solidFill>
            <a:srgbClr val="FF91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658;p48">
            <a:extLst>
              <a:ext uri="{FF2B5EF4-FFF2-40B4-BE49-F238E27FC236}">
                <a16:creationId xmlns:a16="http://schemas.microsoft.com/office/drawing/2014/main" id="{5F90DA47-5E83-67F3-6A14-13E9C44FC8B1}"/>
              </a:ext>
            </a:extLst>
          </p:cNvPr>
          <p:cNvSpPr/>
          <p:nvPr/>
        </p:nvSpPr>
        <p:spPr>
          <a:xfrm>
            <a:off x="2323166" y="1964130"/>
            <a:ext cx="106649" cy="119014"/>
          </a:xfrm>
          <a:custGeom>
            <a:avLst/>
            <a:gdLst/>
            <a:ahLst/>
            <a:cxnLst/>
            <a:rect l="l" t="t" r="r" b="b"/>
            <a:pathLst>
              <a:path w="3062" h="3417" extrusionOk="0">
                <a:moveTo>
                  <a:pt x="1585" y="0"/>
                </a:moveTo>
                <a:cubicBezTo>
                  <a:pt x="1442" y="0"/>
                  <a:pt x="1293" y="32"/>
                  <a:pt x="1138" y="106"/>
                </a:cubicBezTo>
                <a:cubicBezTo>
                  <a:pt x="802" y="265"/>
                  <a:pt x="570" y="582"/>
                  <a:pt x="492" y="947"/>
                </a:cubicBezTo>
                <a:cubicBezTo>
                  <a:pt x="454" y="1127"/>
                  <a:pt x="419" y="1334"/>
                  <a:pt x="421" y="1497"/>
                </a:cubicBezTo>
                <a:cubicBezTo>
                  <a:pt x="423" y="1581"/>
                  <a:pt x="391" y="1661"/>
                  <a:pt x="333" y="1721"/>
                </a:cubicBezTo>
                <a:lnTo>
                  <a:pt x="38" y="2009"/>
                </a:lnTo>
                <a:cubicBezTo>
                  <a:pt x="7" y="2039"/>
                  <a:pt x="1" y="2087"/>
                  <a:pt x="25" y="2125"/>
                </a:cubicBezTo>
                <a:cubicBezTo>
                  <a:pt x="61" y="2178"/>
                  <a:pt x="122" y="2248"/>
                  <a:pt x="200" y="2272"/>
                </a:cubicBezTo>
                <a:cubicBezTo>
                  <a:pt x="200" y="2272"/>
                  <a:pt x="224" y="2736"/>
                  <a:pt x="464" y="3097"/>
                </a:cubicBezTo>
                <a:cubicBezTo>
                  <a:pt x="541" y="3210"/>
                  <a:pt x="657" y="3290"/>
                  <a:pt x="791" y="3321"/>
                </a:cubicBezTo>
                <a:cubicBezTo>
                  <a:pt x="1052" y="3385"/>
                  <a:pt x="1287" y="3417"/>
                  <a:pt x="1499" y="3417"/>
                </a:cubicBezTo>
                <a:cubicBezTo>
                  <a:pt x="2442" y="3417"/>
                  <a:pt x="2912" y="2789"/>
                  <a:pt x="3029" y="1624"/>
                </a:cubicBezTo>
                <a:cubicBezTo>
                  <a:pt x="3061" y="1312"/>
                  <a:pt x="2972" y="1000"/>
                  <a:pt x="2781" y="750"/>
                </a:cubicBezTo>
                <a:cubicBezTo>
                  <a:pt x="2545" y="440"/>
                  <a:pt x="2116" y="0"/>
                  <a:pt x="1585" y="0"/>
                </a:cubicBezTo>
                <a:close/>
              </a:path>
            </a:pathLst>
          </a:custGeom>
          <a:solidFill>
            <a:srgbClr val="FFA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659;p48">
            <a:extLst>
              <a:ext uri="{FF2B5EF4-FFF2-40B4-BE49-F238E27FC236}">
                <a16:creationId xmlns:a16="http://schemas.microsoft.com/office/drawing/2014/main" id="{5B3C7C4A-66D0-EA5A-7A2B-C19A85447BEF}"/>
              </a:ext>
            </a:extLst>
          </p:cNvPr>
          <p:cNvSpPr/>
          <p:nvPr/>
        </p:nvSpPr>
        <p:spPr>
          <a:xfrm>
            <a:off x="2343054" y="2012474"/>
            <a:ext cx="15395" cy="6862"/>
          </a:xfrm>
          <a:custGeom>
            <a:avLst/>
            <a:gdLst/>
            <a:ahLst/>
            <a:cxnLst/>
            <a:rect l="l" t="t" r="r" b="b"/>
            <a:pathLst>
              <a:path w="442" h="197" extrusionOk="0">
                <a:moveTo>
                  <a:pt x="187" y="1"/>
                </a:moveTo>
                <a:cubicBezTo>
                  <a:pt x="124" y="1"/>
                  <a:pt x="68" y="21"/>
                  <a:pt x="33" y="43"/>
                </a:cubicBezTo>
                <a:cubicBezTo>
                  <a:pt x="0" y="64"/>
                  <a:pt x="20" y="109"/>
                  <a:pt x="51" y="109"/>
                </a:cubicBezTo>
                <a:cubicBezTo>
                  <a:pt x="57" y="109"/>
                  <a:pt x="63" y="107"/>
                  <a:pt x="69" y="104"/>
                </a:cubicBezTo>
                <a:cubicBezTo>
                  <a:pt x="73" y="101"/>
                  <a:pt x="123" y="72"/>
                  <a:pt x="188" y="72"/>
                </a:cubicBezTo>
                <a:cubicBezTo>
                  <a:pt x="245" y="72"/>
                  <a:pt x="314" y="95"/>
                  <a:pt x="372" y="180"/>
                </a:cubicBezTo>
                <a:cubicBezTo>
                  <a:pt x="378" y="189"/>
                  <a:pt x="388" y="195"/>
                  <a:pt x="400" y="197"/>
                </a:cubicBezTo>
                <a:cubicBezTo>
                  <a:pt x="408" y="197"/>
                  <a:pt x="416" y="194"/>
                  <a:pt x="422" y="189"/>
                </a:cubicBezTo>
                <a:cubicBezTo>
                  <a:pt x="437" y="178"/>
                  <a:pt x="442" y="156"/>
                  <a:pt x="430" y="141"/>
                </a:cubicBezTo>
                <a:cubicBezTo>
                  <a:pt x="358" y="34"/>
                  <a:pt x="267" y="1"/>
                  <a:pt x="187" y="1"/>
                </a:cubicBezTo>
                <a:close/>
              </a:path>
            </a:pathLst>
          </a:custGeom>
          <a:solidFill>
            <a:srgbClr val="FF17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660;p48">
            <a:extLst>
              <a:ext uri="{FF2B5EF4-FFF2-40B4-BE49-F238E27FC236}">
                <a16:creationId xmlns:a16="http://schemas.microsoft.com/office/drawing/2014/main" id="{F4EC0988-A20C-0BCF-46EF-1FE7D0D2CA81}"/>
              </a:ext>
            </a:extLst>
          </p:cNvPr>
          <p:cNvSpPr/>
          <p:nvPr/>
        </p:nvSpPr>
        <p:spPr>
          <a:xfrm>
            <a:off x="2336994" y="2042358"/>
            <a:ext cx="13026" cy="9543"/>
          </a:xfrm>
          <a:custGeom>
            <a:avLst/>
            <a:gdLst/>
            <a:ahLst/>
            <a:cxnLst/>
            <a:rect l="l" t="t" r="r" b="b"/>
            <a:pathLst>
              <a:path w="374" h="274" extrusionOk="0">
                <a:moveTo>
                  <a:pt x="335" y="0"/>
                </a:moveTo>
                <a:cubicBezTo>
                  <a:pt x="321" y="0"/>
                  <a:pt x="307" y="9"/>
                  <a:pt x="302" y="27"/>
                </a:cubicBezTo>
                <a:cubicBezTo>
                  <a:pt x="300" y="35"/>
                  <a:pt x="266" y="204"/>
                  <a:pt x="86" y="204"/>
                </a:cubicBezTo>
                <a:cubicBezTo>
                  <a:pt x="72" y="204"/>
                  <a:pt x="58" y="203"/>
                  <a:pt x="42" y="201"/>
                </a:cubicBezTo>
                <a:cubicBezTo>
                  <a:pt x="41" y="200"/>
                  <a:pt x="39" y="200"/>
                  <a:pt x="38" y="200"/>
                </a:cubicBezTo>
                <a:cubicBezTo>
                  <a:pt x="28" y="200"/>
                  <a:pt x="19" y="204"/>
                  <a:pt x="12" y="210"/>
                </a:cubicBezTo>
                <a:cubicBezTo>
                  <a:pt x="7" y="217"/>
                  <a:pt x="4" y="223"/>
                  <a:pt x="3" y="232"/>
                </a:cubicBezTo>
                <a:cubicBezTo>
                  <a:pt x="0" y="250"/>
                  <a:pt x="14" y="267"/>
                  <a:pt x="32" y="270"/>
                </a:cubicBezTo>
                <a:cubicBezTo>
                  <a:pt x="50" y="272"/>
                  <a:pt x="68" y="273"/>
                  <a:pt x="84" y="273"/>
                </a:cubicBezTo>
                <a:cubicBezTo>
                  <a:pt x="275" y="273"/>
                  <a:pt x="354" y="125"/>
                  <a:pt x="370" y="40"/>
                </a:cubicBezTo>
                <a:cubicBezTo>
                  <a:pt x="374" y="15"/>
                  <a:pt x="355" y="0"/>
                  <a:pt x="335" y="0"/>
                </a:cubicBezTo>
                <a:close/>
              </a:path>
            </a:pathLst>
          </a:custGeom>
          <a:solidFill>
            <a:srgbClr val="FF17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661;p48">
            <a:extLst>
              <a:ext uri="{FF2B5EF4-FFF2-40B4-BE49-F238E27FC236}">
                <a16:creationId xmlns:a16="http://schemas.microsoft.com/office/drawing/2014/main" id="{35343366-520A-EE36-70B3-F73CBB743B63}"/>
              </a:ext>
            </a:extLst>
          </p:cNvPr>
          <p:cNvSpPr/>
          <p:nvPr/>
        </p:nvSpPr>
        <p:spPr>
          <a:xfrm>
            <a:off x="2343890" y="2023655"/>
            <a:ext cx="7802" cy="7593"/>
          </a:xfrm>
          <a:custGeom>
            <a:avLst/>
            <a:gdLst/>
            <a:ahLst/>
            <a:cxnLst/>
            <a:rect l="l" t="t" r="r" b="b"/>
            <a:pathLst>
              <a:path w="224" h="218" extrusionOk="0">
                <a:moveTo>
                  <a:pt x="117" y="0"/>
                </a:moveTo>
                <a:cubicBezTo>
                  <a:pt x="72" y="0"/>
                  <a:pt x="29" y="35"/>
                  <a:pt x="15" y="85"/>
                </a:cubicBezTo>
                <a:cubicBezTo>
                  <a:pt x="0" y="143"/>
                  <a:pt x="31" y="201"/>
                  <a:pt x="84" y="215"/>
                </a:cubicBezTo>
                <a:cubicBezTo>
                  <a:pt x="92" y="217"/>
                  <a:pt x="100" y="218"/>
                  <a:pt x="107" y="218"/>
                </a:cubicBezTo>
                <a:cubicBezTo>
                  <a:pt x="153" y="218"/>
                  <a:pt x="195" y="184"/>
                  <a:pt x="208" y="134"/>
                </a:cubicBezTo>
                <a:cubicBezTo>
                  <a:pt x="223" y="76"/>
                  <a:pt x="192" y="18"/>
                  <a:pt x="139" y="3"/>
                </a:cubicBezTo>
                <a:cubicBezTo>
                  <a:pt x="132" y="1"/>
                  <a:pt x="124" y="0"/>
                  <a:pt x="117" y="0"/>
                </a:cubicBezTo>
                <a:close/>
              </a:path>
            </a:pathLst>
          </a:custGeom>
          <a:solidFill>
            <a:srgbClr val="FF17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662;p48">
            <a:extLst>
              <a:ext uri="{FF2B5EF4-FFF2-40B4-BE49-F238E27FC236}">
                <a16:creationId xmlns:a16="http://schemas.microsoft.com/office/drawing/2014/main" id="{A157071E-7076-5612-7D9F-C108A032AB98}"/>
              </a:ext>
            </a:extLst>
          </p:cNvPr>
          <p:cNvSpPr/>
          <p:nvPr/>
        </p:nvSpPr>
        <p:spPr>
          <a:xfrm>
            <a:off x="2188060" y="2706253"/>
            <a:ext cx="79203" cy="40368"/>
          </a:xfrm>
          <a:custGeom>
            <a:avLst/>
            <a:gdLst/>
            <a:ahLst/>
            <a:cxnLst/>
            <a:rect l="l" t="t" r="r" b="b"/>
            <a:pathLst>
              <a:path w="2274" h="1159" extrusionOk="0">
                <a:moveTo>
                  <a:pt x="1293" y="0"/>
                </a:moveTo>
                <a:lnTo>
                  <a:pt x="1150" y="191"/>
                </a:lnTo>
                <a:cubicBezTo>
                  <a:pt x="1150" y="191"/>
                  <a:pt x="927" y="82"/>
                  <a:pt x="456" y="27"/>
                </a:cubicBezTo>
                <a:cubicBezTo>
                  <a:pt x="435" y="25"/>
                  <a:pt x="414" y="24"/>
                  <a:pt x="395" y="24"/>
                </a:cubicBezTo>
                <a:cubicBezTo>
                  <a:pt x="94" y="24"/>
                  <a:pt x="0" y="306"/>
                  <a:pt x="265" y="502"/>
                </a:cubicBezTo>
                <a:cubicBezTo>
                  <a:pt x="548" y="710"/>
                  <a:pt x="784" y="813"/>
                  <a:pt x="1591" y="1108"/>
                </a:cubicBezTo>
                <a:cubicBezTo>
                  <a:pt x="1681" y="1140"/>
                  <a:pt x="1768" y="1159"/>
                  <a:pt x="1847" y="1159"/>
                </a:cubicBezTo>
                <a:cubicBezTo>
                  <a:pt x="2011" y="1159"/>
                  <a:pt x="2137" y="1079"/>
                  <a:pt x="2167" y="882"/>
                </a:cubicBezTo>
                <a:lnTo>
                  <a:pt x="2273" y="191"/>
                </a:lnTo>
                <a:lnTo>
                  <a:pt x="1293" y="0"/>
                </a:lnTo>
                <a:close/>
              </a:path>
            </a:pathLst>
          </a:custGeom>
          <a:solidFill>
            <a:srgbClr val="FF17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663;p48">
            <a:extLst>
              <a:ext uri="{FF2B5EF4-FFF2-40B4-BE49-F238E27FC236}">
                <a16:creationId xmlns:a16="http://schemas.microsoft.com/office/drawing/2014/main" id="{D8F3E3CB-07F3-17C7-DEEC-D5B19826EEC4}"/>
              </a:ext>
            </a:extLst>
          </p:cNvPr>
          <p:cNvSpPr/>
          <p:nvPr/>
        </p:nvSpPr>
        <p:spPr>
          <a:xfrm>
            <a:off x="2532355" y="2670448"/>
            <a:ext cx="40647" cy="76591"/>
          </a:xfrm>
          <a:custGeom>
            <a:avLst/>
            <a:gdLst/>
            <a:ahLst/>
            <a:cxnLst/>
            <a:rect l="l" t="t" r="r" b="b"/>
            <a:pathLst>
              <a:path w="1167" h="2199" extrusionOk="0">
                <a:moveTo>
                  <a:pt x="613" y="0"/>
                </a:moveTo>
                <a:lnTo>
                  <a:pt x="63" y="764"/>
                </a:lnTo>
                <a:lnTo>
                  <a:pt x="158" y="980"/>
                </a:lnTo>
                <a:cubicBezTo>
                  <a:pt x="32" y="1379"/>
                  <a:pt x="1" y="1711"/>
                  <a:pt x="11" y="1971"/>
                </a:cubicBezTo>
                <a:cubicBezTo>
                  <a:pt x="17" y="2114"/>
                  <a:pt x="133" y="2198"/>
                  <a:pt x="250" y="2198"/>
                </a:cubicBezTo>
                <a:cubicBezTo>
                  <a:pt x="330" y="2198"/>
                  <a:pt x="410" y="2159"/>
                  <a:pt x="457" y="2072"/>
                </a:cubicBezTo>
                <a:lnTo>
                  <a:pt x="1036" y="987"/>
                </a:lnTo>
                <a:cubicBezTo>
                  <a:pt x="1166" y="745"/>
                  <a:pt x="1113" y="446"/>
                  <a:pt x="907" y="263"/>
                </a:cubicBezTo>
                <a:lnTo>
                  <a:pt x="613" y="0"/>
                </a:lnTo>
                <a:close/>
              </a:path>
            </a:pathLst>
          </a:custGeom>
          <a:solidFill>
            <a:srgbClr val="FF17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664;p48">
            <a:extLst>
              <a:ext uri="{FF2B5EF4-FFF2-40B4-BE49-F238E27FC236}">
                <a16:creationId xmlns:a16="http://schemas.microsoft.com/office/drawing/2014/main" id="{AC012A30-C870-9131-21C5-0430861D29E9}"/>
              </a:ext>
            </a:extLst>
          </p:cNvPr>
          <p:cNvSpPr/>
          <p:nvPr/>
        </p:nvSpPr>
        <p:spPr>
          <a:xfrm>
            <a:off x="2118505" y="2161024"/>
            <a:ext cx="138275" cy="110167"/>
          </a:xfrm>
          <a:custGeom>
            <a:avLst/>
            <a:gdLst/>
            <a:ahLst/>
            <a:cxnLst/>
            <a:rect l="l" t="t" r="r" b="b"/>
            <a:pathLst>
              <a:path w="3970" h="3163" extrusionOk="0">
                <a:moveTo>
                  <a:pt x="125" y="0"/>
                </a:moveTo>
                <a:cubicBezTo>
                  <a:pt x="107" y="0"/>
                  <a:pt x="88" y="10"/>
                  <a:pt x="77" y="28"/>
                </a:cubicBezTo>
                <a:cubicBezTo>
                  <a:pt x="1" y="156"/>
                  <a:pt x="81" y="277"/>
                  <a:pt x="190" y="353"/>
                </a:cubicBezTo>
                <a:cubicBezTo>
                  <a:pt x="297" y="428"/>
                  <a:pt x="412" y="492"/>
                  <a:pt x="531" y="545"/>
                </a:cubicBezTo>
                <a:cubicBezTo>
                  <a:pt x="497" y="891"/>
                  <a:pt x="662" y="1224"/>
                  <a:pt x="978" y="1384"/>
                </a:cubicBezTo>
                <a:cubicBezTo>
                  <a:pt x="1055" y="1422"/>
                  <a:pt x="1141" y="1441"/>
                  <a:pt x="1221" y="1474"/>
                </a:cubicBezTo>
                <a:cubicBezTo>
                  <a:pt x="1341" y="1525"/>
                  <a:pt x="1431" y="1616"/>
                  <a:pt x="1550" y="1661"/>
                </a:cubicBezTo>
                <a:cubicBezTo>
                  <a:pt x="1617" y="1688"/>
                  <a:pt x="1685" y="1698"/>
                  <a:pt x="1753" y="1698"/>
                </a:cubicBezTo>
                <a:cubicBezTo>
                  <a:pt x="1810" y="1698"/>
                  <a:pt x="1868" y="1691"/>
                  <a:pt x="1924" y="1679"/>
                </a:cubicBezTo>
                <a:cubicBezTo>
                  <a:pt x="2431" y="2199"/>
                  <a:pt x="3598" y="3163"/>
                  <a:pt x="3598" y="3163"/>
                </a:cubicBezTo>
                <a:cubicBezTo>
                  <a:pt x="3651" y="3044"/>
                  <a:pt x="3969" y="2125"/>
                  <a:pt x="3969" y="2125"/>
                </a:cubicBezTo>
                <a:cubicBezTo>
                  <a:pt x="3299" y="1808"/>
                  <a:pt x="2593" y="1313"/>
                  <a:pt x="1990" y="881"/>
                </a:cubicBezTo>
                <a:cubicBezTo>
                  <a:pt x="1733" y="698"/>
                  <a:pt x="1486" y="495"/>
                  <a:pt x="1193" y="368"/>
                </a:cubicBezTo>
                <a:cubicBezTo>
                  <a:pt x="1055" y="308"/>
                  <a:pt x="914" y="280"/>
                  <a:pt x="765" y="252"/>
                </a:cubicBezTo>
                <a:cubicBezTo>
                  <a:pt x="553" y="213"/>
                  <a:pt x="378" y="129"/>
                  <a:pt x="194" y="19"/>
                </a:cubicBezTo>
                <a:cubicBezTo>
                  <a:pt x="186" y="13"/>
                  <a:pt x="177" y="11"/>
                  <a:pt x="167" y="11"/>
                </a:cubicBezTo>
                <a:cubicBezTo>
                  <a:pt x="164" y="11"/>
                  <a:pt x="161" y="11"/>
                  <a:pt x="158" y="12"/>
                </a:cubicBezTo>
                <a:cubicBezTo>
                  <a:pt x="148" y="4"/>
                  <a:pt x="137" y="0"/>
                  <a:pt x="125" y="0"/>
                </a:cubicBezTo>
                <a:close/>
              </a:path>
            </a:pathLst>
          </a:custGeom>
          <a:solidFill>
            <a:srgbClr val="FFA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665;p48">
            <a:extLst>
              <a:ext uri="{FF2B5EF4-FFF2-40B4-BE49-F238E27FC236}">
                <a16:creationId xmlns:a16="http://schemas.microsoft.com/office/drawing/2014/main" id="{A0570CD2-C6CB-A041-68BA-DA3BB1A47EF6}"/>
              </a:ext>
            </a:extLst>
          </p:cNvPr>
          <p:cNvSpPr/>
          <p:nvPr/>
        </p:nvSpPr>
        <p:spPr>
          <a:xfrm>
            <a:off x="2228185" y="2094325"/>
            <a:ext cx="224375" cy="310092"/>
          </a:xfrm>
          <a:custGeom>
            <a:avLst/>
            <a:gdLst/>
            <a:ahLst/>
            <a:cxnLst/>
            <a:rect l="l" t="t" r="r" b="b"/>
            <a:pathLst>
              <a:path w="6442" h="8903" extrusionOk="0">
                <a:moveTo>
                  <a:pt x="4844" y="0"/>
                </a:moveTo>
                <a:cubicBezTo>
                  <a:pt x="4551" y="0"/>
                  <a:pt x="4251" y="68"/>
                  <a:pt x="3953" y="188"/>
                </a:cubicBezTo>
                <a:cubicBezTo>
                  <a:pt x="3250" y="469"/>
                  <a:pt x="2600" y="902"/>
                  <a:pt x="2051" y="1435"/>
                </a:cubicBezTo>
                <a:cubicBezTo>
                  <a:pt x="1679" y="1796"/>
                  <a:pt x="1454" y="2267"/>
                  <a:pt x="1286" y="2751"/>
                </a:cubicBezTo>
                <a:cubicBezTo>
                  <a:pt x="1156" y="3124"/>
                  <a:pt x="1007" y="3490"/>
                  <a:pt x="870" y="3859"/>
                </a:cubicBezTo>
                <a:cubicBezTo>
                  <a:pt x="779" y="3806"/>
                  <a:pt x="587" y="3687"/>
                  <a:pt x="587" y="3687"/>
                </a:cubicBezTo>
                <a:cubicBezTo>
                  <a:pt x="0" y="4244"/>
                  <a:pt x="169" y="5006"/>
                  <a:pt x="169" y="5006"/>
                </a:cubicBezTo>
                <a:cubicBezTo>
                  <a:pt x="169" y="5006"/>
                  <a:pt x="1048" y="5708"/>
                  <a:pt x="1257" y="5708"/>
                </a:cubicBezTo>
                <a:cubicBezTo>
                  <a:pt x="1257" y="5708"/>
                  <a:pt x="1257" y="5708"/>
                  <a:pt x="1257" y="5708"/>
                </a:cubicBezTo>
                <a:cubicBezTo>
                  <a:pt x="1827" y="5706"/>
                  <a:pt x="2101" y="4550"/>
                  <a:pt x="2217" y="4246"/>
                </a:cubicBezTo>
                <a:lnTo>
                  <a:pt x="2217" y="4246"/>
                </a:lnTo>
                <a:cubicBezTo>
                  <a:pt x="2009" y="6448"/>
                  <a:pt x="2072" y="8327"/>
                  <a:pt x="2126" y="8481"/>
                </a:cubicBezTo>
                <a:cubicBezTo>
                  <a:pt x="2803" y="8788"/>
                  <a:pt x="3455" y="8903"/>
                  <a:pt x="4039" y="8903"/>
                </a:cubicBezTo>
                <a:cubicBezTo>
                  <a:pt x="5429" y="8903"/>
                  <a:pt x="6425" y="8249"/>
                  <a:pt x="6429" y="7974"/>
                </a:cubicBezTo>
                <a:cubicBezTo>
                  <a:pt x="6441" y="7016"/>
                  <a:pt x="6185" y="2631"/>
                  <a:pt x="6091" y="1057"/>
                </a:cubicBezTo>
                <a:cubicBezTo>
                  <a:pt x="6062" y="585"/>
                  <a:pt x="5740" y="175"/>
                  <a:pt x="5282" y="55"/>
                </a:cubicBezTo>
                <a:cubicBezTo>
                  <a:pt x="5138" y="18"/>
                  <a:pt x="4992" y="0"/>
                  <a:pt x="4844" y="0"/>
                </a:cubicBezTo>
                <a:close/>
              </a:path>
            </a:pathLst>
          </a:custGeom>
          <a:solidFill>
            <a:srgbClr val="120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666;p48">
            <a:extLst>
              <a:ext uri="{FF2B5EF4-FFF2-40B4-BE49-F238E27FC236}">
                <a16:creationId xmlns:a16="http://schemas.microsoft.com/office/drawing/2014/main" id="{F63A59C5-57EA-45B6-E166-0949E68DDF89}"/>
              </a:ext>
            </a:extLst>
          </p:cNvPr>
          <p:cNvSpPr/>
          <p:nvPr/>
        </p:nvSpPr>
        <p:spPr>
          <a:xfrm>
            <a:off x="2312822" y="1949258"/>
            <a:ext cx="125597" cy="129184"/>
          </a:xfrm>
          <a:custGeom>
            <a:avLst/>
            <a:gdLst/>
            <a:ahLst/>
            <a:cxnLst/>
            <a:rect l="l" t="t" r="r" b="b"/>
            <a:pathLst>
              <a:path w="3606" h="3709" extrusionOk="0">
                <a:moveTo>
                  <a:pt x="1813" y="1"/>
                </a:moveTo>
                <a:cubicBezTo>
                  <a:pt x="1695" y="1"/>
                  <a:pt x="1569" y="8"/>
                  <a:pt x="1435" y="22"/>
                </a:cubicBezTo>
                <a:cubicBezTo>
                  <a:pt x="1163" y="52"/>
                  <a:pt x="926" y="102"/>
                  <a:pt x="711" y="275"/>
                </a:cubicBezTo>
                <a:cubicBezTo>
                  <a:pt x="469" y="469"/>
                  <a:pt x="451" y="675"/>
                  <a:pt x="417" y="955"/>
                </a:cubicBezTo>
                <a:cubicBezTo>
                  <a:pt x="222" y="962"/>
                  <a:pt x="0" y="1079"/>
                  <a:pt x="166" y="1299"/>
                </a:cubicBezTo>
                <a:cubicBezTo>
                  <a:pt x="266" y="1431"/>
                  <a:pt x="587" y="1510"/>
                  <a:pt x="753" y="1510"/>
                </a:cubicBezTo>
                <a:cubicBezTo>
                  <a:pt x="757" y="1510"/>
                  <a:pt x="761" y="1510"/>
                  <a:pt x="765" y="1510"/>
                </a:cubicBezTo>
                <a:lnTo>
                  <a:pt x="765" y="1510"/>
                </a:lnTo>
                <a:cubicBezTo>
                  <a:pt x="564" y="1532"/>
                  <a:pt x="469" y="1688"/>
                  <a:pt x="697" y="1774"/>
                </a:cubicBezTo>
                <a:cubicBezTo>
                  <a:pt x="789" y="1808"/>
                  <a:pt x="881" y="1817"/>
                  <a:pt x="975" y="1817"/>
                </a:cubicBezTo>
                <a:cubicBezTo>
                  <a:pt x="1041" y="1817"/>
                  <a:pt x="1107" y="1813"/>
                  <a:pt x="1175" y="1810"/>
                </a:cubicBezTo>
                <a:cubicBezTo>
                  <a:pt x="1308" y="1801"/>
                  <a:pt x="1441" y="1777"/>
                  <a:pt x="1570" y="1740"/>
                </a:cubicBezTo>
                <a:lnTo>
                  <a:pt x="1570" y="1740"/>
                </a:lnTo>
                <a:cubicBezTo>
                  <a:pt x="1413" y="1932"/>
                  <a:pt x="1543" y="2320"/>
                  <a:pt x="1740" y="2320"/>
                </a:cubicBezTo>
                <a:cubicBezTo>
                  <a:pt x="1820" y="2320"/>
                  <a:pt x="1912" y="2254"/>
                  <a:pt x="2000" y="2082"/>
                </a:cubicBezTo>
                <a:cubicBezTo>
                  <a:pt x="2030" y="2022"/>
                  <a:pt x="2082" y="1997"/>
                  <a:pt x="2140" y="1997"/>
                </a:cubicBezTo>
                <a:cubicBezTo>
                  <a:pt x="2257" y="1997"/>
                  <a:pt x="2396" y="2100"/>
                  <a:pt x="2426" y="2232"/>
                </a:cubicBezTo>
                <a:cubicBezTo>
                  <a:pt x="2452" y="2346"/>
                  <a:pt x="2437" y="2502"/>
                  <a:pt x="2299" y="2692"/>
                </a:cubicBezTo>
                <a:cubicBezTo>
                  <a:pt x="2238" y="2778"/>
                  <a:pt x="2138" y="2835"/>
                  <a:pt x="2034" y="2835"/>
                </a:cubicBezTo>
                <a:cubicBezTo>
                  <a:pt x="2017" y="2835"/>
                  <a:pt x="1999" y="2834"/>
                  <a:pt x="1981" y="2830"/>
                </a:cubicBezTo>
                <a:lnTo>
                  <a:pt x="1976" y="2830"/>
                </a:lnTo>
                <a:cubicBezTo>
                  <a:pt x="1976" y="2830"/>
                  <a:pt x="1914" y="3118"/>
                  <a:pt x="1976" y="3379"/>
                </a:cubicBezTo>
                <a:cubicBezTo>
                  <a:pt x="2026" y="3590"/>
                  <a:pt x="2205" y="3708"/>
                  <a:pt x="2442" y="3708"/>
                </a:cubicBezTo>
                <a:cubicBezTo>
                  <a:pt x="2461" y="3708"/>
                  <a:pt x="2481" y="3708"/>
                  <a:pt x="2501" y="3706"/>
                </a:cubicBezTo>
                <a:cubicBezTo>
                  <a:pt x="2709" y="3689"/>
                  <a:pt x="2898" y="3578"/>
                  <a:pt x="3031" y="3419"/>
                </a:cubicBezTo>
                <a:cubicBezTo>
                  <a:pt x="3242" y="3170"/>
                  <a:pt x="3559" y="2679"/>
                  <a:pt x="3584" y="1961"/>
                </a:cubicBezTo>
                <a:cubicBezTo>
                  <a:pt x="3606" y="1330"/>
                  <a:pt x="3445" y="1"/>
                  <a:pt x="1813" y="1"/>
                </a:cubicBezTo>
                <a:close/>
              </a:path>
            </a:pathLst>
          </a:custGeom>
          <a:solidFill>
            <a:srgbClr val="FF17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672;p48">
            <a:extLst>
              <a:ext uri="{FF2B5EF4-FFF2-40B4-BE49-F238E27FC236}">
                <a16:creationId xmlns:a16="http://schemas.microsoft.com/office/drawing/2014/main" id="{986DC30C-1AF7-40F7-B388-19C129FA989B}"/>
              </a:ext>
            </a:extLst>
          </p:cNvPr>
          <p:cNvSpPr/>
          <p:nvPr/>
        </p:nvSpPr>
        <p:spPr>
          <a:xfrm>
            <a:off x="3265840" y="1895898"/>
            <a:ext cx="105605" cy="312425"/>
          </a:xfrm>
          <a:custGeom>
            <a:avLst/>
            <a:gdLst/>
            <a:ahLst/>
            <a:cxnLst/>
            <a:rect l="l" t="t" r="r" b="b"/>
            <a:pathLst>
              <a:path w="3032" h="8970" extrusionOk="0">
                <a:moveTo>
                  <a:pt x="1621" y="1"/>
                </a:moveTo>
                <a:cubicBezTo>
                  <a:pt x="1215" y="1"/>
                  <a:pt x="796" y="130"/>
                  <a:pt x="609" y="514"/>
                </a:cubicBezTo>
                <a:lnTo>
                  <a:pt x="780" y="475"/>
                </a:lnTo>
                <a:lnTo>
                  <a:pt x="780" y="475"/>
                </a:lnTo>
                <a:cubicBezTo>
                  <a:pt x="651" y="557"/>
                  <a:pt x="577" y="676"/>
                  <a:pt x="517" y="815"/>
                </a:cubicBezTo>
                <a:cubicBezTo>
                  <a:pt x="320" y="1269"/>
                  <a:pt x="141" y="1781"/>
                  <a:pt x="75" y="2268"/>
                </a:cubicBezTo>
                <a:cubicBezTo>
                  <a:pt x="1" y="2813"/>
                  <a:pt x="23" y="3376"/>
                  <a:pt x="89" y="3923"/>
                </a:cubicBezTo>
                <a:cubicBezTo>
                  <a:pt x="178" y="4669"/>
                  <a:pt x="198" y="5425"/>
                  <a:pt x="314" y="6168"/>
                </a:cubicBezTo>
                <a:cubicBezTo>
                  <a:pt x="376" y="6567"/>
                  <a:pt x="405" y="7010"/>
                  <a:pt x="551" y="7389"/>
                </a:cubicBezTo>
                <a:cubicBezTo>
                  <a:pt x="660" y="7676"/>
                  <a:pt x="839" y="7946"/>
                  <a:pt x="989" y="8213"/>
                </a:cubicBezTo>
                <a:cubicBezTo>
                  <a:pt x="1147" y="8495"/>
                  <a:pt x="1351" y="8969"/>
                  <a:pt x="1699" y="8969"/>
                </a:cubicBezTo>
                <a:cubicBezTo>
                  <a:pt x="1722" y="8969"/>
                  <a:pt x="1747" y="8967"/>
                  <a:pt x="1772" y="8963"/>
                </a:cubicBezTo>
                <a:cubicBezTo>
                  <a:pt x="2260" y="8871"/>
                  <a:pt x="2352" y="8209"/>
                  <a:pt x="2512" y="7812"/>
                </a:cubicBezTo>
                <a:cubicBezTo>
                  <a:pt x="2617" y="7549"/>
                  <a:pt x="2723" y="7288"/>
                  <a:pt x="2830" y="7027"/>
                </a:cubicBezTo>
                <a:cubicBezTo>
                  <a:pt x="3005" y="6597"/>
                  <a:pt x="3031" y="6177"/>
                  <a:pt x="3031" y="5717"/>
                </a:cubicBezTo>
                <a:cubicBezTo>
                  <a:pt x="3032" y="5134"/>
                  <a:pt x="2931" y="4554"/>
                  <a:pt x="2735" y="4006"/>
                </a:cubicBezTo>
                <a:cubicBezTo>
                  <a:pt x="2538" y="3457"/>
                  <a:pt x="2341" y="3001"/>
                  <a:pt x="2482" y="2420"/>
                </a:cubicBezTo>
                <a:cubicBezTo>
                  <a:pt x="2580" y="2019"/>
                  <a:pt x="2668" y="1640"/>
                  <a:pt x="2668" y="1219"/>
                </a:cubicBezTo>
                <a:cubicBezTo>
                  <a:pt x="2669" y="702"/>
                  <a:pt x="2507" y="103"/>
                  <a:pt x="1894" y="20"/>
                </a:cubicBezTo>
                <a:cubicBezTo>
                  <a:pt x="1805" y="8"/>
                  <a:pt x="1714" y="1"/>
                  <a:pt x="1621" y="1"/>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673;p48">
            <a:extLst>
              <a:ext uri="{FF2B5EF4-FFF2-40B4-BE49-F238E27FC236}">
                <a16:creationId xmlns:a16="http://schemas.microsoft.com/office/drawing/2014/main" id="{CC6BC89D-8701-A118-F79D-B3435A3C27DF}"/>
              </a:ext>
            </a:extLst>
          </p:cNvPr>
          <p:cNvSpPr/>
          <p:nvPr/>
        </p:nvSpPr>
        <p:spPr>
          <a:xfrm>
            <a:off x="3195797" y="2232879"/>
            <a:ext cx="209468" cy="381667"/>
          </a:xfrm>
          <a:custGeom>
            <a:avLst/>
            <a:gdLst/>
            <a:ahLst/>
            <a:cxnLst/>
            <a:rect l="l" t="t" r="r" b="b"/>
            <a:pathLst>
              <a:path w="6014" h="10958" extrusionOk="0">
                <a:moveTo>
                  <a:pt x="783" y="1"/>
                </a:moveTo>
                <a:lnTo>
                  <a:pt x="418" y="2545"/>
                </a:lnTo>
                <a:lnTo>
                  <a:pt x="71" y="4981"/>
                </a:lnTo>
                <a:cubicBezTo>
                  <a:pt x="0" y="5463"/>
                  <a:pt x="130" y="5954"/>
                  <a:pt x="431" y="6337"/>
                </a:cubicBezTo>
                <a:cubicBezTo>
                  <a:pt x="502" y="6427"/>
                  <a:pt x="580" y="6510"/>
                  <a:pt x="667" y="6587"/>
                </a:cubicBezTo>
                <a:lnTo>
                  <a:pt x="1946" y="7700"/>
                </a:lnTo>
                <a:lnTo>
                  <a:pt x="5115" y="10456"/>
                </a:lnTo>
                <a:lnTo>
                  <a:pt x="5589" y="10958"/>
                </a:lnTo>
                <a:lnTo>
                  <a:pt x="6014" y="10340"/>
                </a:lnTo>
                <a:lnTo>
                  <a:pt x="5443" y="9770"/>
                </a:lnTo>
                <a:cubicBezTo>
                  <a:pt x="5443" y="9770"/>
                  <a:pt x="3835" y="7404"/>
                  <a:pt x="2543" y="6038"/>
                </a:cubicBezTo>
                <a:cubicBezTo>
                  <a:pt x="2204" y="5678"/>
                  <a:pt x="1884" y="5388"/>
                  <a:pt x="1622" y="5228"/>
                </a:cubicBezTo>
                <a:lnTo>
                  <a:pt x="2240" y="2545"/>
                </a:lnTo>
                <a:lnTo>
                  <a:pt x="282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674;p48">
            <a:extLst>
              <a:ext uri="{FF2B5EF4-FFF2-40B4-BE49-F238E27FC236}">
                <a16:creationId xmlns:a16="http://schemas.microsoft.com/office/drawing/2014/main" id="{8C61B25E-7217-FA4E-1FAC-EC2E914AD7F5}"/>
              </a:ext>
            </a:extLst>
          </p:cNvPr>
          <p:cNvSpPr/>
          <p:nvPr/>
        </p:nvSpPr>
        <p:spPr>
          <a:xfrm>
            <a:off x="3208649" y="2232844"/>
            <a:ext cx="131239" cy="518096"/>
          </a:xfrm>
          <a:custGeom>
            <a:avLst/>
            <a:gdLst/>
            <a:ahLst/>
            <a:cxnLst/>
            <a:rect l="l" t="t" r="r" b="b"/>
            <a:pathLst>
              <a:path w="3768" h="14875" extrusionOk="0">
                <a:moveTo>
                  <a:pt x="1252" y="1"/>
                </a:moveTo>
                <a:lnTo>
                  <a:pt x="777" y="2546"/>
                </a:lnTo>
                <a:lnTo>
                  <a:pt x="195" y="5651"/>
                </a:lnTo>
                <a:cubicBezTo>
                  <a:pt x="137" y="5877"/>
                  <a:pt x="92" y="6106"/>
                  <a:pt x="62" y="6338"/>
                </a:cubicBezTo>
                <a:cubicBezTo>
                  <a:pt x="0" y="6840"/>
                  <a:pt x="10" y="7350"/>
                  <a:pt x="92" y="7850"/>
                </a:cubicBezTo>
                <a:lnTo>
                  <a:pt x="733" y="14465"/>
                </a:lnTo>
                <a:lnTo>
                  <a:pt x="757" y="14869"/>
                </a:lnTo>
                <a:cubicBezTo>
                  <a:pt x="1020" y="14869"/>
                  <a:pt x="1289" y="14872"/>
                  <a:pt x="1538" y="14874"/>
                </a:cubicBezTo>
                <a:lnTo>
                  <a:pt x="1538" y="14465"/>
                </a:lnTo>
                <a:cubicBezTo>
                  <a:pt x="1616" y="12985"/>
                  <a:pt x="1733" y="11254"/>
                  <a:pt x="1733" y="9823"/>
                </a:cubicBezTo>
                <a:cubicBezTo>
                  <a:pt x="1733" y="8970"/>
                  <a:pt x="1691" y="8224"/>
                  <a:pt x="1579" y="7701"/>
                </a:cubicBezTo>
                <a:cubicBezTo>
                  <a:pt x="1538" y="7513"/>
                  <a:pt x="1488" y="7357"/>
                  <a:pt x="1429" y="7234"/>
                </a:cubicBezTo>
                <a:lnTo>
                  <a:pt x="2174" y="6039"/>
                </a:lnTo>
                <a:lnTo>
                  <a:pt x="2229" y="5956"/>
                </a:lnTo>
                <a:cubicBezTo>
                  <a:pt x="2702" y="5197"/>
                  <a:pt x="3076" y="4378"/>
                  <a:pt x="3313" y="3516"/>
                </a:cubicBezTo>
                <a:cubicBezTo>
                  <a:pt x="3402" y="3198"/>
                  <a:pt x="3469" y="2873"/>
                  <a:pt x="3513" y="2546"/>
                </a:cubicBezTo>
                <a:cubicBezTo>
                  <a:pt x="3767" y="611"/>
                  <a:pt x="2891" y="1"/>
                  <a:pt x="28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675;p48">
            <a:extLst>
              <a:ext uri="{FF2B5EF4-FFF2-40B4-BE49-F238E27FC236}">
                <a16:creationId xmlns:a16="http://schemas.microsoft.com/office/drawing/2014/main" id="{80E16DDC-E1ED-6816-9729-B8299DB515B9}"/>
              </a:ext>
            </a:extLst>
          </p:cNvPr>
          <p:cNvSpPr/>
          <p:nvPr/>
        </p:nvSpPr>
        <p:spPr>
          <a:xfrm>
            <a:off x="3140313" y="2054410"/>
            <a:ext cx="97385" cy="178399"/>
          </a:xfrm>
          <a:custGeom>
            <a:avLst/>
            <a:gdLst/>
            <a:ahLst/>
            <a:cxnLst/>
            <a:rect l="l" t="t" r="r" b="b"/>
            <a:pathLst>
              <a:path w="2796" h="5122" extrusionOk="0">
                <a:moveTo>
                  <a:pt x="2557" y="1"/>
                </a:moveTo>
                <a:cubicBezTo>
                  <a:pt x="2557" y="1"/>
                  <a:pt x="2557" y="1"/>
                  <a:pt x="2557" y="1"/>
                </a:cubicBezTo>
                <a:cubicBezTo>
                  <a:pt x="2556" y="1"/>
                  <a:pt x="1892" y="2687"/>
                  <a:pt x="1699" y="2916"/>
                </a:cubicBezTo>
                <a:cubicBezTo>
                  <a:pt x="1245" y="3450"/>
                  <a:pt x="189" y="4213"/>
                  <a:pt x="140" y="4327"/>
                </a:cubicBezTo>
                <a:cubicBezTo>
                  <a:pt x="1" y="4658"/>
                  <a:pt x="232" y="5094"/>
                  <a:pt x="564" y="5121"/>
                </a:cubicBezTo>
                <a:cubicBezTo>
                  <a:pt x="565" y="5121"/>
                  <a:pt x="566" y="5121"/>
                  <a:pt x="568" y="5121"/>
                </a:cubicBezTo>
                <a:cubicBezTo>
                  <a:pt x="795" y="5121"/>
                  <a:pt x="2609" y="3598"/>
                  <a:pt x="2609" y="3598"/>
                </a:cubicBezTo>
                <a:cubicBezTo>
                  <a:pt x="2796" y="3097"/>
                  <a:pt x="2588" y="1"/>
                  <a:pt x="2557" y="1"/>
                </a:cubicBezTo>
                <a:close/>
              </a:path>
            </a:pathLst>
          </a:custGeom>
          <a:solidFill>
            <a:srgbClr val="83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676;p48">
            <a:extLst>
              <a:ext uri="{FF2B5EF4-FFF2-40B4-BE49-F238E27FC236}">
                <a16:creationId xmlns:a16="http://schemas.microsoft.com/office/drawing/2014/main" id="{CFF3E131-2030-78E0-2257-0631B4038E80}"/>
              </a:ext>
            </a:extLst>
          </p:cNvPr>
          <p:cNvSpPr/>
          <p:nvPr/>
        </p:nvSpPr>
        <p:spPr>
          <a:xfrm>
            <a:off x="3063060" y="2202820"/>
            <a:ext cx="162412" cy="92160"/>
          </a:xfrm>
          <a:custGeom>
            <a:avLst/>
            <a:gdLst/>
            <a:ahLst/>
            <a:cxnLst/>
            <a:rect l="l" t="t" r="r" b="b"/>
            <a:pathLst>
              <a:path w="4663" h="2646" extrusionOk="0">
                <a:moveTo>
                  <a:pt x="2788" y="1"/>
                </a:moveTo>
                <a:lnTo>
                  <a:pt x="0" y="1418"/>
                </a:lnTo>
                <a:lnTo>
                  <a:pt x="1875" y="2645"/>
                </a:lnTo>
                <a:lnTo>
                  <a:pt x="4662" y="1228"/>
                </a:lnTo>
                <a:lnTo>
                  <a:pt x="2788" y="1"/>
                </a:lnTo>
                <a:close/>
              </a:path>
            </a:pathLst>
          </a:custGeom>
          <a:solidFill>
            <a:srgbClr val="0E4E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677;p48">
            <a:extLst>
              <a:ext uri="{FF2B5EF4-FFF2-40B4-BE49-F238E27FC236}">
                <a16:creationId xmlns:a16="http://schemas.microsoft.com/office/drawing/2014/main" id="{3284CC5B-0C65-23F1-E6D2-AA082915875E}"/>
              </a:ext>
            </a:extLst>
          </p:cNvPr>
          <p:cNvSpPr/>
          <p:nvPr/>
        </p:nvSpPr>
        <p:spPr>
          <a:xfrm>
            <a:off x="3097681" y="2247159"/>
            <a:ext cx="47543" cy="30407"/>
          </a:xfrm>
          <a:custGeom>
            <a:avLst/>
            <a:gdLst/>
            <a:ahLst/>
            <a:cxnLst/>
            <a:rect l="l" t="t" r="r" b="b"/>
            <a:pathLst>
              <a:path w="1365" h="873" extrusionOk="0">
                <a:moveTo>
                  <a:pt x="107" y="1"/>
                </a:moveTo>
                <a:lnTo>
                  <a:pt x="1" y="55"/>
                </a:lnTo>
                <a:lnTo>
                  <a:pt x="1259" y="873"/>
                </a:lnTo>
                <a:lnTo>
                  <a:pt x="1364" y="820"/>
                </a:lnTo>
                <a:lnTo>
                  <a:pt x="1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678;p48">
            <a:extLst>
              <a:ext uri="{FF2B5EF4-FFF2-40B4-BE49-F238E27FC236}">
                <a16:creationId xmlns:a16="http://schemas.microsoft.com/office/drawing/2014/main" id="{601EA37B-C8AF-E061-53BD-6CD25877250D}"/>
              </a:ext>
            </a:extLst>
          </p:cNvPr>
          <p:cNvSpPr/>
          <p:nvPr/>
        </p:nvSpPr>
        <p:spPr>
          <a:xfrm>
            <a:off x="3104298" y="2243537"/>
            <a:ext cx="47508" cy="30407"/>
          </a:xfrm>
          <a:custGeom>
            <a:avLst/>
            <a:gdLst/>
            <a:ahLst/>
            <a:cxnLst/>
            <a:rect l="l" t="t" r="r" b="b"/>
            <a:pathLst>
              <a:path w="1364" h="873" extrusionOk="0">
                <a:moveTo>
                  <a:pt x="106" y="1"/>
                </a:moveTo>
                <a:lnTo>
                  <a:pt x="0" y="54"/>
                </a:lnTo>
                <a:lnTo>
                  <a:pt x="1257" y="873"/>
                </a:lnTo>
                <a:lnTo>
                  <a:pt x="1364" y="818"/>
                </a:lnTo>
                <a:lnTo>
                  <a:pt x="1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679;p48">
            <a:extLst>
              <a:ext uri="{FF2B5EF4-FFF2-40B4-BE49-F238E27FC236}">
                <a16:creationId xmlns:a16="http://schemas.microsoft.com/office/drawing/2014/main" id="{5680F176-32DA-2C5F-B896-7988E721ED98}"/>
              </a:ext>
            </a:extLst>
          </p:cNvPr>
          <p:cNvSpPr/>
          <p:nvPr/>
        </p:nvSpPr>
        <p:spPr>
          <a:xfrm>
            <a:off x="3110812" y="2240193"/>
            <a:ext cx="47508" cy="30407"/>
          </a:xfrm>
          <a:custGeom>
            <a:avLst/>
            <a:gdLst/>
            <a:ahLst/>
            <a:cxnLst/>
            <a:rect l="l" t="t" r="r" b="b"/>
            <a:pathLst>
              <a:path w="1364" h="873" extrusionOk="0">
                <a:moveTo>
                  <a:pt x="107" y="0"/>
                </a:moveTo>
                <a:lnTo>
                  <a:pt x="0" y="54"/>
                </a:lnTo>
                <a:lnTo>
                  <a:pt x="1259" y="872"/>
                </a:lnTo>
                <a:lnTo>
                  <a:pt x="1364" y="819"/>
                </a:lnTo>
                <a:lnTo>
                  <a:pt x="1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680;p48">
            <a:extLst>
              <a:ext uri="{FF2B5EF4-FFF2-40B4-BE49-F238E27FC236}">
                <a16:creationId xmlns:a16="http://schemas.microsoft.com/office/drawing/2014/main" id="{823DB26D-A050-8283-BAD2-7F665F0E49D0}"/>
              </a:ext>
            </a:extLst>
          </p:cNvPr>
          <p:cNvSpPr/>
          <p:nvPr/>
        </p:nvSpPr>
        <p:spPr>
          <a:xfrm>
            <a:off x="3114782" y="2206094"/>
            <a:ext cx="35910" cy="26854"/>
          </a:xfrm>
          <a:custGeom>
            <a:avLst/>
            <a:gdLst/>
            <a:ahLst/>
            <a:cxnLst/>
            <a:rect l="l" t="t" r="r" b="b"/>
            <a:pathLst>
              <a:path w="1031" h="771" extrusionOk="0">
                <a:moveTo>
                  <a:pt x="962" y="1"/>
                </a:moveTo>
                <a:cubicBezTo>
                  <a:pt x="957" y="1"/>
                  <a:pt x="952" y="1"/>
                  <a:pt x="948" y="2"/>
                </a:cubicBezTo>
                <a:cubicBezTo>
                  <a:pt x="781" y="30"/>
                  <a:pt x="605" y="34"/>
                  <a:pt x="460" y="132"/>
                </a:cubicBezTo>
                <a:cubicBezTo>
                  <a:pt x="403" y="170"/>
                  <a:pt x="348" y="220"/>
                  <a:pt x="283" y="247"/>
                </a:cubicBezTo>
                <a:cubicBezTo>
                  <a:pt x="255" y="260"/>
                  <a:pt x="229" y="275"/>
                  <a:pt x="200" y="286"/>
                </a:cubicBezTo>
                <a:cubicBezTo>
                  <a:pt x="158" y="302"/>
                  <a:pt x="118" y="317"/>
                  <a:pt x="88" y="350"/>
                </a:cubicBezTo>
                <a:cubicBezTo>
                  <a:pt x="51" y="392"/>
                  <a:pt x="40" y="443"/>
                  <a:pt x="31" y="497"/>
                </a:cubicBezTo>
                <a:cubicBezTo>
                  <a:pt x="23" y="556"/>
                  <a:pt x="0" y="634"/>
                  <a:pt x="11" y="693"/>
                </a:cubicBezTo>
                <a:cubicBezTo>
                  <a:pt x="21" y="747"/>
                  <a:pt x="55" y="770"/>
                  <a:pt x="94" y="770"/>
                </a:cubicBezTo>
                <a:cubicBezTo>
                  <a:pt x="126" y="770"/>
                  <a:pt x="161" y="754"/>
                  <a:pt x="187" y="724"/>
                </a:cubicBezTo>
                <a:cubicBezTo>
                  <a:pt x="216" y="692"/>
                  <a:pt x="233" y="651"/>
                  <a:pt x="238" y="608"/>
                </a:cubicBezTo>
                <a:cubicBezTo>
                  <a:pt x="249" y="525"/>
                  <a:pt x="290" y="448"/>
                  <a:pt x="364" y="408"/>
                </a:cubicBezTo>
                <a:lnTo>
                  <a:pt x="1031" y="44"/>
                </a:lnTo>
                <a:cubicBezTo>
                  <a:pt x="1018" y="17"/>
                  <a:pt x="991" y="1"/>
                  <a:pt x="962" y="1"/>
                </a:cubicBezTo>
                <a:close/>
              </a:path>
            </a:pathLst>
          </a:custGeom>
          <a:solidFill>
            <a:srgbClr val="9A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681;p48">
            <a:extLst>
              <a:ext uri="{FF2B5EF4-FFF2-40B4-BE49-F238E27FC236}">
                <a16:creationId xmlns:a16="http://schemas.microsoft.com/office/drawing/2014/main" id="{47373E24-D7EF-42B5-FE62-94E6E6C38C50}"/>
              </a:ext>
            </a:extLst>
          </p:cNvPr>
          <p:cNvSpPr/>
          <p:nvPr/>
        </p:nvSpPr>
        <p:spPr>
          <a:xfrm>
            <a:off x="3199454" y="2034139"/>
            <a:ext cx="141688" cy="287452"/>
          </a:xfrm>
          <a:custGeom>
            <a:avLst/>
            <a:gdLst/>
            <a:ahLst/>
            <a:cxnLst/>
            <a:rect l="l" t="t" r="r" b="b"/>
            <a:pathLst>
              <a:path w="4068" h="8253" extrusionOk="0">
                <a:moveTo>
                  <a:pt x="1723" y="0"/>
                </a:moveTo>
                <a:cubicBezTo>
                  <a:pt x="1441" y="0"/>
                  <a:pt x="1176" y="134"/>
                  <a:pt x="1008" y="362"/>
                </a:cubicBezTo>
                <a:lnTo>
                  <a:pt x="356" y="1243"/>
                </a:lnTo>
                <a:cubicBezTo>
                  <a:pt x="1" y="1742"/>
                  <a:pt x="20" y="2418"/>
                  <a:pt x="406" y="2897"/>
                </a:cubicBezTo>
                <a:lnTo>
                  <a:pt x="419" y="2914"/>
                </a:lnTo>
                <a:cubicBezTo>
                  <a:pt x="530" y="3049"/>
                  <a:pt x="601" y="3210"/>
                  <a:pt x="629" y="3383"/>
                </a:cubicBezTo>
                <a:cubicBezTo>
                  <a:pt x="715" y="3926"/>
                  <a:pt x="704" y="4716"/>
                  <a:pt x="684" y="5535"/>
                </a:cubicBezTo>
                <a:cubicBezTo>
                  <a:pt x="683" y="5592"/>
                  <a:pt x="681" y="5649"/>
                  <a:pt x="679" y="5706"/>
                </a:cubicBezTo>
                <a:lnTo>
                  <a:pt x="314" y="8252"/>
                </a:lnTo>
                <a:lnTo>
                  <a:pt x="3777" y="8252"/>
                </a:lnTo>
                <a:cubicBezTo>
                  <a:pt x="3978" y="6726"/>
                  <a:pt x="3475" y="6024"/>
                  <a:pt x="3255" y="5795"/>
                </a:cubicBezTo>
                <a:cubicBezTo>
                  <a:pt x="3185" y="5724"/>
                  <a:pt x="3139" y="5634"/>
                  <a:pt x="3126" y="5536"/>
                </a:cubicBezTo>
                <a:cubicBezTo>
                  <a:pt x="3126" y="5536"/>
                  <a:pt x="3126" y="5535"/>
                  <a:pt x="3126" y="5535"/>
                </a:cubicBezTo>
                <a:cubicBezTo>
                  <a:pt x="2951" y="4302"/>
                  <a:pt x="3679" y="3084"/>
                  <a:pt x="3993" y="1575"/>
                </a:cubicBezTo>
                <a:cubicBezTo>
                  <a:pt x="4067" y="1203"/>
                  <a:pt x="3912" y="822"/>
                  <a:pt x="3599" y="609"/>
                </a:cubicBezTo>
                <a:lnTo>
                  <a:pt x="3138" y="294"/>
                </a:lnTo>
                <a:cubicBezTo>
                  <a:pt x="2885" y="122"/>
                  <a:pt x="2589" y="25"/>
                  <a:pt x="2285" y="15"/>
                </a:cubicBezTo>
                <a:lnTo>
                  <a:pt x="1753" y="1"/>
                </a:lnTo>
                <a:cubicBezTo>
                  <a:pt x="1743" y="0"/>
                  <a:pt x="1733" y="0"/>
                  <a:pt x="1723" y="0"/>
                </a:cubicBezTo>
                <a:close/>
              </a:path>
            </a:pathLst>
          </a:custGeom>
          <a:solidFill>
            <a:srgbClr val="83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682;p48">
            <a:extLst>
              <a:ext uri="{FF2B5EF4-FFF2-40B4-BE49-F238E27FC236}">
                <a16:creationId xmlns:a16="http://schemas.microsoft.com/office/drawing/2014/main" id="{AD1860E9-30F8-649B-A10E-F972007BAFC7}"/>
              </a:ext>
            </a:extLst>
          </p:cNvPr>
          <p:cNvSpPr/>
          <p:nvPr/>
        </p:nvSpPr>
        <p:spPr>
          <a:xfrm>
            <a:off x="3263437" y="1993318"/>
            <a:ext cx="27098" cy="57992"/>
          </a:xfrm>
          <a:custGeom>
            <a:avLst/>
            <a:gdLst/>
            <a:ahLst/>
            <a:cxnLst/>
            <a:rect l="l" t="t" r="r" b="b"/>
            <a:pathLst>
              <a:path w="778" h="1665" extrusionOk="0">
                <a:moveTo>
                  <a:pt x="755" y="1"/>
                </a:moveTo>
                <a:lnTo>
                  <a:pt x="1" y="12"/>
                </a:lnTo>
                <a:lnTo>
                  <a:pt x="19" y="1293"/>
                </a:lnTo>
                <a:cubicBezTo>
                  <a:pt x="23" y="1500"/>
                  <a:pt x="190" y="1664"/>
                  <a:pt x="396" y="1664"/>
                </a:cubicBezTo>
                <a:cubicBezTo>
                  <a:pt x="399" y="1664"/>
                  <a:pt x="401" y="1664"/>
                  <a:pt x="403" y="1664"/>
                </a:cubicBezTo>
                <a:cubicBezTo>
                  <a:pt x="611" y="1662"/>
                  <a:pt x="777" y="1490"/>
                  <a:pt x="775" y="1282"/>
                </a:cubicBezTo>
                <a:lnTo>
                  <a:pt x="755" y="1"/>
                </a:lnTo>
                <a:close/>
              </a:path>
            </a:pathLst>
          </a:custGeom>
          <a:solidFill>
            <a:srgbClr val="7A2B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683;p48">
            <a:extLst>
              <a:ext uri="{FF2B5EF4-FFF2-40B4-BE49-F238E27FC236}">
                <a16:creationId xmlns:a16="http://schemas.microsoft.com/office/drawing/2014/main" id="{85B129D7-C63A-58D8-3380-AD73B1499FFE}"/>
              </a:ext>
            </a:extLst>
          </p:cNvPr>
          <p:cNvSpPr/>
          <p:nvPr/>
        </p:nvSpPr>
        <p:spPr>
          <a:xfrm>
            <a:off x="3222825" y="1917702"/>
            <a:ext cx="103410" cy="112187"/>
          </a:xfrm>
          <a:custGeom>
            <a:avLst/>
            <a:gdLst/>
            <a:ahLst/>
            <a:cxnLst/>
            <a:rect l="l" t="t" r="r" b="b"/>
            <a:pathLst>
              <a:path w="2969" h="3221" extrusionOk="0">
                <a:moveTo>
                  <a:pt x="1537" y="1"/>
                </a:moveTo>
                <a:cubicBezTo>
                  <a:pt x="1089" y="1"/>
                  <a:pt x="637" y="355"/>
                  <a:pt x="218" y="1514"/>
                </a:cubicBezTo>
                <a:cubicBezTo>
                  <a:pt x="1" y="2114"/>
                  <a:pt x="223" y="2879"/>
                  <a:pt x="778" y="3155"/>
                </a:cubicBezTo>
                <a:cubicBezTo>
                  <a:pt x="867" y="3200"/>
                  <a:pt x="968" y="3220"/>
                  <a:pt x="1074" y="3220"/>
                </a:cubicBezTo>
                <a:cubicBezTo>
                  <a:pt x="1463" y="3220"/>
                  <a:pt x="1930" y="2951"/>
                  <a:pt x="2235" y="2615"/>
                </a:cubicBezTo>
                <a:cubicBezTo>
                  <a:pt x="2244" y="2615"/>
                  <a:pt x="2252" y="2615"/>
                  <a:pt x="2261" y="2615"/>
                </a:cubicBezTo>
                <a:cubicBezTo>
                  <a:pt x="2465" y="2615"/>
                  <a:pt x="2687" y="2583"/>
                  <a:pt x="2828" y="2335"/>
                </a:cubicBezTo>
                <a:cubicBezTo>
                  <a:pt x="2943" y="2131"/>
                  <a:pt x="2969" y="1825"/>
                  <a:pt x="2792" y="1754"/>
                </a:cubicBezTo>
                <a:cubicBezTo>
                  <a:pt x="2765" y="1745"/>
                  <a:pt x="2736" y="1740"/>
                  <a:pt x="2704" y="1740"/>
                </a:cubicBezTo>
                <a:cubicBezTo>
                  <a:pt x="2670" y="1740"/>
                  <a:pt x="2635" y="1745"/>
                  <a:pt x="2598" y="1754"/>
                </a:cubicBezTo>
                <a:cubicBezTo>
                  <a:pt x="2648" y="1092"/>
                  <a:pt x="2392" y="262"/>
                  <a:pt x="1948" y="87"/>
                </a:cubicBezTo>
                <a:cubicBezTo>
                  <a:pt x="1812" y="34"/>
                  <a:pt x="1675" y="1"/>
                  <a:pt x="1537" y="1"/>
                </a:cubicBezTo>
                <a:close/>
              </a:path>
            </a:pathLst>
          </a:custGeom>
          <a:solidFill>
            <a:srgbClr val="9A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684;p48">
            <a:extLst>
              <a:ext uri="{FF2B5EF4-FFF2-40B4-BE49-F238E27FC236}">
                <a16:creationId xmlns:a16="http://schemas.microsoft.com/office/drawing/2014/main" id="{57E1F3F5-C56A-7C68-59BB-77FC4C90E620}"/>
              </a:ext>
            </a:extLst>
          </p:cNvPr>
          <p:cNvSpPr/>
          <p:nvPr/>
        </p:nvSpPr>
        <p:spPr>
          <a:xfrm>
            <a:off x="3222790" y="1917702"/>
            <a:ext cx="103410" cy="112187"/>
          </a:xfrm>
          <a:custGeom>
            <a:avLst/>
            <a:gdLst/>
            <a:ahLst/>
            <a:cxnLst/>
            <a:rect l="l" t="t" r="r" b="b"/>
            <a:pathLst>
              <a:path w="2969" h="3221" extrusionOk="0">
                <a:moveTo>
                  <a:pt x="1539" y="1"/>
                </a:moveTo>
                <a:cubicBezTo>
                  <a:pt x="1239" y="1"/>
                  <a:pt x="937" y="159"/>
                  <a:pt x="645" y="611"/>
                </a:cubicBezTo>
                <a:cubicBezTo>
                  <a:pt x="501" y="833"/>
                  <a:pt x="357" y="1130"/>
                  <a:pt x="219" y="1514"/>
                </a:cubicBezTo>
                <a:cubicBezTo>
                  <a:pt x="1" y="2114"/>
                  <a:pt x="224" y="2879"/>
                  <a:pt x="779" y="3155"/>
                </a:cubicBezTo>
                <a:cubicBezTo>
                  <a:pt x="868" y="3200"/>
                  <a:pt x="969" y="3220"/>
                  <a:pt x="1076" y="3220"/>
                </a:cubicBezTo>
                <a:cubicBezTo>
                  <a:pt x="1381" y="3220"/>
                  <a:pt x="1734" y="3055"/>
                  <a:pt x="2020" y="2820"/>
                </a:cubicBezTo>
                <a:cubicBezTo>
                  <a:pt x="2098" y="2758"/>
                  <a:pt x="2170" y="2690"/>
                  <a:pt x="2236" y="2615"/>
                </a:cubicBezTo>
                <a:cubicBezTo>
                  <a:pt x="2248" y="2615"/>
                  <a:pt x="2259" y="2616"/>
                  <a:pt x="2270" y="2616"/>
                </a:cubicBezTo>
                <a:cubicBezTo>
                  <a:pt x="2473" y="2616"/>
                  <a:pt x="2690" y="2579"/>
                  <a:pt x="2829" y="2334"/>
                </a:cubicBezTo>
                <a:cubicBezTo>
                  <a:pt x="2944" y="2131"/>
                  <a:pt x="2969" y="1825"/>
                  <a:pt x="2791" y="1756"/>
                </a:cubicBezTo>
                <a:cubicBezTo>
                  <a:pt x="2765" y="1745"/>
                  <a:pt x="2735" y="1740"/>
                  <a:pt x="2703" y="1740"/>
                </a:cubicBezTo>
                <a:cubicBezTo>
                  <a:pt x="2671" y="1740"/>
                  <a:pt x="2636" y="1745"/>
                  <a:pt x="2601" y="1754"/>
                </a:cubicBezTo>
                <a:cubicBezTo>
                  <a:pt x="2649" y="1092"/>
                  <a:pt x="2393" y="262"/>
                  <a:pt x="1950" y="87"/>
                </a:cubicBezTo>
                <a:cubicBezTo>
                  <a:pt x="1814" y="34"/>
                  <a:pt x="1677" y="1"/>
                  <a:pt x="1539" y="1"/>
                </a:cubicBezTo>
                <a:close/>
              </a:path>
            </a:pathLst>
          </a:custGeom>
          <a:solidFill>
            <a:srgbClr val="9A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685;p48">
            <a:extLst>
              <a:ext uri="{FF2B5EF4-FFF2-40B4-BE49-F238E27FC236}">
                <a16:creationId xmlns:a16="http://schemas.microsoft.com/office/drawing/2014/main" id="{714543DC-5F14-A7CF-2DEA-EDFDC9CA307B}"/>
              </a:ext>
            </a:extLst>
          </p:cNvPr>
          <p:cNvSpPr/>
          <p:nvPr/>
        </p:nvSpPr>
        <p:spPr>
          <a:xfrm>
            <a:off x="3243340" y="1988929"/>
            <a:ext cx="9996" cy="8847"/>
          </a:xfrm>
          <a:custGeom>
            <a:avLst/>
            <a:gdLst/>
            <a:ahLst/>
            <a:cxnLst/>
            <a:rect l="l" t="t" r="r" b="b"/>
            <a:pathLst>
              <a:path w="287" h="254" extrusionOk="0">
                <a:moveTo>
                  <a:pt x="248" y="1"/>
                </a:moveTo>
                <a:cubicBezTo>
                  <a:pt x="246" y="1"/>
                  <a:pt x="243" y="1"/>
                  <a:pt x="241" y="2"/>
                </a:cubicBezTo>
                <a:cubicBezTo>
                  <a:pt x="170" y="19"/>
                  <a:pt x="5" y="69"/>
                  <a:pt x="3" y="147"/>
                </a:cubicBezTo>
                <a:cubicBezTo>
                  <a:pt x="0" y="202"/>
                  <a:pt x="76" y="233"/>
                  <a:pt x="133" y="252"/>
                </a:cubicBezTo>
                <a:cubicBezTo>
                  <a:pt x="135" y="252"/>
                  <a:pt x="138" y="252"/>
                  <a:pt x="140" y="253"/>
                </a:cubicBezTo>
                <a:cubicBezTo>
                  <a:pt x="141" y="253"/>
                  <a:pt x="141" y="253"/>
                  <a:pt x="142" y="253"/>
                </a:cubicBezTo>
                <a:cubicBezTo>
                  <a:pt x="173" y="253"/>
                  <a:pt x="180" y="208"/>
                  <a:pt x="150" y="199"/>
                </a:cubicBezTo>
                <a:cubicBezTo>
                  <a:pt x="61" y="170"/>
                  <a:pt x="59" y="148"/>
                  <a:pt x="59" y="148"/>
                </a:cubicBezTo>
                <a:cubicBezTo>
                  <a:pt x="59" y="126"/>
                  <a:pt x="154" y="80"/>
                  <a:pt x="253" y="55"/>
                </a:cubicBezTo>
                <a:cubicBezTo>
                  <a:pt x="286" y="47"/>
                  <a:pt x="277" y="1"/>
                  <a:pt x="248" y="1"/>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86;p48">
            <a:extLst>
              <a:ext uri="{FF2B5EF4-FFF2-40B4-BE49-F238E27FC236}">
                <a16:creationId xmlns:a16="http://schemas.microsoft.com/office/drawing/2014/main" id="{F1E367B4-E9E4-9DE3-8940-C2591347027D}"/>
              </a:ext>
            </a:extLst>
          </p:cNvPr>
          <p:cNvSpPr/>
          <p:nvPr/>
        </p:nvSpPr>
        <p:spPr>
          <a:xfrm>
            <a:off x="3253162" y="1996035"/>
            <a:ext cx="21211" cy="13444"/>
          </a:xfrm>
          <a:custGeom>
            <a:avLst/>
            <a:gdLst/>
            <a:ahLst/>
            <a:cxnLst/>
            <a:rect l="l" t="t" r="r" b="b"/>
            <a:pathLst>
              <a:path w="609" h="386" extrusionOk="0">
                <a:moveTo>
                  <a:pt x="574" y="0"/>
                </a:moveTo>
                <a:cubicBezTo>
                  <a:pt x="560" y="0"/>
                  <a:pt x="547" y="9"/>
                  <a:pt x="543" y="23"/>
                </a:cubicBezTo>
                <a:cubicBezTo>
                  <a:pt x="461" y="285"/>
                  <a:pt x="242" y="323"/>
                  <a:pt x="122" y="323"/>
                </a:cubicBezTo>
                <a:cubicBezTo>
                  <a:pt x="76" y="323"/>
                  <a:pt x="45" y="318"/>
                  <a:pt x="40" y="317"/>
                </a:cubicBezTo>
                <a:cubicBezTo>
                  <a:pt x="38" y="316"/>
                  <a:pt x="36" y="316"/>
                  <a:pt x="34" y="316"/>
                </a:cubicBezTo>
                <a:cubicBezTo>
                  <a:pt x="19" y="316"/>
                  <a:pt x="6" y="327"/>
                  <a:pt x="3" y="343"/>
                </a:cubicBezTo>
                <a:cubicBezTo>
                  <a:pt x="1" y="360"/>
                  <a:pt x="12" y="376"/>
                  <a:pt x="29" y="379"/>
                </a:cubicBezTo>
                <a:cubicBezTo>
                  <a:pt x="47" y="382"/>
                  <a:pt x="64" y="384"/>
                  <a:pt x="81" y="385"/>
                </a:cubicBezTo>
                <a:cubicBezTo>
                  <a:pt x="91" y="385"/>
                  <a:pt x="102" y="386"/>
                  <a:pt x="115" y="386"/>
                </a:cubicBezTo>
                <a:cubicBezTo>
                  <a:pt x="250" y="386"/>
                  <a:pt x="508" y="344"/>
                  <a:pt x="604" y="42"/>
                </a:cubicBezTo>
                <a:cubicBezTo>
                  <a:pt x="609" y="26"/>
                  <a:pt x="600" y="7"/>
                  <a:pt x="584" y="2"/>
                </a:cubicBezTo>
                <a:cubicBezTo>
                  <a:pt x="581" y="1"/>
                  <a:pt x="577" y="0"/>
                  <a:pt x="574" y="0"/>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687;p48">
            <a:extLst>
              <a:ext uri="{FF2B5EF4-FFF2-40B4-BE49-F238E27FC236}">
                <a16:creationId xmlns:a16="http://schemas.microsoft.com/office/drawing/2014/main" id="{FEBCB69F-5527-072F-06D2-0A1B68809079}"/>
              </a:ext>
            </a:extLst>
          </p:cNvPr>
          <p:cNvSpPr/>
          <p:nvPr/>
        </p:nvSpPr>
        <p:spPr>
          <a:xfrm>
            <a:off x="3269462" y="1979281"/>
            <a:ext cx="6862" cy="7140"/>
          </a:xfrm>
          <a:custGeom>
            <a:avLst/>
            <a:gdLst/>
            <a:ahLst/>
            <a:cxnLst/>
            <a:rect l="l" t="t" r="r" b="b"/>
            <a:pathLst>
              <a:path w="197" h="205" extrusionOk="0">
                <a:moveTo>
                  <a:pt x="102" y="1"/>
                </a:moveTo>
                <a:cubicBezTo>
                  <a:pt x="54" y="1"/>
                  <a:pt x="13" y="41"/>
                  <a:pt x="7" y="94"/>
                </a:cubicBezTo>
                <a:cubicBezTo>
                  <a:pt x="1" y="150"/>
                  <a:pt x="38" y="199"/>
                  <a:pt x="89" y="204"/>
                </a:cubicBezTo>
                <a:cubicBezTo>
                  <a:pt x="92" y="205"/>
                  <a:pt x="94" y="205"/>
                  <a:pt x="97" y="205"/>
                </a:cubicBezTo>
                <a:cubicBezTo>
                  <a:pt x="145" y="205"/>
                  <a:pt x="186" y="165"/>
                  <a:pt x="192" y="113"/>
                </a:cubicBezTo>
                <a:cubicBezTo>
                  <a:pt x="197" y="57"/>
                  <a:pt x="161" y="5"/>
                  <a:pt x="110" y="1"/>
                </a:cubicBezTo>
                <a:cubicBezTo>
                  <a:pt x="107" y="1"/>
                  <a:pt x="105" y="1"/>
                  <a:pt x="102" y="1"/>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688;p48">
            <a:extLst>
              <a:ext uri="{FF2B5EF4-FFF2-40B4-BE49-F238E27FC236}">
                <a16:creationId xmlns:a16="http://schemas.microsoft.com/office/drawing/2014/main" id="{27601457-0047-E747-6B90-BFCFE642BF1F}"/>
              </a:ext>
            </a:extLst>
          </p:cNvPr>
          <p:cNvSpPr/>
          <p:nvPr/>
        </p:nvSpPr>
        <p:spPr>
          <a:xfrm>
            <a:off x="3240658" y="1977749"/>
            <a:ext cx="6862" cy="7175"/>
          </a:xfrm>
          <a:custGeom>
            <a:avLst/>
            <a:gdLst/>
            <a:ahLst/>
            <a:cxnLst/>
            <a:rect l="l" t="t" r="r" b="b"/>
            <a:pathLst>
              <a:path w="197" h="206" extrusionOk="0">
                <a:moveTo>
                  <a:pt x="103" y="0"/>
                </a:moveTo>
                <a:cubicBezTo>
                  <a:pt x="54" y="0"/>
                  <a:pt x="11" y="40"/>
                  <a:pt x="7" y="94"/>
                </a:cubicBezTo>
                <a:cubicBezTo>
                  <a:pt x="1" y="151"/>
                  <a:pt x="38" y="199"/>
                  <a:pt x="88" y="205"/>
                </a:cubicBezTo>
                <a:cubicBezTo>
                  <a:pt x="91" y="205"/>
                  <a:pt x="94" y="205"/>
                  <a:pt x="97" y="205"/>
                </a:cubicBezTo>
                <a:cubicBezTo>
                  <a:pt x="144" y="205"/>
                  <a:pt x="185" y="166"/>
                  <a:pt x="191" y="112"/>
                </a:cubicBezTo>
                <a:cubicBezTo>
                  <a:pt x="196" y="56"/>
                  <a:pt x="160" y="6"/>
                  <a:pt x="110" y="1"/>
                </a:cubicBezTo>
                <a:cubicBezTo>
                  <a:pt x="107" y="1"/>
                  <a:pt x="105" y="0"/>
                  <a:pt x="103" y="0"/>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689;p48">
            <a:extLst>
              <a:ext uri="{FF2B5EF4-FFF2-40B4-BE49-F238E27FC236}">
                <a16:creationId xmlns:a16="http://schemas.microsoft.com/office/drawing/2014/main" id="{10B111B8-2255-3E8E-C910-519FB3CE757E}"/>
              </a:ext>
            </a:extLst>
          </p:cNvPr>
          <p:cNvSpPr/>
          <p:nvPr/>
        </p:nvSpPr>
        <p:spPr>
          <a:xfrm>
            <a:off x="3270786" y="1964722"/>
            <a:ext cx="13061" cy="7767"/>
          </a:xfrm>
          <a:custGeom>
            <a:avLst/>
            <a:gdLst/>
            <a:ahLst/>
            <a:cxnLst/>
            <a:rect l="l" t="t" r="r" b="b"/>
            <a:pathLst>
              <a:path w="375" h="223" extrusionOk="0">
                <a:moveTo>
                  <a:pt x="120" y="0"/>
                </a:moveTo>
                <a:cubicBezTo>
                  <a:pt x="88" y="0"/>
                  <a:pt x="59" y="6"/>
                  <a:pt x="37" y="13"/>
                </a:cubicBezTo>
                <a:cubicBezTo>
                  <a:pt x="0" y="25"/>
                  <a:pt x="14" y="75"/>
                  <a:pt x="47" y="75"/>
                </a:cubicBezTo>
                <a:cubicBezTo>
                  <a:pt x="50" y="75"/>
                  <a:pt x="53" y="75"/>
                  <a:pt x="57" y="74"/>
                </a:cubicBezTo>
                <a:cubicBezTo>
                  <a:pt x="60" y="73"/>
                  <a:pt x="87" y="64"/>
                  <a:pt x="123" y="64"/>
                </a:cubicBezTo>
                <a:cubicBezTo>
                  <a:pt x="181" y="64"/>
                  <a:pt x="263" y="87"/>
                  <a:pt x="309" y="203"/>
                </a:cubicBezTo>
                <a:cubicBezTo>
                  <a:pt x="313" y="214"/>
                  <a:pt x="325" y="222"/>
                  <a:pt x="337" y="222"/>
                </a:cubicBezTo>
                <a:cubicBezTo>
                  <a:pt x="341" y="222"/>
                  <a:pt x="346" y="222"/>
                  <a:pt x="351" y="220"/>
                </a:cubicBezTo>
                <a:cubicBezTo>
                  <a:pt x="367" y="214"/>
                  <a:pt x="374" y="195"/>
                  <a:pt x="368" y="179"/>
                </a:cubicBezTo>
                <a:cubicBezTo>
                  <a:pt x="312" y="39"/>
                  <a:pt x="205" y="0"/>
                  <a:pt x="120" y="0"/>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690;p48">
            <a:extLst>
              <a:ext uri="{FF2B5EF4-FFF2-40B4-BE49-F238E27FC236}">
                <a16:creationId xmlns:a16="http://schemas.microsoft.com/office/drawing/2014/main" id="{B0C36919-1FF1-7745-D454-12E145706863}"/>
              </a:ext>
            </a:extLst>
          </p:cNvPr>
          <p:cNvSpPr/>
          <p:nvPr/>
        </p:nvSpPr>
        <p:spPr>
          <a:xfrm>
            <a:off x="3224601" y="1904188"/>
            <a:ext cx="104142" cy="95748"/>
          </a:xfrm>
          <a:custGeom>
            <a:avLst/>
            <a:gdLst/>
            <a:ahLst/>
            <a:cxnLst/>
            <a:rect l="l" t="t" r="r" b="b"/>
            <a:pathLst>
              <a:path w="2990" h="2749" extrusionOk="0">
                <a:moveTo>
                  <a:pt x="1519" y="1"/>
                </a:moveTo>
                <a:cubicBezTo>
                  <a:pt x="1441" y="1"/>
                  <a:pt x="1363" y="7"/>
                  <a:pt x="1285" y="19"/>
                </a:cubicBezTo>
                <a:cubicBezTo>
                  <a:pt x="765" y="102"/>
                  <a:pt x="260" y="431"/>
                  <a:pt x="74" y="981"/>
                </a:cubicBezTo>
                <a:cubicBezTo>
                  <a:pt x="1" y="1201"/>
                  <a:pt x="33" y="1449"/>
                  <a:pt x="28" y="1674"/>
                </a:cubicBezTo>
                <a:cubicBezTo>
                  <a:pt x="26" y="1776"/>
                  <a:pt x="32" y="1874"/>
                  <a:pt x="33" y="1975"/>
                </a:cubicBezTo>
                <a:cubicBezTo>
                  <a:pt x="34" y="2042"/>
                  <a:pt x="19" y="2130"/>
                  <a:pt x="33" y="2192"/>
                </a:cubicBezTo>
                <a:cubicBezTo>
                  <a:pt x="63" y="2045"/>
                  <a:pt x="143" y="1916"/>
                  <a:pt x="230" y="1797"/>
                </a:cubicBezTo>
                <a:cubicBezTo>
                  <a:pt x="325" y="1667"/>
                  <a:pt x="506" y="1591"/>
                  <a:pt x="564" y="1436"/>
                </a:cubicBezTo>
                <a:lnTo>
                  <a:pt x="564" y="1436"/>
                </a:lnTo>
                <a:cubicBezTo>
                  <a:pt x="559" y="1581"/>
                  <a:pt x="552" y="1832"/>
                  <a:pt x="625" y="1955"/>
                </a:cubicBezTo>
                <a:cubicBezTo>
                  <a:pt x="697" y="1817"/>
                  <a:pt x="754" y="1693"/>
                  <a:pt x="855" y="1576"/>
                </a:cubicBezTo>
                <a:cubicBezTo>
                  <a:pt x="957" y="1459"/>
                  <a:pt x="1067" y="1352"/>
                  <a:pt x="1156" y="1226"/>
                </a:cubicBezTo>
                <a:lnTo>
                  <a:pt x="1156" y="1226"/>
                </a:lnTo>
                <a:cubicBezTo>
                  <a:pt x="1144" y="1414"/>
                  <a:pt x="1176" y="1605"/>
                  <a:pt x="1161" y="1794"/>
                </a:cubicBezTo>
                <a:cubicBezTo>
                  <a:pt x="1378" y="1751"/>
                  <a:pt x="1668" y="1560"/>
                  <a:pt x="1778" y="1348"/>
                </a:cubicBezTo>
                <a:cubicBezTo>
                  <a:pt x="1819" y="1487"/>
                  <a:pt x="1887" y="1631"/>
                  <a:pt x="1929" y="1773"/>
                </a:cubicBezTo>
                <a:cubicBezTo>
                  <a:pt x="1968" y="1902"/>
                  <a:pt x="2012" y="2266"/>
                  <a:pt x="2135" y="2337"/>
                </a:cubicBezTo>
                <a:cubicBezTo>
                  <a:pt x="2206" y="2222"/>
                  <a:pt x="2256" y="2120"/>
                  <a:pt x="2290" y="1985"/>
                </a:cubicBezTo>
                <a:cubicBezTo>
                  <a:pt x="2380" y="2220"/>
                  <a:pt x="2355" y="2497"/>
                  <a:pt x="2405" y="2743"/>
                </a:cubicBezTo>
                <a:cubicBezTo>
                  <a:pt x="2413" y="2734"/>
                  <a:pt x="2419" y="2731"/>
                  <a:pt x="2424" y="2731"/>
                </a:cubicBezTo>
                <a:cubicBezTo>
                  <a:pt x="2435" y="2731"/>
                  <a:pt x="2438" y="2748"/>
                  <a:pt x="2438" y="2748"/>
                </a:cubicBezTo>
                <a:cubicBezTo>
                  <a:pt x="2597" y="2721"/>
                  <a:pt x="2752" y="2478"/>
                  <a:pt x="2837" y="2342"/>
                </a:cubicBezTo>
                <a:cubicBezTo>
                  <a:pt x="2925" y="2203"/>
                  <a:pt x="2975" y="2043"/>
                  <a:pt x="2978" y="1879"/>
                </a:cubicBezTo>
                <a:cubicBezTo>
                  <a:pt x="2990" y="1498"/>
                  <a:pt x="2917" y="1092"/>
                  <a:pt x="2755" y="749"/>
                </a:cubicBezTo>
                <a:cubicBezTo>
                  <a:pt x="2524" y="256"/>
                  <a:pt x="2024" y="1"/>
                  <a:pt x="1519" y="1"/>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691;p48">
            <a:extLst>
              <a:ext uri="{FF2B5EF4-FFF2-40B4-BE49-F238E27FC236}">
                <a16:creationId xmlns:a16="http://schemas.microsoft.com/office/drawing/2014/main" id="{0E32EB3B-0569-3F0B-F1B1-DEBF8A29D840}"/>
              </a:ext>
            </a:extLst>
          </p:cNvPr>
          <p:cNvSpPr/>
          <p:nvPr/>
        </p:nvSpPr>
        <p:spPr>
          <a:xfrm>
            <a:off x="3188726" y="2057997"/>
            <a:ext cx="146878" cy="176588"/>
          </a:xfrm>
          <a:custGeom>
            <a:avLst/>
            <a:gdLst/>
            <a:ahLst/>
            <a:cxnLst/>
            <a:rect l="l" t="t" r="r" b="b"/>
            <a:pathLst>
              <a:path w="4217" h="5070" extrusionOk="0">
                <a:moveTo>
                  <a:pt x="3733" y="1"/>
                </a:moveTo>
                <a:cubicBezTo>
                  <a:pt x="3546" y="1"/>
                  <a:pt x="3356" y="107"/>
                  <a:pt x="3286" y="328"/>
                </a:cubicBezTo>
                <a:cubicBezTo>
                  <a:pt x="2937" y="1442"/>
                  <a:pt x="2858" y="3024"/>
                  <a:pt x="2886" y="3217"/>
                </a:cubicBezTo>
                <a:lnTo>
                  <a:pt x="57" y="4401"/>
                </a:lnTo>
                <a:cubicBezTo>
                  <a:pt x="0" y="4425"/>
                  <a:pt x="146" y="5063"/>
                  <a:pt x="431" y="5069"/>
                </a:cubicBezTo>
                <a:cubicBezTo>
                  <a:pt x="432" y="5069"/>
                  <a:pt x="433" y="5069"/>
                  <a:pt x="434" y="5069"/>
                </a:cubicBezTo>
                <a:cubicBezTo>
                  <a:pt x="692" y="5069"/>
                  <a:pt x="3285" y="4246"/>
                  <a:pt x="3405" y="4130"/>
                </a:cubicBezTo>
                <a:cubicBezTo>
                  <a:pt x="3560" y="3980"/>
                  <a:pt x="4217" y="991"/>
                  <a:pt x="4177" y="414"/>
                </a:cubicBezTo>
                <a:lnTo>
                  <a:pt x="4177" y="403"/>
                </a:lnTo>
                <a:cubicBezTo>
                  <a:pt x="4157" y="139"/>
                  <a:pt x="3947" y="1"/>
                  <a:pt x="3733" y="1"/>
                </a:cubicBezTo>
                <a:close/>
              </a:path>
            </a:pathLst>
          </a:custGeom>
          <a:solidFill>
            <a:srgbClr val="83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692;p48">
            <a:extLst>
              <a:ext uri="{FF2B5EF4-FFF2-40B4-BE49-F238E27FC236}">
                <a16:creationId xmlns:a16="http://schemas.microsoft.com/office/drawing/2014/main" id="{FF427BE4-62E7-0E83-EA09-F3454E2737EC}"/>
              </a:ext>
            </a:extLst>
          </p:cNvPr>
          <p:cNvSpPr/>
          <p:nvPr/>
        </p:nvSpPr>
        <p:spPr>
          <a:xfrm>
            <a:off x="3132371" y="2209542"/>
            <a:ext cx="72586" cy="39393"/>
          </a:xfrm>
          <a:custGeom>
            <a:avLst/>
            <a:gdLst/>
            <a:ahLst/>
            <a:cxnLst/>
            <a:rect l="l" t="t" r="r" b="b"/>
            <a:pathLst>
              <a:path w="2084" h="1131" extrusionOk="0">
                <a:moveTo>
                  <a:pt x="1890" y="1"/>
                </a:moveTo>
                <a:cubicBezTo>
                  <a:pt x="1865" y="1"/>
                  <a:pt x="1837" y="9"/>
                  <a:pt x="1805" y="26"/>
                </a:cubicBezTo>
                <a:cubicBezTo>
                  <a:pt x="1751" y="55"/>
                  <a:pt x="1190" y="247"/>
                  <a:pt x="856" y="247"/>
                </a:cubicBezTo>
                <a:cubicBezTo>
                  <a:pt x="841" y="247"/>
                  <a:pt x="827" y="247"/>
                  <a:pt x="813" y="246"/>
                </a:cubicBezTo>
                <a:cubicBezTo>
                  <a:pt x="808" y="246"/>
                  <a:pt x="803" y="246"/>
                  <a:pt x="798" y="246"/>
                </a:cubicBezTo>
                <a:cubicBezTo>
                  <a:pt x="573" y="246"/>
                  <a:pt x="399" y="525"/>
                  <a:pt x="158" y="525"/>
                </a:cubicBezTo>
                <a:cubicBezTo>
                  <a:pt x="153" y="525"/>
                  <a:pt x="147" y="525"/>
                  <a:pt x="142" y="525"/>
                </a:cubicBezTo>
                <a:cubicBezTo>
                  <a:pt x="140" y="525"/>
                  <a:pt x="138" y="525"/>
                  <a:pt x="136" y="525"/>
                </a:cubicBezTo>
                <a:cubicBezTo>
                  <a:pt x="51" y="525"/>
                  <a:pt x="0" y="612"/>
                  <a:pt x="50" y="680"/>
                </a:cubicBezTo>
                <a:cubicBezTo>
                  <a:pt x="82" y="724"/>
                  <a:pt x="144" y="746"/>
                  <a:pt x="220" y="746"/>
                </a:cubicBezTo>
                <a:cubicBezTo>
                  <a:pt x="340" y="746"/>
                  <a:pt x="498" y="690"/>
                  <a:pt x="632" y="579"/>
                </a:cubicBezTo>
                <a:lnTo>
                  <a:pt x="632" y="579"/>
                </a:lnTo>
                <a:cubicBezTo>
                  <a:pt x="631" y="584"/>
                  <a:pt x="630" y="589"/>
                  <a:pt x="629" y="594"/>
                </a:cubicBezTo>
                <a:cubicBezTo>
                  <a:pt x="626" y="666"/>
                  <a:pt x="643" y="732"/>
                  <a:pt x="704" y="777"/>
                </a:cubicBezTo>
                <a:cubicBezTo>
                  <a:pt x="715" y="786"/>
                  <a:pt x="729" y="794"/>
                  <a:pt x="744" y="799"/>
                </a:cubicBezTo>
                <a:cubicBezTo>
                  <a:pt x="741" y="815"/>
                  <a:pt x="744" y="831"/>
                  <a:pt x="749" y="846"/>
                </a:cubicBezTo>
                <a:cubicBezTo>
                  <a:pt x="776" y="917"/>
                  <a:pt x="819" y="955"/>
                  <a:pt x="871" y="969"/>
                </a:cubicBezTo>
                <a:lnTo>
                  <a:pt x="871" y="971"/>
                </a:lnTo>
                <a:cubicBezTo>
                  <a:pt x="875" y="1062"/>
                  <a:pt x="956" y="1114"/>
                  <a:pt x="1041" y="1128"/>
                </a:cubicBezTo>
                <a:cubicBezTo>
                  <a:pt x="1050" y="1129"/>
                  <a:pt x="1059" y="1130"/>
                  <a:pt x="1067" y="1130"/>
                </a:cubicBezTo>
                <a:cubicBezTo>
                  <a:pt x="1112" y="1130"/>
                  <a:pt x="1154" y="1112"/>
                  <a:pt x="1192" y="1088"/>
                </a:cubicBezTo>
                <a:cubicBezTo>
                  <a:pt x="1378" y="1067"/>
                  <a:pt x="1553" y="925"/>
                  <a:pt x="1681" y="810"/>
                </a:cubicBezTo>
                <a:cubicBezTo>
                  <a:pt x="1767" y="733"/>
                  <a:pt x="1925" y="614"/>
                  <a:pt x="1991" y="521"/>
                </a:cubicBezTo>
                <a:cubicBezTo>
                  <a:pt x="2083" y="388"/>
                  <a:pt x="2067" y="1"/>
                  <a:pt x="1890" y="1"/>
                </a:cubicBezTo>
                <a:close/>
              </a:path>
            </a:pathLst>
          </a:custGeom>
          <a:solidFill>
            <a:srgbClr val="9A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693;p48">
            <a:extLst>
              <a:ext uri="{FF2B5EF4-FFF2-40B4-BE49-F238E27FC236}">
                <a16:creationId xmlns:a16="http://schemas.microsoft.com/office/drawing/2014/main" id="{B16001B9-ED46-66E2-F6E0-F298919E9A54}"/>
              </a:ext>
            </a:extLst>
          </p:cNvPr>
          <p:cNvSpPr/>
          <p:nvPr/>
        </p:nvSpPr>
        <p:spPr>
          <a:xfrm>
            <a:off x="3193986" y="2750731"/>
            <a:ext cx="68232" cy="45941"/>
          </a:xfrm>
          <a:custGeom>
            <a:avLst/>
            <a:gdLst/>
            <a:ahLst/>
            <a:cxnLst/>
            <a:rect l="l" t="t" r="r" b="b"/>
            <a:pathLst>
              <a:path w="1959" h="1319" extrusionOk="0">
                <a:moveTo>
                  <a:pt x="1177" y="0"/>
                </a:moveTo>
                <a:lnTo>
                  <a:pt x="1186" y="144"/>
                </a:lnTo>
                <a:lnTo>
                  <a:pt x="239" y="816"/>
                </a:lnTo>
                <a:cubicBezTo>
                  <a:pt x="0" y="965"/>
                  <a:pt x="122" y="1318"/>
                  <a:pt x="379" y="1318"/>
                </a:cubicBezTo>
                <a:cubicBezTo>
                  <a:pt x="398" y="1318"/>
                  <a:pt x="419" y="1316"/>
                  <a:pt x="440" y="1312"/>
                </a:cubicBezTo>
                <a:cubicBezTo>
                  <a:pt x="896" y="1212"/>
                  <a:pt x="1467" y="835"/>
                  <a:pt x="1763" y="623"/>
                </a:cubicBezTo>
                <a:cubicBezTo>
                  <a:pt x="1886" y="535"/>
                  <a:pt x="1959" y="393"/>
                  <a:pt x="1959" y="242"/>
                </a:cubicBezTo>
                <a:lnTo>
                  <a:pt x="1959" y="5"/>
                </a:lnTo>
                <a:cubicBezTo>
                  <a:pt x="1708" y="3"/>
                  <a:pt x="1441" y="0"/>
                  <a:pt x="1177" y="0"/>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694;p48">
            <a:extLst>
              <a:ext uri="{FF2B5EF4-FFF2-40B4-BE49-F238E27FC236}">
                <a16:creationId xmlns:a16="http://schemas.microsoft.com/office/drawing/2014/main" id="{5550F97E-8412-A663-E55B-7D6A4CEC374B}"/>
              </a:ext>
            </a:extLst>
          </p:cNvPr>
          <p:cNvSpPr/>
          <p:nvPr/>
        </p:nvSpPr>
        <p:spPr>
          <a:xfrm>
            <a:off x="3390462" y="2592951"/>
            <a:ext cx="26889" cy="70844"/>
          </a:xfrm>
          <a:custGeom>
            <a:avLst/>
            <a:gdLst/>
            <a:ahLst/>
            <a:cxnLst/>
            <a:rect l="l" t="t" r="r" b="b"/>
            <a:pathLst>
              <a:path w="772" h="2034" extrusionOk="0">
                <a:moveTo>
                  <a:pt x="426" y="1"/>
                </a:moveTo>
                <a:lnTo>
                  <a:pt x="0" y="619"/>
                </a:lnTo>
                <a:lnTo>
                  <a:pt x="48" y="671"/>
                </a:lnTo>
                <a:cubicBezTo>
                  <a:pt x="32" y="1177"/>
                  <a:pt x="57" y="1543"/>
                  <a:pt x="100" y="1805"/>
                </a:cubicBezTo>
                <a:cubicBezTo>
                  <a:pt x="126" y="1958"/>
                  <a:pt x="247" y="2033"/>
                  <a:pt x="368" y="2033"/>
                </a:cubicBezTo>
                <a:cubicBezTo>
                  <a:pt x="494" y="2033"/>
                  <a:pt x="620" y="1951"/>
                  <a:pt x="637" y="1790"/>
                </a:cubicBezTo>
                <a:lnTo>
                  <a:pt x="762" y="508"/>
                </a:lnTo>
                <a:cubicBezTo>
                  <a:pt x="772" y="407"/>
                  <a:pt x="735" y="305"/>
                  <a:pt x="661" y="233"/>
                </a:cubicBezTo>
                <a:lnTo>
                  <a:pt x="426" y="1"/>
                </a:ln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719;p48">
            <a:extLst>
              <a:ext uri="{FF2B5EF4-FFF2-40B4-BE49-F238E27FC236}">
                <a16:creationId xmlns:a16="http://schemas.microsoft.com/office/drawing/2014/main" id="{3664E35A-376F-9439-EEB6-989C4DA5223C}"/>
              </a:ext>
            </a:extLst>
          </p:cNvPr>
          <p:cNvSpPr/>
          <p:nvPr/>
        </p:nvSpPr>
        <p:spPr>
          <a:xfrm>
            <a:off x="2685154" y="3386448"/>
            <a:ext cx="28909" cy="27307"/>
          </a:xfrm>
          <a:custGeom>
            <a:avLst/>
            <a:gdLst/>
            <a:ahLst/>
            <a:cxnLst/>
            <a:rect l="l" t="t" r="r" b="b"/>
            <a:pathLst>
              <a:path w="830" h="784" extrusionOk="0">
                <a:moveTo>
                  <a:pt x="828" y="1"/>
                </a:moveTo>
                <a:lnTo>
                  <a:pt x="1" y="479"/>
                </a:lnTo>
                <a:lnTo>
                  <a:pt x="2" y="783"/>
                </a:lnTo>
                <a:lnTo>
                  <a:pt x="830" y="305"/>
                </a:lnTo>
                <a:lnTo>
                  <a:pt x="8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720;p48">
            <a:extLst>
              <a:ext uri="{FF2B5EF4-FFF2-40B4-BE49-F238E27FC236}">
                <a16:creationId xmlns:a16="http://schemas.microsoft.com/office/drawing/2014/main" id="{F07170D3-22F8-6261-E65D-53D3FF81E7C7}"/>
              </a:ext>
            </a:extLst>
          </p:cNvPr>
          <p:cNvSpPr/>
          <p:nvPr/>
        </p:nvSpPr>
        <p:spPr>
          <a:xfrm>
            <a:off x="2685224" y="3407555"/>
            <a:ext cx="28874" cy="27307"/>
          </a:xfrm>
          <a:custGeom>
            <a:avLst/>
            <a:gdLst/>
            <a:ahLst/>
            <a:cxnLst/>
            <a:rect l="l" t="t" r="r" b="b"/>
            <a:pathLst>
              <a:path w="829" h="784" extrusionOk="0">
                <a:moveTo>
                  <a:pt x="828" y="0"/>
                </a:moveTo>
                <a:lnTo>
                  <a:pt x="0" y="478"/>
                </a:lnTo>
                <a:lnTo>
                  <a:pt x="1" y="783"/>
                </a:lnTo>
                <a:lnTo>
                  <a:pt x="829" y="305"/>
                </a:lnTo>
                <a:lnTo>
                  <a:pt x="8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721;p48">
            <a:extLst>
              <a:ext uri="{FF2B5EF4-FFF2-40B4-BE49-F238E27FC236}">
                <a16:creationId xmlns:a16="http://schemas.microsoft.com/office/drawing/2014/main" id="{9405D375-6019-D022-4CAF-6DC3935F5E75}"/>
              </a:ext>
            </a:extLst>
          </p:cNvPr>
          <p:cNvSpPr/>
          <p:nvPr/>
        </p:nvSpPr>
        <p:spPr>
          <a:xfrm>
            <a:off x="2737643" y="3334412"/>
            <a:ext cx="49041" cy="102609"/>
          </a:xfrm>
          <a:custGeom>
            <a:avLst/>
            <a:gdLst/>
            <a:ahLst/>
            <a:cxnLst/>
            <a:rect l="l" t="t" r="r" b="b"/>
            <a:pathLst>
              <a:path w="1408" h="2946" extrusionOk="0">
                <a:moveTo>
                  <a:pt x="1407" y="1"/>
                </a:moveTo>
                <a:lnTo>
                  <a:pt x="1018" y="225"/>
                </a:lnTo>
                <a:lnTo>
                  <a:pt x="750" y="1542"/>
                </a:lnTo>
                <a:lnTo>
                  <a:pt x="426" y="567"/>
                </a:lnTo>
                <a:lnTo>
                  <a:pt x="0" y="813"/>
                </a:lnTo>
                <a:lnTo>
                  <a:pt x="520" y="2084"/>
                </a:lnTo>
                <a:cubicBezTo>
                  <a:pt x="502" y="2197"/>
                  <a:pt x="478" y="2281"/>
                  <a:pt x="449" y="2339"/>
                </a:cubicBezTo>
                <a:cubicBezTo>
                  <a:pt x="426" y="2390"/>
                  <a:pt x="388" y="2435"/>
                  <a:pt x="341" y="2465"/>
                </a:cubicBezTo>
                <a:cubicBezTo>
                  <a:pt x="312" y="2479"/>
                  <a:pt x="284" y="2493"/>
                  <a:pt x="255" y="2505"/>
                </a:cubicBezTo>
                <a:cubicBezTo>
                  <a:pt x="221" y="2518"/>
                  <a:pt x="185" y="2528"/>
                  <a:pt x="149" y="2535"/>
                </a:cubicBezTo>
                <a:lnTo>
                  <a:pt x="150" y="2945"/>
                </a:lnTo>
                <a:cubicBezTo>
                  <a:pt x="190" y="2939"/>
                  <a:pt x="228" y="2928"/>
                  <a:pt x="265" y="2913"/>
                </a:cubicBezTo>
                <a:cubicBezTo>
                  <a:pt x="305" y="2897"/>
                  <a:pt x="343" y="2878"/>
                  <a:pt x="380" y="2857"/>
                </a:cubicBezTo>
                <a:cubicBezTo>
                  <a:pt x="507" y="2780"/>
                  <a:pt x="615" y="2676"/>
                  <a:pt x="696" y="2554"/>
                </a:cubicBezTo>
                <a:cubicBezTo>
                  <a:pt x="785" y="2424"/>
                  <a:pt x="851" y="2279"/>
                  <a:pt x="890" y="2126"/>
                </a:cubicBezTo>
                <a:lnTo>
                  <a:pt x="14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722;p48">
            <a:extLst>
              <a:ext uri="{FF2B5EF4-FFF2-40B4-BE49-F238E27FC236}">
                <a16:creationId xmlns:a16="http://schemas.microsoft.com/office/drawing/2014/main" id="{86B98464-82CB-28A6-81ED-67807CFE5BF2}"/>
              </a:ext>
            </a:extLst>
          </p:cNvPr>
          <p:cNvSpPr/>
          <p:nvPr/>
        </p:nvSpPr>
        <p:spPr>
          <a:xfrm>
            <a:off x="4858511" y="1674101"/>
            <a:ext cx="173453" cy="218523"/>
          </a:xfrm>
          <a:custGeom>
            <a:avLst/>
            <a:gdLst/>
            <a:ahLst/>
            <a:cxnLst/>
            <a:rect l="l" t="t" r="r" b="b"/>
            <a:pathLst>
              <a:path w="4980" h="6274" extrusionOk="0">
                <a:moveTo>
                  <a:pt x="4217" y="0"/>
                </a:moveTo>
                <a:cubicBezTo>
                  <a:pt x="3995" y="0"/>
                  <a:pt x="3774" y="98"/>
                  <a:pt x="3646" y="310"/>
                </a:cubicBezTo>
                <a:cubicBezTo>
                  <a:pt x="3577" y="422"/>
                  <a:pt x="3553" y="557"/>
                  <a:pt x="3558" y="690"/>
                </a:cubicBezTo>
                <a:lnTo>
                  <a:pt x="3607" y="2410"/>
                </a:lnTo>
                <a:lnTo>
                  <a:pt x="3606" y="2410"/>
                </a:lnTo>
                <a:lnTo>
                  <a:pt x="3638" y="3514"/>
                </a:lnTo>
                <a:lnTo>
                  <a:pt x="149" y="5736"/>
                </a:lnTo>
                <a:cubicBezTo>
                  <a:pt x="149" y="5736"/>
                  <a:pt x="93" y="5721"/>
                  <a:pt x="0" y="5706"/>
                </a:cubicBezTo>
                <a:lnTo>
                  <a:pt x="0" y="5706"/>
                </a:lnTo>
                <a:lnTo>
                  <a:pt x="237" y="6274"/>
                </a:lnTo>
                <a:cubicBezTo>
                  <a:pt x="290" y="6230"/>
                  <a:pt x="341" y="6183"/>
                  <a:pt x="387" y="6131"/>
                </a:cubicBezTo>
                <a:lnTo>
                  <a:pt x="3685" y="4844"/>
                </a:lnTo>
                <a:cubicBezTo>
                  <a:pt x="3719" y="4829"/>
                  <a:pt x="3753" y="4816"/>
                  <a:pt x="3787" y="4800"/>
                </a:cubicBezTo>
                <a:cubicBezTo>
                  <a:pt x="4265" y="4574"/>
                  <a:pt x="4571" y="4095"/>
                  <a:pt x="4623" y="3568"/>
                </a:cubicBezTo>
                <a:lnTo>
                  <a:pt x="4732" y="2492"/>
                </a:lnTo>
                <a:lnTo>
                  <a:pt x="4903" y="800"/>
                </a:lnTo>
                <a:cubicBezTo>
                  <a:pt x="4904" y="793"/>
                  <a:pt x="4905" y="787"/>
                  <a:pt x="4906" y="780"/>
                </a:cubicBezTo>
                <a:cubicBezTo>
                  <a:pt x="4979" y="286"/>
                  <a:pt x="4597" y="0"/>
                  <a:pt x="4217" y="0"/>
                </a:cubicBezTo>
                <a:close/>
              </a:path>
            </a:pathLst>
          </a:custGeom>
          <a:solidFill>
            <a:srgbClr val="223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723;p48">
            <a:extLst>
              <a:ext uri="{FF2B5EF4-FFF2-40B4-BE49-F238E27FC236}">
                <a16:creationId xmlns:a16="http://schemas.microsoft.com/office/drawing/2014/main" id="{7A9331EA-3A75-0401-6833-20995D4E9484}"/>
              </a:ext>
            </a:extLst>
          </p:cNvPr>
          <p:cNvSpPr/>
          <p:nvPr/>
        </p:nvSpPr>
        <p:spPr>
          <a:xfrm>
            <a:off x="4859278" y="2164472"/>
            <a:ext cx="67466" cy="59664"/>
          </a:xfrm>
          <a:custGeom>
            <a:avLst/>
            <a:gdLst/>
            <a:ahLst/>
            <a:cxnLst/>
            <a:rect l="l" t="t" r="r" b="b"/>
            <a:pathLst>
              <a:path w="1937" h="1713" extrusionOk="0">
                <a:moveTo>
                  <a:pt x="1582" y="0"/>
                </a:moveTo>
                <a:lnTo>
                  <a:pt x="1027" y="329"/>
                </a:lnTo>
                <a:cubicBezTo>
                  <a:pt x="959" y="507"/>
                  <a:pt x="155" y="1351"/>
                  <a:pt x="107" y="1391"/>
                </a:cubicBezTo>
                <a:cubicBezTo>
                  <a:pt x="0" y="1477"/>
                  <a:pt x="91" y="1712"/>
                  <a:pt x="219" y="1712"/>
                </a:cubicBezTo>
                <a:cubicBezTo>
                  <a:pt x="224" y="1712"/>
                  <a:pt x="229" y="1712"/>
                  <a:pt x="235" y="1711"/>
                </a:cubicBezTo>
                <a:cubicBezTo>
                  <a:pt x="309" y="1696"/>
                  <a:pt x="381" y="1676"/>
                  <a:pt x="451" y="1649"/>
                </a:cubicBezTo>
                <a:cubicBezTo>
                  <a:pt x="875" y="1494"/>
                  <a:pt x="1588" y="1116"/>
                  <a:pt x="1706" y="1041"/>
                </a:cubicBezTo>
                <a:cubicBezTo>
                  <a:pt x="1885" y="926"/>
                  <a:pt x="1937" y="662"/>
                  <a:pt x="1813" y="477"/>
                </a:cubicBezTo>
                <a:lnTo>
                  <a:pt x="1582" y="0"/>
                </a:lnTo>
                <a:close/>
              </a:path>
            </a:pathLst>
          </a:custGeom>
          <a:solidFill>
            <a:srgbClr val="120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724;p48">
            <a:extLst>
              <a:ext uri="{FF2B5EF4-FFF2-40B4-BE49-F238E27FC236}">
                <a16:creationId xmlns:a16="http://schemas.microsoft.com/office/drawing/2014/main" id="{887EEA15-23F3-CF37-6E8C-865B66D44E5E}"/>
              </a:ext>
            </a:extLst>
          </p:cNvPr>
          <p:cNvSpPr/>
          <p:nvPr/>
        </p:nvSpPr>
        <p:spPr>
          <a:xfrm>
            <a:off x="4851476" y="1850445"/>
            <a:ext cx="269027" cy="370905"/>
          </a:xfrm>
          <a:custGeom>
            <a:avLst/>
            <a:gdLst/>
            <a:ahLst/>
            <a:cxnLst/>
            <a:rect l="l" t="t" r="r" b="b"/>
            <a:pathLst>
              <a:path w="7724" h="10649" extrusionOk="0">
                <a:moveTo>
                  <a:pt x="4006" y="1"/>
                </a:moveTo>
                <a:lnTo>
                  <a:pt x="1063" y="2225"/>
                </a:lnTo>
                <a:lnTo>
                  <a:pt x="632" y="2562"/>
                </a:lnTo>
                <a:cubicBezTo>
                  <a:pt x="301" y="2806"/>
                  <a:pt x="60" y="3191"/>
                  <a:pt x="14" y="3628"/>
                </a:cubicBezTo>
                <a:cubicBezTo>
                  <a:pt x="0" y="3759"/>
                  <a:pt x="3" y="3890"/>
                  <a:pt x="20" y="4019"/>
                </a:cubicBezTo>
                <a:lnTo>
                  <a:pt x="369" y="5428"/>
                </a:lnTo>
                <a:lnTo>
                  <a:pt x="929" y="7697"/>
                </a:lnTo>
                <a:lnTo>
                  <a:pt x="1243" y="8962"/>
                </a:lnTo>
                <a:lnTo>
                  <a:pt x="1254" y="9316"/>
                </a:lnTo>
                <a:cubicBezTo>
                  <a:pt x="1259" y="9321"/>
                  <a:pt x="1258" y="9330"/>
                  <a:pt x="1251" y="9346"/>
                </a:cubicBezTo>
                <a:lnTo>
                  <a:pt x="1806" y="9016"/>
                </a:lnTo>
                <a:lnTo>
                  <a:pt x="1774" y="8952"/>
                </a:lnTo>
                <a:cubicBezTo>
                  <a:pt x="1773" y="8951"/>
                  <a:pt x="1773" y="8951"/>
                  <a:pt x="1774" y="8950"/>
                </a:cubicBezTo>
                <a:cubicBezTo>
                  <a:pt x="1764" y="8832"/>
                  <a:pt x="1756" y="8716"/>
                  <a:pt x="1746" y="8595"/>
                </a:cubicBezTo>
                <a:cubicBezTo>
                  <a:pt x="1780" y="7287"/>
                  <a:pt x="1757" y="6112"/>
                  <a:pt x="1654" y="5236"/>
                </a:cubicBezTo>
                <a:cubicBezTo>
                  <a:pt x="1567" y="4492"/>
                  <a:pt x="1424" y="3964"/>
                  <a:pt x="1211" y="3752"/>
                </a:cubicBezTo>
                <a:lnTo>
                  <a:pt x="3428" y="2277"/>
                </a:lnTo>
                <a:cubicBezTo>
                  <a:pt x="3498" y="2231"/>
                  <a:pt x="3578" y="2199"/>
                  <a:pt x="3661" y="2182"/>
                </a:cubicBezTo>
                <a:cubicBezTo>
                  <a:pt x="3704" y="2173"/>
                  <a:pt x="3749" y="2168"/>
                  <a:pt x="3794" y="2168"/>
                </a:cubicBezTo>
                <a:cubicBezTo>
                  <a:pt x="3822" y="2168"/>
                  <a:pt x="3849" y="2170"/>
                  <a:pt x="3877" y="2173"/>
                </a:cubicBezTo>
                <a:lnTo>
                  <a:pt x="4018" y="2188"/>
                </a:lnTo>
                <a:lnTo>
                  <a:pt x="2284" y="3349"/>
                </a:lnTo>
                <a:cubicBezTo>
                  <a:pt x="1897" y="3607"/>
                  <a:pt x="1686" y="4092"/>
                  <a:pt x="1734" y="4588"/>
                </a:cubicBezTo>
                <a:lnTo>
                  <a:pt x="1736" y="4602"/>
                </a:lnTo>
                <a:lnTo>
                  <a:pt x="1834" y="5273"/>
                </a:lnTo>
                <a:lnTo>
                  <a:pt x="2580" y="10464"/>
                </a:lnTo>
                <a:lnTo>
                  <a:pt x="2573" y="10649"/>
                </a:lnTo>
                <a:lnTo>
                  <a:pt x="3123" y="10462"/>
                </a:lnTo>
                <a:lnTo>
                  <a:pt x="3113" y="10442"/>
                </a:lnTo>
                <a:cubicBezTo>
                  <a:pt x="3113" y="10441"/>
                  <a:pt x="3112" y="10440"/>
                  <a:pt x="3112" y="10438"/>
                </a:cubicBezTo>
                <a:cubicBezTo>
                  <a:pt x="3113" y="10333"/>
                  <a:pt x="3177" y="8697"/>
                  <a:pt x="3151" y="7119"/>
                </a:cubicBezTo>
                <a:cubicBezTo>
                  <a:pt x="3139" y="6261"/>
                  <a:pt x="3098" y="5420"/>
                  <a:pt x="3008" y="4850"/>
                </a:cubicBezTo>
                <a:cubicBezTo>
                  <a:pt x="3010" y="4850"/>
                  <a:pt x="3010" y="4850"/>
                  <a:pt x="3008" y="4847"/>
                </a:cubicBezTo>
                <a:lnTo>
                  <a:pt x="5193" y="3923"/>
                </a:lnTo>
                <a:cubicBezTo>
                  <a:pt x="5193" y="3923"/>
                  <a:pt x="7723" y="3155"/>
                  <a:pt x="6828" y="736"/>
                </a:cubicBezTo>
                <a:lnTo>
                  <a:pt x="6501" y="85"/>
                </a:lnTo>
                <a:lnTo>
                  <a:pt x="6501" y="79"/>
                </a:lnTo>
                <a:cubicBezTo>
                  <a:pt x="5906" y="74"/>
                  <a:pt x="4006" y="1"/>
                  <a:pt x="4006" y="1"/>
                </a:cubicBezTo>
                <a:close/>
              </a:path>
            </a:pathLst>
          </a:custGeom>
          <a:solidFill>
            <a:srgbClr val="F5BA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725;p48">
            <a:extLst>
              <a:ext uri="{FF2B5EF4-FFF2-40B4-BE49-F238E27FC236}">
                <a16:creationId xmlns:a16="http://schemas.microsoft.com/office/drawing/2014/main" id="{204E6A7F-41FD-F094-42E2-AFC43E19E548}"/>
              </a:ext>
            </a:extLst>
          </p:cNvPr>
          <p:cNvSpPr/>
          <p:nvPr/>
        </p:nvSpPr>
        <p:spPr>
          <a:xfrm>
            <a:off x="4974913" y="1681554"/>
            <a:ext cx="126468" cy="190903"/>
          </a:xfrm>
          <a:custGeom>
            <a:avLst/>
            <a:gdLst/>
            <a:ahLst/>
            <a:cxnLst/>
            <a:rect l="l" t="t" r="r" b="b"/>
            <a:pathLst>
              <a:path w="3631" h="5481" extrusionOk="0">
                <a:moveTo>
                  <a:pt x="1282" y="0"/>
                </a:moveTo>
                <a:lnTo>
                  <a:pt x="804" y="115"/>
                </a:lnTo>
                <a:lnTo>
                  <a:pt x="159" y="269"/>
                </a:lnTo>
                <a:cubicBezTo>
                  <a:pt x="5" y="1135"/>
                  <a:pt x="0" y="2020"/>
                  <a:pt x="141" y="2888"/>
                </a:cubicBezTo>
                <a:lnTo>
                  <a:pt x="462" y="4850"/>
                </a:lnTo>
                <a:cubicBezTo>
                  <a:pt x="462" y="4850"/>
                  <a:pt x="730" y="5481"/>
                  <a:pt x="1502" y="5481"/>
                </a:cubicBezTo>
                <a:cubicBezTo>
                  <a:pt x="1867" y="5481"/>
                  <a:pt x="2343" y="5340"/>
                  <a:pt x="2957" y="4926"/>
                </a:cubicBezTo>
                <a:lnTo>
                  <a:pt x="3631" y="739"/>
                </a:lnTo>
                <a:cubicBezTo>
                  <a:pt x="3398" y="528"/>
                  <a:pt x="2943" y="366"/>
                  <a:pt x="2538" y="248"/>
                </a:cubicBezTo>
                <a:cubicBezTo>
                  <a:pt x="2311" y="182"/>
                  <a:pt x="2100" y="129"/>
                  <a:pt x="1950" y="87"/>
                </a:cubicBezTo>
                <a:lnTo>
                  <a:pt x="1282" y="0"/>
                </a:lnTo>
                <a:close/>
              </a:path>
            </a:pathLst>
          </a:custGeom>
          <a:solidFill>
            <a:srgbClr val="223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726;p48">
            <a:extLst>
              <a:ext uri="{FF2B5EF4-FFF2-40B4-BE49-F238E27FC236}">
                <a16:creationId xmlns:a16="http://schemas.microsoft.com/office/drawing/2014/main" id="{675A5893-2AEB-A737-6703-56300DA98244}"/>
              </a:ext>
            </a:extLst>
          </p:cNvPr>
          <p:cNvSpPr/>
          <p:nvPr/>
        </p:nvSpPr>
        <p:spPr>
          <a:xfrm>
            <a:off x="4902014" y="2204004"/>
            <a:ext cx="66804" cy="56947"/>
          </a:xfrm>
          <a:custGeom>
            <a:avLst/>
            <a:gdLst/>
            <a:ahLst/>
            <a:cxnLst/>
            <a:rect l="l" t="t" r="r" b="b"/>
            <a:pathLst>
              <a:path w="1918" h="1635" extrusionOk="0">
                <a:moveTo>
                  <a:pt x="1669" y="0"/>
                </a:moveTo>
                <a:lnTo>
                  <a:pt x="1121" y="187"/>
                </a:lnTo>
                <a:lnTo>
                  <a:pt x="1116" y="299"/>
                </a:lnTo>
                <a:cubicBezTo>
                  <a:pt x="1172" y="372"/>
                  <a:pt x="170" y="1265"/>
                  <a:pt x="116" y="1303"/>
                </a:cubicBezTo>
                <a:cubicBezTo>
                  <a:pt x="1" y="1382"/>
                  <a:pt x="77" y="1634"/>
                  <a:pt x="211" y="1634"/>
                </a:cubicBezTo>
                <a:cubicBezTo>
                  <a:pt x="214" y="1634"/>
                  <a:pt x="216" y="1634"/>
                  <a:pt x="219" y="1634"/>
                </a:cubicBezTo>
                <a:cubicBezTo>
                  <a:pt x="275" y="1629"/>
                  <a:pt x="438" y="1592"/>
                  <a:pt x="438" y="1592"/>
                </a:cubicBezTo>
                <a:lnTo>
                  <a:pt x="1534" y="1174"/>
                </a:lnTo>
                <a:cubicBezTo>
                  <a:pt x="1717" y="1105"/>
                  <a:pt x="1852" y="950"/>
                  <a:pt x="1897" y="761"/>
                </a:cubicBezTo>
                <a:cubicBezTo>
                  <a:pt x="1916" y="683"/>
                  <a:pt x="1917" y="607"/>
                  <a:pt x="1883" y="546"/>
                </a:cubicBezTo>
                <a:lnTo>
                  <a:pt x="1669" y="0"/>
                </a:lnTo>
                <a:close/>
              </a:path>
            </a:pathLst>
          </a:custGeom>
          <a:solidFill>
            <a:srgbClr val="120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727;p48">
            <a:extLst>
              <a:ext uri="{FF2B5EF4-FFF2-40B4-BE49-F238E27FC236}">
                <a16:creationId xmlns:a16="http://schemas.microsoft.com/office/drawing/2014/main" id="{7DD13DA8-AB6E-6868-206A-595ABC467D3F}"/>
              </a:ext>
            </a:extLst>
          </p:cNvPr>
          <p:cNvSpPr/>
          <p:nvPr/>
        </p:nvSpPr>
        <p:spPr>
          <a:xfrm>
            <a:off x="5019217" y="1642893"/>
            <a:ext cx="27968" cy="57992"/>
          </a:xfrm>
          <a:custGeom>
            <a:avLst/>
            <a:gdLst/>
            <a:ahLst/>
            <a:cxnLst/>
            <a:rect l="l" t="t" r="r" b="b"/>
            <a:pathLst>
              <a:path w="803" h="1665" extrusionOk="0">
                <a:moveTo>
                  <a:pt x="135" y="0"/>
                </a:moveTo>
                <a:lnTo>
                  <a:pt x="19" y="1255"/>
                </a:lnTo>
                <a:cubicBezTo>
                  <a:pt x="0" y="1460"/>
                  <a:pt x="134" y="1642"/>
                  <a:pt x="318" y="1663"/>
                </a:cubicBezTo>
                <a:cubicBezTo>
                  <a:pt x="330" y="1664"/>
                  <a:pt x="342" y="1665"/>
                  <a:pt x="353" y="1665"/>
                </a:cubicBezTo>
                <a:cubicBezTo>
                  <a:pt x="523" y="1665"/>
                  <a:pt x="669" y="1522"/>
                  <a:pt x="686" y="1331"/>
                </a:cubicBezTo>
                <a:lnTo>
                  <a:pt x="803" y="77"/>
                </a:lnTo>
                <a:lnTo>
                  <a:pt x="135" y="0"/>
                </a:lnTo>
                <a:close/>
              </a:path>
            </a:pathLst>
          </a:custGeom>
          <a:solidFill>
            <a:srgbClr val="7A2B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728;p48">
            <a:extLst>
              <a:ext uri="{FF2B5EF4-FFF2-40B4-BE49-F238E27FC236}">
                <a16:creationId xmlns:a16="http://schemas.microsoft.com/office/drawing/2014/main" id="{1087A969-45BA-6591-5BE0-48EFC14E6229}"/>
              </a:ext>
            </a:extLst>
          </p:cNvPr>
          <p:cNvSpPr/>
          <p:nvPr/>
        </p:nvSpPr>
        <p:spPr>
          <a:xfrm>
            <a:off x="4991179" y="1559475"/>
            <a:ext cx="93971" cy="118004"/>
          </a:xfrm>
          <a:custGeom>
            <a:avLst/>
            <a:gdLst/>
            <a:ahLst/>
            <a:cxnLst/>
            <a:rect l="l" t="t" r="r" b="b"/>
            <a:pathLst>
              <a:path w="2698" h="3388" extrusionOk="0">
                <a:moveTo>
                  <a:pt x="1130" y="1"/>
                </a:moveTo>
                <a:cubicBezTo>
                  <a:pt x="607" y="1"/>
                  <a:pt x="82" y="381"/>
                  <a:pt x="27" y="1802"/>
                </a:cubicBezTo>
                <a:cubicBezTo>
                  <a:pt x="0" y="2492"/>
                  <a:pt x="235" y="3182"/>
                  <a:pt x="917" y="3367"/>
                </a:cubicBezTo>
                <a:cubicBezTo>
                  <a:pt x="968" y="3380"/>
                  <a:pt x="1019" y="3387"/>
                  <a:pt x="1069" y="3387"/>
                </a:cubicBezTo>
                <a:cubicBezTo>
                  <a:pt x="1457" y="3387"/>
                  <a:pt x="1830" y="3002"/>
                  <a:pt x="2098" y="2558"/>
                </a:cubicBezTo>
                <a:cubicBezTo>
                  <a:pt x="2303" y="2522"/>
                  <a:pt x="2524" y="2455"/>
                  <a:pt x="2622" y="2166"/>
                </a:cubicBezTo>
                <a:cubicBezTo>
                  <a:pt x="2698" y="1937"/>
                  <a:pt x="2672" y="1621"/>
                  <a:pt x="2490" y="1582"/>
                </a:cubicBezTo>
                <a:cubicBezTo>
                  <a:pt x="2476" y="1579"/>
                  <a:pt x="2462" y="1577"/>
                  <a:pt x="2447" y="1577"/>
                </a:cubicBezTo>
                <a:cubicBezTo>
                  <a:pt x="2403" y="1577"/>
                  <a:pt x="2353" y="1591"/>
                  <a:pt x="2304" y="1614"/>
                </a:cubicBezTo>
                <a:cubicBezTo>
                  <a:pt x="2239" y="930"/>
                  <a:pt x="1854" y="130"/>
                  <a:pt x="1397" y="31"/>
                </a:cubicBezTo>
                <a:cubicBezTo>
                  <a:pt x="1310" y="12"/>
                  <a:pt x="1220" y="1"/>
                  <a:pt x="1130" y="1"/>
                </a:cubicBezTo>
                <a:close/>
              </a:path>
            </a:pathLst>
          </a:custGeom>
          <a:solidFill>
            <a:srgbClr val="9A5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729;p48">
            <a:extLst>
              <a:ext uri="{FF2B5EF4-FFF2-40B4-BE49-F238E27FC236}">
                <a16:creationId xmlns:a16="http://schemas.microsoft.com/office/drawing/2014/main" id="{41EB81F6-7270-1899-6C9C-F656C59D09A3}"/>
              </a:ext>
            </a:extLst>
          </p:cNvPr>
          <p:cNvSpPr/>
          <p:nvPr/>
        </p:nvSpPr>
        <p:spPr>
          <a:xfrm>
            <a:off x="5029353" y="1623388"/>
            <a:ext cx="6653" cy="8533"/>
          </a:xfrm>
          <a:custGeom>
            <a:avLst/>
            <a:gdLst/>
            <a:ahLst/>
            <a:cxnLst/>
            <a:rect l="l" t="t" r="r" b="b"/>
            <a:pathLst>
              <a:path w="191" h="245" extrusionOk="0">
                <a:moveTo>
                  <a:pt x="97" y="1"/>
                </a:moveTo>
                <a:cubicBezTo>
                  <a:pt x="44" y="1"/>
                  <a:pt x="1" y="55"/>
                  <a:pt x="1" y="122"/>
                </a:cubicBezTo>
                <a:cubicBezTo>
                  <a:pt x="0" y="190"/>
                  <a:pt x="44" y="245"/>
                  <a:pt x="96" y="245"/>
                </a:cubicBezTo>
                <a:cubicBezTo>
                  <a:pt x="96" y="245"/>
                  <a:pt x="97" y="245"/>
                  <a:pt x="97" y="245"/>
                </a:cubicBezTo>
                <a:cubicBezTo>
                  <a:pt x="149" y="245"/>
                  <a:pt x="191" y="191"/>
                  <a:pt x="191" y="123"/>
                </a:cubicBezTo>
                <a:cubicBezTo>
                  <a:pt x="191" y="55"/>
                  <a:pt x="149" y="1"/>
                  <a:pt x="97" y="1"/>
                </a:cubicBezTo>
                <a:close/>
              </a:path>
            </a:pathLst>
          </a:custGeom>
          <a:solidFill>
            <a:srgbClr val="120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730;p48">
            <a:extLst>
              <a:ext uri="{FF2B5EF4-FFF2-40B4-BE49-F238E27FC236}">
                <a16:creationId xmlns:a16="http://schemas.microsoft.com/office/drawing/2014/main" id="{E8DD592B-F35A-EF5C-074F-5521292F17BE}"/>
              </a:ext>
            </a:extLst>
          </p:cNvPr>
          <p:cNvSpPr/>
          <p:nvPr/>
        </p:nvSpPr>
        <p:spPr>
          <a:xfrm>
            <a:off x="5001907" y="1620463"/>
            <a:ext cx="6618" cy="8568"/>
          </a:xfrm>
          <a:custGeom>
            <a:avLst/>
            <a:gdLst/>
            <a:ahLst/>
            <a:cxnLst/>
            <a:rect l="l" t="t" r="r" b="b"/>
            <a:pathLst>
              <a:path w="190" h="246" extrusionOk="0">
                <a:moveTo>
                  <a:pt x="96" y="0"/>
                </a:moveTo>
                <a:cubicBezTo>
                  <a:pt x="44" y="0"/>
                  <a:pt x="0" y="55"/>
                  <a:pt x="0" y="123"/>
                </a:cubicBezTo>
                <a:cubicBezTo>
                  <a:pt x="0" y="190"/>
                  <a:pt x="43" y="246"/>
                  <a:pt x="95" y="246"/>
                </a:cubicBezTo>
                <a:cubicBezTo>
                  <a:pt x="147" y="246"/>
                  <a:pt x="190" y="191"/>
                  <a:pt x="190" y="123"/>
                </a:cubicBezTo>
                <a:cubicBezTo>
                  <a:pt x="190" y="56"/>
                  <a:pt x="148" y="0"/>
                  <a:pt x="96" y="0"/>
                </a:cubicBezTo>
                <a:close/>
              </a:path>
            </a:pathLst>
          </a:custGeom>
          <a:solidFill>
            <a:srgbClr val="120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731;p48">
            <a:extLst>
              <a:ext uri="{FF2B5EF4-FFF2-40B4-BE49-F238E27FC236}">
                <a16:creationId xmlns:a16="http://schemas.microsoft.com/office/drawing/2014/main" id="{E17AD795-CC81-55B0-E965-EE16C818C780}"/>
              </a:ext>
            </a:extLst>
          </p:cNvPr>
          <p:cNvSpPr/>
          <p:nvPr/>
        </p:nvSpPr>
        <p:spPr>
          <a:xfrm>
            <a:off x="5031199" y="1606113"/>
            <a:ext cx="17206" cy="11041"/>
          </a:xfrm>
          <a:custGeom>
            <a:avLst/>
            <a:gdLst/>
            <a:ahLst/>
            <a:cxnLst/>
            <a:rect l="l" t="t" r="r" b="b"/>
            <a:pathLst>
              <a:path w="494" h="317" extrusionOk="0">
                <a:moveTo>
                  <a:pt x="157" y="1"/>
                </a:moveTo>
                <a:cubicBezTo>
                  <a:pt x="109" y="1"/>
                  <a:pt x="65" y="11"/>
                  <a:pt x="33" y="25"/>
                </a:cubicBezTo>
                <a:cubicBezTo>
                  <a:pt x="10" y="35"/>
                  <a:pt x="1" y="61"/>
                  <a:pt x="8" y="84"/>
                </a:cubicBezTo>
                <a:cubicBezTo>
                  <a:pt x="14" y="103"/>
                  <a:pt x="30" y="114"/>
                  <a:pt x="48" y="114"/>
                </a:cubicBezTo>
                <a:cubicBezTo>
                  <a:pt x="53" y="114"/>
                  <a:pt x="58" y="113"/>
                  <a:pt x="62" y="111"/>
                </a:cubicBezTo>
                <a:cubicBezTo>
                  <a:pt x="66" y="110"/>
                  <a:pt x="106" y="94"/>
                  <a:pt x="159" y="94"/>
                </a:cubicBezTo>
                <a:cubicBezTo>
                  <a:pt x="236" y="94"/>
                  <a:pt x="342" y="128"/>
                  <a:pt x="406" y="289"/>
                </a:cubicBezTo>
                <a:cubicBezTo>
                  <a:pt x="412" y="305"/>
                  <a:pt x="427" y="316"/>
                  <a:pt x="444" y="317"/>
                </a:cubicBezTo>
                <a:cubicBezTo>
                  <a:pt x="450" y="317"/>
                  <a:pt x="456" y="316"/>
                  <a:pt x="461" y="313"/>
                </a:cubicBezTo>
                <a:cubicBezTo>
                  <a:pt x="484" y="301"/>
                  <a:pt x="493" y="274"/>
                  <a:pt x="484" y="251"/>
                </a:cubicBezTo>
                <a:cubicBezTo>
                  <a:pt x="405" y="55"/>
                  <a:pt x="269" y="1"/>
                  <a:pt x="157" y="1"/>
                </a:cubicBezTo>
                <a:close/>
              </a:path>
            </a:pathLst>
          </a:custGeom>
          <a:solidFill>
            <a:srgbClr val="120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732;p48">
            <a:extLst>
              <a:ext uri="{FF2B5EF4-FFF2-40B4-BE49-F238E27FC236}">
                <a16:creationId xmlns:a16="http://schemas.microsoft.com/office/drawing/2014/main" id="{9DC1BA49-4143-4D9F-9776-CBFC96DD6DBE}"/>
              </a:ext>
            </a:extLst>
          </p:cNvPr>
          <p:cNvSpPr/>
          <p:nvPr/>
        </p:nvSpPr>
        <p:spPr>
          <a:xfrm>
            <a:off x="5023362" y="1647839"/>
            <a:ext cx="14385" cy="11355"/>
          </a:xfrm>
          <a:custGeom>
            <a:avLst/>
            <a:gdLst/>
            <a:ahLst/>
            <a:cxnLst/>
            <a:rect l="l" t="t" r="r" b="b"/>
            <a:pathLst>
              <a:path w="413" h="326" extrusionOk="0">
                <a:moveTo>
                  <a:pt x="371" y="0"/>
                </a:moveTo>
                <a:cubicBezTo>
                  <a:pt x="353" y="0"/>
                  <a:pt x="335" y="14"/>
                  <a:pt x="333" y="33"/>
                </a:cubicBezTo>
                <a:cubicBezTo>
                  <a:pt x="331" y="42"/>
                  <a:pt x="293" y="242"/>
                  <a:pt x="98" y="242"/>
                </a:cubicBezTo>
                <a:cubicBezTo>
                  <a:pt x="82" y="242"/>
                  <a:pt x="65" y="240"/>
                  <a:pt x="47" y="237"/>
                </a:cubicBezTo>
                <a:cubicBezTo>
                  <a:pt x="45" y="237"/>
                  <a:pt x="43" y="237"/>
                  <a:pt x="41" y="237"/>
                </a:cubicBezTo>
                <a:cubicBezTo>
                  <a:pt x="27" y="237"/>
                  <a:pt x="15" y="244"/>
                  <a:pt x="9" y="256"/>
                </a:cubicBezTo>
                <a:cubicBezTo>
                  <a:pt x="6" y="261"/>
                  <a:pt x="5" y="266"/>
                  <a:pt x="4" y="272"/>
                </a:cubicBezTo>
                <a:cubicBezTo>
                  <a:pt x="0" y="294"/>
                  <a:pt x="15" y="316"/>
                  <a:pt x="36" y="320"/>
                </a:cubicBezTo>
                <a:cubicBezTo>
                  <a:pt x="58" y="324"/>
                  <a:pt x="80" y="326"/>
                  <a:pt x="100" y="326"/>
                </a:cubicBezTo>
                <a:cubicBezTo>
                  <a:pt x="302" y="326"/>
                  <a:pt x="390" y="151"/>
                  <a:pt x="408" y="50"/>
                </a:cubicBezTo>
                <a:cubicBezTo>
                  <a:pt x="413" y="28"/>
                  <a:pt x="399" y="6"/>
                  <a:pt x="378" y="1"/>
                </a:cubicBezTo>
                <a:cubicBezTo>
                  <a:pt x="376" y="1"/>
                  <a:pt x="373" y="0"/>
                  <a:pt x="371" y="0"/>
                </a:cubicBezTo>
                <a:close/>
              </a:path>
            </a:pathLst>
          </a:custGeom>
          <a:solidFill>
            <a:srgbClr val="120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733;p48">
            <a:extLst>
              <a:ext uri="{FF2B5EF4-FFF2-40B4-BE49-F238E27FC236}">
                <a16:creationId xmlns:a16="http://schemas.microsoft.com/office/drawing/2014/main" id="{05277F0C-295B-EDD9-98DB-0741539CB354}"/>
              </a:ext>
            </a:extLst>
          </p:cNvPr>
          <p:cNvSpPr/>
          <p:nvPr/>
        </p:nvSpPr>
        <p:spPr>
          <a:xfrm>
            <a:off x="4996055" y="1604963"/>
            <a:ext cx="15360" cy="7210"/>
          </a:xfrm>
          <a:custGeom>
            <a:avLst/>
            <a:gdLst/>
            <a:ahLst/>
            <a:cxnLst/>
            <a:rect l="l" t="t" r="r" b="b"/>
            <a:pathLst>
              <a:path w="441" h="207" extrusionOk="0">
                <a:moveTo>
                  <a:pt x="251" y="1"/>
                </a:moveTo>
                <a:cubicBezTo>
                  <a:pt x="134" y="1"/>
                  <a:pt x="48" y="84"/>
                  <a:pt x="11" y="146"/>
                </a:cubicBezTo>
                <a:cubicBezTo>
                  <a:pt x="0" y="163"/>
                  <a:pt x="5" y="187"/>
                  <a:pt x="21" y="200"/>
                </a:cubicBezTo>
                <a:cubicBezTo>
                  <a:pt x="27" y="204"/>
                  <a:pt x="34" y="206"/>
                  <a:pt x="40" y="206"/>
                </a:cubicBezTo>
                <a:cubicBezTo>
                  <a:pt x="52" y="206"/>
                  <a:pt x="64" y="200"/>
                  <a:pt x="71" y="189"/>
                </a:cubicBezTo>
                <a:cubicBezTo>
                  <a:pt x="74" y="183"/>
                  <a:pt x="138" y="79"/>
                  <a:pt x="250" y="79"/>
                </a:cubicBezTo>
                <a:cubicBezTo>
                  <a:pt x="289" y="79"/>
                  <a:pt x="333" y="91"/>
                  <a:pt x="383" y="123"/>
                </a:cubicBezTo>
                <a:cubicBezTo>
                  <a:pt x="388" y="127"/>
                  <a:pt x="394" y="128"/>
                  <a:pt x="400" y="128"/>
                </a:cubicBezTo>
                <a:cubicBezTo>
                  <a:pt x="407" y="128"/>
                  <a:pt x="415" y="126"/>
                  <a:pt x="421" y="121"/>
                </a:cubicBezTo>
                <a:cubicBezTo>
                  <a:pt x="425" y="118"/>
                  <a:pt x="429" y="113"/>
                  <a:pt x="431" y="108"/>
                </a:cubicBezTo>
                <a:cubicBezTo>
                  <a:pt x="441" y="91"/>
                  <a:pt x="436" y="68"/>
                  <a:pt x="419" y="55"/>
                </a:cubicBezTo>
                <a:cubicBezTo>
                  <a:pt x="358" y="16"/>
                  <a:pt x="302" y="1"/>
                  <a:pt x="251" y="1"/>
                </a:cubicBezTo>
                <a:close/>
              </a:path>
            </a:pathLst>
          </a:custGeom>
          <a:solidFill>
            <a:srgbClr val="120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734;p48">
            <a:extLst>
              <a:ext uri="{FF2B5EF4-FFF2-40B4-BE49-F238E27FC236}">
                <a16:creationId xmlns:a16="http://schemas.microsoft.com/office/drawing/2014/main" id="{EC8EBAA5-0F6C-087D-88DC-0A7C0182E991}"/>
              </a:ext>
            </a:extLst>
          </p:cNvPr>
          <p:cNvSpPr/>
          <p:nvPr/>
        </p:nvSpPr>
        <p:spPr>
          <a:xfrm>
            <a:off x="5008176" y="1620463"/>
            <a:ext cx="11529" cy="31591"/>
          </a:xfrm>
          <a:custGeom>
            <a:avLst/>
            <a:gdLst/>
            <a:ahLst/>
            <a:cxnLst/>
            <a:rect l="l" t="t" r="r" b="b"/>
            <a:pathLst>
              <a:path w="331" h="907" extrusionOk="0">
                <a:moveTo>
                  <a:pt x="290" y="0"/>
                </a:moveTo>
                <a:cubicBezTo>
                  <a:pt x="275" y="0"/>
                  <a:pt x="262" y="10"/>
                  <a:pt x="258" y="24"/>
                </a:cubicBezTo>
                <a:lnTo>
                  <a:pt x="72" y="517"/>
                </a:lnTo>
                <a:cubicBezTo>
                  <a:pt x="3" y="663"/>
                  <a:pt x="0" y="792"/>
                  <a:pt x="67" y="861"/>
                </a:cubicBezTo>
                <a:cubicBezTo>
                  <a:pt x="87" y="884"/>
                  <a:pt x="113" y="898"/>
                  <a:pt x="141" y="903"/>
                </a:cubicBezTo>
                <a:cubicBezTo>
                  <a:pt x="152" y="906"/>
                  <a:pt x="164" y="907"/>
                  <a:pt x="175" y="907"/>
                </a:cubicBezTo>
                <a:cubicBezTo>
                  <a:pt x="218" y="907"/>
                  <a:pt x="265" y="891"/>
                  <a:pt x="312" y="860"/>
                </a:cubicBezTo>
                <a:cubicBezTo>
                  <a:pt x="327" y="849"/>
                  <a:pt x="331" y="827"/>
                  <a:pt x="321" y="810"/>
                </a:cubicBezTo>
                <a:cubicBezTo>
                  <a:pt x="315" y="799"/>
                  <a:pt x="303" y="793"/>
                  <a:pt x="292" y="793"/>
                </a:cubicBezTo>
                <a:cubicBezTo>
                  <a:pt x="285" y="793"/>
                  <a:pt x="278" y="795"/>
                  <a:pt x="273" y="799"/>
                </a:cubicBezTo>
                <a:cubicBezTo>
                  <a:pt x="239" y="821"/>
                  <a:pt x="205" y="832"/>
                  <a:pt x="175" y="832"/>
                </a:cubicBezTo>
                <a:cubicBezTo>
                  <a:pt x="150" y="832"/>
                  <a:pt x="128" y="824"/>
                  <a:pt x="113" y="808"/>
                </a:cubicBezTo>
                <a:cubicBezTo>
                  <a:pt x="81" y="772"/>
                  <a:pt x="67" y="687"/>
                  <a:pt x="133" y="549"/>
                </a:cubicBezTo>
                <a:lnTo>
                  <a:pt x="321" y="52"/>
                </a:lnTo>
                <a:cubicBezTo>
                  <a:pt x="328" y="34"/>
                  <a:pt x="320" y="13"/>
                  <a:pt x="302" y="3"/>
                </a:cubicBezTo>
                <a:cubicBezTo>
                  <a:pt x="298" y="1"/>
                  <a:pt x="294" y="0"/>
                  <a:pt x="290" y="0"/>
                </a:cubicBezTo>
                <a:close/>
              </a:path>
            </a:pathLst>
          </a:custGeom>
          <a:solidFill>
            <a:srgbClr val="120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735;p48">
            <a:extLst>
              <a:ext uri="{FF2B5EF4-FFF2-40B4-BE49-F238E27FC236}">
                <a16:creationId xmlns:a16="http://schemas.microsoft.com/office/drawing/2014/main" id="{3491CEAC-02BF-A404-2BA2-A05DFE681E4F}"/>
              </a:ext>
            </a:extLst>
          </p:cNvPr>
          <p:cNvSpPr/>
          <p:nvPr/>
        </p:nvSpPr>
        <p:spPr>
          <a:xfrm>
            <a:off x="4972057" y="1548539"/>
            <a:ext cx="108530" cy="96131"/>
          </a:xfrm>
          <a:custGeom>
            <a:avLst/>
            <a:gdLst/>
            <a:ahLst/>
            <a:cxnLst/>
            <a:rect l="l" t="t" r="r" b="b"/>
            <a:pathLst>
              <a:path w="3116" h="2760" extrusionOk="0">
                <a:moveTo>
                  <a:pt x="1764" y="0"/>
                </a:moveTo>
                <a:cubicBezTo>
                  <a:pt x="1396" y="0"/>
                  <a:pt x="1028" y="137"/>
                  <a:pt x="784" y="401"/>
                </a:cubicBezTo>
                <a:cubicBezTo>
                  <a:pt x="0" y="1249"/>
                  <a:pt x="568" y="1961"/>
                  <a:pt x="563" y="1987"/>
                </a:cubicBezTo>
                <a:cubicBezTo>
                  <a:pt x="578" y="1923"/>
                  <a:pt x="812" y="1593"/>
                  <a:pt x="799" y="1228"/>
                </a:cubicBezTo>
                <a:lnTo>
                  <a:pt x="799" y="1228"/>
                </a:lnTo>
                <a:cubicBezTo>
                  <a:pt x="822" y="1330"/>
                  <a:pt x="868" y="1431"/>
                  <a:pt x="916" y="1510"/>
                </a:cubicBezTo>
                <a:cubicBezTo>
                  <a:pt x="978" y="1612"/>
                  <a:pt x="1071" y="1670"/>
                  <a:pt x="1149" y="1751"/>
                </a:cubicBezTo>
                <a:cubicBezTo>
                  <a:pt x="1150" y="1639"/>
                  <a:pt x="1139" y="1554"/>
                  <a:pt x="1163" y="1440"/>
                </a:cubicBezTo>
                <a:cubicBezTo>
                  <a:pt x="1187" y="1336"/>
                  <a:pt x="1225" y="1242"/>
                  <a:pt x="1261" y="1146"/>
                </a:cubicBezTo>
                <a:cubicBezTo>
                  <a:pt x="1369" y="1295"/>
                  <a:pt x="1426" y="1460"/>
                  <a:pt x="1585" y="1558"/>
                </a:cubicBezTo>
                <a:cubicBezTo>
                  <a:pt x="1733" y="1650"/>
                  <a:pt x="1893" y="1707"/>
                  <a:pt x="2049" y="1763"/>
                </a:cubicBezTo>
                <a:cubicBezTo>
                  <a:pt x="1964" y="1660"/>
                  <a:pt x="1889" y="1536"/>
                  <a:pt x="1893" y="1385"/>
                </a:cubicBezTo>
                <a:lnTo>
                  <a:pt x="1893" y="1385"/>
                </a:lnTo>
                <a:cubicBezTo>
                  <a:pt x="1990" y="1418"/>
                  <a:pt x="2105" y="1561"/>
                  <a:pt x="2179" y="1639"/>
                </a:cubicBezTo>
                <a:cubicBezTo>
                  <a:pt x="2303" y="1768"/>
                  <a:pt x="2471" y="1896"/>
                  <a:pt x="2528" y="2090"/>
                </a:cubicBezTo>
                <a:cubicBezTo>
                  <a:pt x="2578" y="2259"/>
                  <a:pt x="2548" y="2432"/>
                  <a:pt x="2501" y="2594"/>
                </a:cubicBezTo>
                <a:cubicBezTo>
                  <a:pt x="2485" y="2646"/>
                  <a:pt x="2452" y="2709"/>
                  <a:pt x="2449" y="2759"/>
                </a:cubicBezTo>
                <a:cubicBezTo>
                  <a:pt x="2557" y="2759"/>
                  <a:pt x="2781" y="2726"/>
                  <a:pt x="3008" y="1811"/>
                </a:cubicBezTo>
                <a:cubicBezTo>
                  <a:pt x="3115" y="1378"/>
                  <a:pt x="3086" y="911"/>
                  <a:pt x="2853" y="553"/>
                </a:cubicBezTo>
                <a:cubicBezTo>
                  <a:pt x="2613" y="180"/>
                  <a:pt x="2188" y="0"/>
                  <a:pt x="17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736;p48">
            <a:extLst>
              <a:ext uri="{FF2B5EF4-FFF2-40B4-BE49-F238E27FC236}">
                <a16:creationId xmlns:a16="http://schemas.microsoft.com/office/drawing/2014/main" id="{F4E21D49-B01C-BC5B-E62C-CF4FA3CBB886}"/>
              </a:ext>
            </a:extLst>
          </p:cNvPr>
          <p:cNvSpPr/>
          <p:nvPr/>
        </p:nvSpPr>
        <p:spPr>
          <a:xfrm>
            <a:off x="4829115" y="1856540"/>
            <a:ext cx="273172" cy="104455"/>
          </a:xfrm>
          <a:custGeom>
            <a:avLst/>
            <a:gdLst/>
            <a:ahLst/>
            <a:cxnLst/>
            <a:rect l="l" t="t" r="r" b="b"/>
            <a:pathLst>
              <a:path w="7843" h="2999" extrusionOk="0">
                <a:moveTo>
                  <a:pt x="7843" y="1706"/>
                </a:moveTo>
                <a:lnTo>
                  <a:pt x="3510" y="0"/>
                </a:lnTo>
                <a:lnTo>
                  <a:pt x="1" y="881"/>
                </a:lnTo>
                <a:lnTo>
                  <a:pt x="4480" y="2999"/>
                </a:lnTo>
                <a:close/>
              </a:path>
            </a:pathLst>
          </a:custGeom>
          <a:solidFill>
            <a:srgbClr val="C8D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737;p48">
            <a:extLst>
              <a:ext uri="{FF2B5EF4-FFF2-40B4-BE49-F238E27FC236}">
                <a16:creationId xmlns:a16="http://schemas.microsoft.com/office/drawing/2014/main" id="{E9337054-249A-EAAF-9D9D-AB7D37CD4B7E}"/>
              </a:ext>
            </a:extLst>
          </p:cNvPr>
          <p:cNvSpPr/>
          <p:nvPr/>
        </p:nvSpPr>
        <p:spPr>
          <a:xfrm>
            <a:off x="4806684" y="1779775"/>
            <a:ext cx="295602" cy="188604"/>
          </a:xfrm>
          <a:custGeom>
            <a:avLst/>
            <a:gdLst/>
            <a:ahLst/>
            <a:cxnLst/>
            <a:rect l="l" t="t" r="r" b="b"/>
            <a:pathLst>
              <a:path w="8487" h="5415" extrusionOk="0">
                <a:moveTo>
                  <a:pt x="1" y="1"/>
                </a:moveTo>
                <a:lnTo>
                  <a:pt x="696" y="3287"/>
                </a:lnTo>
                <a:lnTo>
                  <a:pt x="5197" y="5415"/>
                </a:lnTo>
                <a:lnTo>
                  <a:pt x="8465" y="4171"/>
                </a:lnTo>
                <a:lnTo>
                  <a:pt x="8487" y="3910"/>
                </a:lnTo>
                <a:lnTo>
                  <a:pt x="5124" y="5203"/>
                </a:lnTo>
                <a:lnTo>
                  <a:pt x="4143" y="1960"/>
                </a:lnTo>
                <a:close/>
              </a:path>
            </a:pathLst>
          </a:custGeom>
          <a:solidFill>
            <a:srgbClr val="E1E5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738;p48">
            <a:extLst>
              <a:ext uri="{FF2B5EF4-FFF2-40B4-BE49-F238E27FC236}">
                <a16:creationId xmlns:a16="http://schemas.microsoft.com/office/drawing/2014/main" id="{5A1B6863-B5AB-1FC6-2AB4-047265837878}"/>
              </a:ext>
            </a:extLst>
          </p:cNvPr>
          <p:cNvSpPr/>
          <p:nvPr/>
        </p:nvSpPr>
        <p:spPr>
          <a:xfrm>
            <a:off x="4950950" y="1842852"/>
            <a:ext cx="42179" cy="118143"/>
          </a:xfrm>
          <a:custGeom>
            <a:avLst/>
            <a:gdLst/>
            <a:ahLst/>
            <a:cxnLst/>
            <a:rect l="l" t="t" r="r" b="b"/>
            <a:pathLst>
              <a:path w="1211" h="3392" extrusionOk="0">
                <a:moveTo>
                  <a:pt x="1211" y="3304"/>
                </a:moveTo>
                <a:lnTo>
                  <a:pt x="198" y="1"/>
                </a:lnTo>
                <a:lnTo>
                  <a:pt x="1" y="149"/>
                </a:lnTo>
                <a:lnTo>
                  <a:pt x="982" y="3392"/>
                </a:lnTo>
                <a:close/>
              </a:path>
            </a:pathLst>
          </a:custGeom>
          <a:solidFill>
            <a:srgbClr val="8A9D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739;p48">
            <a:extLst>
              <a:ext uri="{FF2B5EF4-FFF2-40B4-BE49-F238E27FC236}">
                <a16:creationId xmlns:a16="http://schemas.microsoft.com/office/drawing/2014/main" id="{E41E75EA-1C18-0E99-8C45-99A2CE100878}"/>
              </a:ext>
            </a:extLst>
          </p:cNvPr>
          <p:cNvSpPr/>
          <p:nvPr/>
        </p:nvSpPr>
        <p:spPr>
          <a:xfrm>
            <a:off x="4806684" y="1774307"/>
            <a:ext cx="151162" cy="73770"/>
          </a:xfrm>
          <a:custGeom>
            <a:avLst/>
            <a:gdLst/>
            <a:ahLst/>
            <a:cxnLst/>
            <a:rect l="l" t="t" r="r" b="b"/>
            <a:pathLst>
              <a:path w="4340" h="2118" extrusionOk="0">
                <a:moveTo>
                  <a:pt x="4340" y="1969"/>
                </a:moveTo>
                <a:lnTo>
                  <a:pt x="4143" y="2117"/>
                </a:lnTo>
                <a:lnTo>
                  <a:pt x="1" y="158"/>
                </a:lnTo>
                <a:lnTo>
                  <a:pt x="321" y="0"/>
                </a:lnTo>
                <a:close/>
              </a:path>
            </a:pathLst>
          </a:custGeom>
          <a:solidFill>
            <a:srgbClr val="C8D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740;p48">
            <a:extLst>
              <a:ext uri="{FF2B5EF4-FFF2-40B4-BE49-F238E27FC236}">
                <a16:creationId xmlns:a16="http://schemas.microsoft.com/office/drawing/2014/main" id="{DB7C49A8-3F11-13C4-0BB7-65CF9C1617F8}"/>
              </a:ext>
            </a:extLst>
          </p:cNvPr>
          <p:cNvSpPr/>
          <p:nvPr/>
        </p:nvSpPr>
        <p:spPr>
          <a:xfrm>
            <a:off x="4870249" y="1862496"/>
            <a:ext cx="33959" cy="27202"/>
          </a:xfrm>
          <a:custGeom>
            <a:avLst/>
            <a:gdLst/>
            <a:ahLst/>
            <a:cxnLst/>
            <a:rect l="l" t="t" r="r" b="b"/>
            <a:pathLst>
              <a:path w="975" h="781" extrusionOk="0">
                <a:moveTo>
                  <a:pt x="385" y="0"/>
                </a:moveTo>
                <a:cubicBezTo>
                  <a:pt x="271" y="0"/>
                  <a:pt x="170" y="44"/>
                  <a:pt x="110" y="129"/>
                </a:cubicBezTo>
                <a:cubicBezTo>
                  <a:pt x="0" y="289"/>
                  <a:pt x="78" y="536"/>
                  <a:pt x="286" y="680"/>
                </a:cubicBezTo>
                <a:cubicBezTo>
                  <a:pt x="383" y="748"/>
                  <a:pt x="491" y="781"/>
                  <a:pt x="589" y="781"/>
                </a:cubicBezTo>
                <a:cubicBezTo>
                  <a:pt x="703" y="781"/>
                  <a:pt x="804" y="737"/>
                  <a:pt x="864" y="652"/>
                </a:cubicBezTo>
                <a:cubicBezTo>
                  <a:pt x="975" y="492"/>
                  <a:pt x="896" y="245"/>
                  <a:pt x="689" y="100"/>
                </a:cubicBezTo>
                <a:cubicBezTo>
                  <a:pt x="592" y="33"/>
                  <a:pt x="484" y="0"/>
                  <a:pt x="385" y="0"/>
                </a:cubicBezTo>
                <a:close/>
              </a:path>
            </a:pathLst>
          </a:custGeom>
          <a:solidFill>
            <a:srgbClr val="BDC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741;p48">
            <a:extLst>
              <a:ext uri="{FF2B5EF4-FFF2-40B4-BE49-F238E27FC236}">
                <a16:creationId xmlns:a16="http://schemas.microsoft.com/office/drawing/2014/main" id="{F1343141-A37B-3C01-A097-F16A1C20C116}"/>
              </a:ext>
            </a:extLst>
          </p:cNvPr>
          <p:cNvSpPr/>
          <p:nvPr/>
        </p:nvSpPr>
        <p:spPr>
          <a:xfrm>
            <a:off x="4977491" y="1687092"/>
            <a:ext cx="168020" cy="213856"/>
          </a:xfrm>
          <a:custGeom>
            <a:avLst/>
            <a:gdLst/>
            <a:ahLst/>
            <a:cxnLst/>
            <a:rect l="l" t="t" r="r" b="b"/>
            <a:pathLst>
              <a:path w="4824" h="6140" extrusionOk="0">
                <a:moveTo>
                  <a:pt x="4060" y="1"/>
                </a:moveTo>
                <a:cubicBezTo>
                  <a:pt x="3839" y="1"/>
                  <a:pt x="3619" y="98"/>
                  <a:pt x="3491" y="308"/>
                </a:cubicBezTo>
                <a:cubicBezTo>
                  <a:pt x="3421" y="422"/>
                  <a:pt x="3398" y="558"/>
                  <a:pt x="3404" y="690"/>
                </a:cubicBezTo>
                <a:lnTo>
                  <a:pt x="3452" y="2411"/>
                </a:lnTo>
                <a:lnTo>
                  <a:pt x="3450" y="2411"/>
                </a:lnTo>
                <a:lnTo>
                  <a:pt x="3483" y="3514"/>
                </a:lnTo>
                <a:lnTo>
                  <a:pt x="0" y="5733"/>
                </a:lnTo>
                <a:lnTo>
                  <a:pt x="225" y="6140"/>
                </a:lnTo>
                <a:cubicBezTo>
                  <a:pt x="227" y="6137"/>
                  <a:pt x="230" y="6135"/>
                  <a:pt x="232" y="6132"/>
                </a:cubicBezTo>
                <a:lnTo>
                  <a:pt x="3529" y="4847"/>
                </a:lnTo>
                <a:cubicBezTo>
                  <a:pt x="3566" y="4832"/>
                  <a:pt x="3600" y="4818"/>
                  <a:pt x="3633" y="4801"/>
                </a:cubicBezTo>
                <a:cubicBezTo>
                  <a:pt x="4113" y="4577"/>
                  <a:pt x="4416" y="4097"/>
                  <a:pt x="4468" y="3571"/>
                </a:cubicBezTo>
                <a:lnTo>
                  <a:pt x="4578" y="2494"/>
                </a:lnTo>
                <a:lnTo>
                  <a:pt x="4749" y="801"/>
                </a:lnTo>
                <a:cubicBezTo>
                  <a:pt x="4751" y="795"/>
                  <a:pt x="4752" y="789"/>
                  <a:pt x="4752" y="783"/>
                </a:cubicBezTo>
                <a:cubicBezTo>
                  <a:pt x="4823" y="288"/>
                  <a:pt x="4440" y="1"/>
                  <a:pt x="4060" y="1"/>
                </a:cubicBezTo>
                <a:close/>
              </a:path>
            </a:pathLst>
          </a:custGeom>
          <a:solidFill>
            <a:srgbClr val="223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742;p48">
            <a:extLst>
              <a:ext uri="{FF2B5EF4-FFF2-40B4-BE49-F238E27FC236}">
                <a16:creationId xmlns:a16="http://schemas.microsoft.com/office/drawing/2014/main" id="{6E2F4169-7C5C-2B12-0803-23A6715B58EF}"/>
              </a:ext>
            </a:extLst>
          </p:cNvPr>
          <p:cNvSpPr/>
          <p:nvPr/>
        </p:nvSpPr>
        <p:spPr>
          <a:xfrm>
            <a:off x="4970943" y="1885693"/>
            <a:ext cx="14385" cy="22396"/>
          </a:xfrm>
          <a:custGeom>
            <a:avLst/>
            <a:gdLst/>
            <a:ahLst/>
            <a:cxnLst/>
            <a:rect l="l" t="t" r="r" b="b"/>
            <a:pathLst>
              <a:path w="413" h="643" extrusionOk="0">
                <a:moveTo>
                  <a:pt x="0" y="0"/>
                </a:moveTo>
                <a:lnTo>
                  <a:pt x="198" y="642"/>
                </a:lnTo>
                <a:cubicBezTo>
                  <a:pt x="274" y="579"/>
                  <a:pt x="346" y="511"/>
                  <a:pt x="413" y="438"/>
                </a:cubicBezTo>
                <a:lnTo>
                  <a:pt x="188" y="31"/>
                </a:lnTo>
                <a:lnTo>
                  <a:pt x="183" y="36"/>
                </a:lnTo>
                <a:cubicBezTo>
                  <a:pt x="183" y="36"/>
                  <a:pt x="93" y="13"/>
                  <a:pt x="0" y="0"/>
                </a:cubicBezTo>
                <a:close/>
              </a:path>
            </a:pathLst>
          </a:custGeom>
          <a:solidFill>
            <a:srgbClr val="7A2B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743;p48">
            <a:extLst>
              <a:ext uri="{FF2B5EF4-FFF2-40B4-BE49-F238E27FC236}">
                <a16:creationId xmlns:a16="http://schemas.microsoft.com/office/drawing/2014/main" id="{2558A5E7-09D2-40C7-57AD-2E36FCC532FB}"/>
              </a:ext>
            </a:extLst>
          </p:cNvPr>
          <p:cNvSpPr/>
          <p:nvPr/>
        </p:nvSpPr>
        <p:spPr>
          <a:xfrm>
            <a:off x="4824692" y="2398042"/>
            <a:ext cx="149038" cy="180803"/>
          </a:xfrm>
          <a:custGeom>
            <a:avLst/>
            <a:gdLst/>
            <a:ahLst/>
            <a:cxnLst/>
            <a:rect l="l" t="t" r="r" b="b"/>
            <a:pathLst>
              <a:path w="4279" h="5191" extrusionOk="0">
                <a:moveTo>
                  <a:pt x="3056" y="0"/>
                </a:moveTo>
                <a:cubicBezTo>
                  <a:pt x="3054" y="0"/>
                  <a:pt x="3053" y="0"/>
                  <a:pt x="3051" y="0"/>
                </a:cubicBezTo>
                <a:lnTo>
                  <a:pt x="1290" y="155"/>
                </a:lnTo>
                <a:cubicBezTo>
                  <a:pt x="1309" y="320"/>
                  <a:pt x="1171" y="601"/>
                  <a:pt x="1095" y="744"/>
                </a:cubicBezTo>
                <a:cubicBezTo>
                  <a:pt x="1001" y="915"/>
                  <a:pt x="887" y="1073"/>
                  <a:pt x="756" y="1217"/>
                </a:cubicBezTo>
                <a:cubicBezTo>
                  <a:pt x="493" y="1510"/>
                  <a:pt x="182" y="1744"/>
                  <a:pt x="55" y="2168"/>
                </a:cubicBezTo>
                <a:cubicBezTo>
                  <a:pt x="0" y="2350"/>
                  <a:pt x="21" y="2527"/>
                  <a:pt x="117" y="2677"/>
                </a:cubicBezTo>
                <a:cubicBezTo>
                  <a:pt x="273" y="2925"/>
                  <a:pt x="348" y="3187"/>
                  <a:pt x="347" y="3502"/>
                </a:cubicBezTo>
                <a:cubicBezTo>
                  <a:pt x="347" y="3718"/>
                  <a:pt x="286" y="3870"/>
                  <a:pt x="205" y="4054"/>
                </a:cubicBezTo>
                <a:cubicBezTo>
                  <a:pt x="120" y="4240"/>
                  <a:pt x="144" y="4410"/>
                  <a:pt x="228" y="4587"/>
                </a:cubicBezTo>
                <a:cubicBezTo>
                  <a:pt x="302" y="4744"/>
                  <a:pt x="408" y="4806"/>
                  <a:pt x="539" y="4806"/>
                </a:cubicBezTo>
                <a:cubicBezTo>
                  <a:pt x="573" y="4806"/>
                  <a:pt x="609" y="4802"/>
                  <a:pt x="646" y="4794"/>
                </a:cubicBezTo>
                <a:cubicBezTo>
                  <a:pt x="874" y="4746"/>
                  <a:pt x="1080" y="4677"/>
                  <a:pt x="1313" y="4677"/>
                </a:cubicBezTo>
                <a:cubicBezTo>
                  <a:pt x="1324" y="4677"/>
                  <a:pt x="1336" y="4677"/>
                  <a:pt x="1348" y="4677"/>
                </a:cubicBezTo>
                <a:cubicBezTo>
                  <a:pt x="1657" y="4686"/>
                  <a:pt x="1971" y="4842"/>
                  <a:pt x="2254" y="4975"/>
                </a:cubicBezTo>
                <a:cubicBezTo>
                  <a:pt x="2523" y="5100"/>
                  <a:pt x="2786" y="5172"/>
                  <a:pt x="3072" y="5172"/>
                </a:cubicBezTo>
                <a:cubicBezTo>
                  <a:pt x="3095" y="5172"/>
                  <a:pt x="3117" y="5171"/>
                  <a:pt x="3140" y="5170"/>
                </a:cubicBezTo>
                <a:cubicBezTo>
                  <a:pt x="3395" y="5161"/>
                  <a:pt x="3834" y="5190"/>
                  <a:pt x="3943" y="4832"/>
                </a:cubicBezTo>
                <a:cubicBezTo>
                  <a:pt x="4002" y="4639"/>
                  <a:pt x="4036" y="4373"/>
                  <a:pt x="4015" y="4167"/>
                </a:cubicBezTo>
                <a:cubicBezTo>
                  <a:pt x="3989" y="3898"/>
                  <a:pt x="3836" y="3679"/>
                  <a:pt x="3844" y="3398"/>
                </a:cubicBezTo>
                <a:cubicBezTo>
                  <a:pt x="3852" y="3101"/>
                  <a:pt x="4018" y="2802"/>
                  <a:pt x="4119" y="2538"/>
                </a:cubicBezTo>
                <a:cubicBezTo>
                  <a:pt x="4219" y="2273"/>
                  <a:pt x="4278" y="2005"/>
                  <a:pt x="4249" y="1710"/>
                </a:cubicBezTo>
                <a:cubicBezTo>
                  <a:pt x="4223" y="1448"/>
                  <a:pt x="4103" y="1168"/>
                  <a:pt x="3994" y="943"/>
                </a:cubicBezTo>
                <a:cubicBezTo>
                  <a:pt x="3887" y="721"/>
                  <a:pt x="3759" y="516"/>
                  <a:pt x="3631" y="313"/>
                </a:cubicBezTo>
                <a:cubicBezTo>
                  <a:pt x="3525" y="148"/>
                  <a:pt x="3363" y="87"/>
                  <a:pt x="3202" y="33"/>
                </a:cubicBezTo>
                <a:cubicBezTo>
                  <a:pt x="3154" y="17"/>
                  <a:pt x="3106" y="0"/>
                  <a:pt x="3056" y="0"/>
                </a:cubicBezTo>
                <a:close/>
              </a:path>
            </a:pathLst>
          </a:custGeom>
          <a:solidFill>
            <a:srgbClr val="FF96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744;p48">
            <a:extLst>
              <a:ext uri="{FF2B5EF4-FFF2-40B4-BE49-F238E27FC236}">
                <a16:creationId xmlns:a16="http://schemas.microsoft.com/office/drawing/2014/main" id="{B4B74FEE-05EB-A18F-D946-13D863719792}"/>
              </a:ext>
            </a:extLst>
          </p:cNvPr>
          <p:cNvSpPr/>
          <p:nvPr/>
        </p:nvSpPr>
        <p:spPr>
          <a:xfrm>
            <a:off x="4834932" y="2514618"/>
            <a:ext cx="66874" cy="134513"/>
          </a:xfrm>
          <a:custGeom>
            <a:avLst/>
            <a:gdLst/>
            <a:ahLst/>
            <a:cxnLst/>
            <a:rect l="l" t="t" r="r" b="b"/>
            <a:pathLst>
              <a:path w="1920" h="3862" extrusionOk="0">
                <a:moveTo>
                  <a:pt x="1241" y="0"/>
                </a:moveTo>
                <a:cubicBezTo>
                  <a:pt x="1218" y="0"/>
                  <a:pt x="1195" y="1"/>
                  <a:pt x="1173" y="4"/>
                </a:cubicBezTo>
                <a:cubicBezTo>
                  <a:pt x="921" y="31"/>
                  <a:pt x="721" y="210"/>
                  <a:pt x="631" y="436"/>
                </a:cubicBezTo>
                <a:cubicBezTo>
                  <a:pt x="322" y="1230"/>
                  <a:pt x="33" y="3352"/>
                  <a:pt x="33" y="3352"/>
                </a:cubicBezTo>
                <a:lnTo>
                  <a:pt x="1" y="3379"/>
                </a:lnTo>
                <a:cubicBezTo>
                  <a:pt x="221" y="3523"/>
                  <a:pt x="487" y="3695"/>
                  <a:pt x="737" y="3861"/>
                </a:cubicBezTo>
                <a:cubicBezTo>
                  <a:pt x="858" y="3710"/>
                  <a:pt x="951" y="3536"/>
                  <a:pt x="1012" y="3352"/>
                </a:cubicBezTo>
                <a:lnTo>
                  <a:pt x="1813" y="870"/>
                </a:lnTo>
                <a:cubicBezTo>
                  <a:pt x="1920" y="585"/>
                  <a:pt x="1825" y="252"/>
                  <a:pt x="1559" y="91"/>
                </a:cubicBezTo>
                <a:cubicBezTo>
                  <a:pt x="1463" y="31"/>
                  <a:pt x="1353" y="0"/>
                  <a:pt x="12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745;p48">
            <a:extLst>
              <a:ext uri="{FF2B5EF4-FFF2-40B4-BE49-F238E27FC236}">
                <a16:creationId xmlns:a16="http://schemas.microsoft.com/office/drawing/2014/main" id="{A0101AB7-8380-8EFA-938D-967E067C79EC}"/>
              </a:ext>
            </a:extLst>
          </p:cNvPr>
          <p:cNvSpPr/>
          <p:nvPr/>
        </p:nvSpPr>
        <p:spPr>
          <a:xfrm>
            <a:off x="4791429" y="2721787"/>
            <a:ext cx="182544" cy="458258"/>
          </a:xfrm>
          <a:custGeom>
            <a:avLst/>
            <a:gdLst/>
            <a:ahLst/>
            <a:cxnLst/>
            <a:rect l="l" t="t" r="r" b="b"/>
            <a:pathLst>
              <a:path w="5241" h="13157" extrusionOk="0">
                <a:moveTo>
                  <a:pt x="1290" y="0"/>
                </a:moveTo>
                <a:cubicBezTo>
                  <a:pt x="0" y="1438"/>
                  <a:pt x="1199" y="8143"/>
                  <a:pt x="1722" y="13034"/>
                </a:cubicBezTo>
                <a:lnTo>
                  <a:pt x="2543" y="13034"/>
                </a:lnTo>
                <a:cubicBezTo>
                  <a:pt x="2543" y="10184"/>
                  <a:pt x="2589" y="6393"/>
                  <a:pt x="2589" y="3862"/>
                </a:cubicBezTo>
                <a:cubicBezTo>
                  <a:pt x="2637" y="5960"/>
                  <a:pt x="3580" y="9500"/>
                  <a:pt x="4093" y="13157"/>
                </a:cubicBezTo>
                <a:lnTo>
                  <a:pt x="4914" y="13157"/>
                </a:lnTo>
                <a:cubicBezTo>
                  <a:pt x="5017" y="7568"/>
                  <a:pt x="5241" y="1397"/>
                  <a:pt x="4469" y="0"/>
                </a:cubicBezTo>
                <a:close/>
              </a:path>
            </a:pathLst>
          </a:custGeom>
          <a:solidFill>
            <a:srgbClr val="120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746;p48">
            <a:extLst>
              <a:ext uri="{FF2B5EF4-FFF2-40B4-BE49-F238E27FC236}">
                <a16:creationId xmlns:a16="http://schemas.microsoft.com/office/drawing/2014/main" id="{D8A7A086-DE9D-B435-06B0-EDAF5F8C953E}"/>
              </a:ext>
            </a:extLst>
          </p:cNvPr>
          <p:cNvSpPr/>
          <p:nvPr/>
        </p:nvSpPr>
        <p:spPr>
          <a:xfrm>
            <a:off x="4821000" y="2514584"/>
            <a:ext cx="149630" cy="245203"/>
          </a:xfrm>
          <a:custGeom>
            <a:avLst/>
            <a:gdLst/>
            <a:ahLst/>
            <a:cxnLst/>
            <a:rect l="l" t="t" r="r" b="b"/>
            <a:pathLst>
              <a:path w="4296" h="7040" extrusionOk="0">
                <a:moveTo>
                  <a:pt x="1804" y="1"/>
                </a:moveTo>
                <a:cubicBezTo>
                  <a:pt x="1482" y="1"/>
                  <a:pt x="1185" y="189"/>
                  <a:pt x="1051" y="489"/>
                </a:cubicBezTo>
                <a:lnTo>
                  <a:pt x="294" y="2185"/>
                </a:lnTo>
                <a:cubicBezTo>
                  <a:pt x="185" y="2430"/>
                  <a:pt x="220" y="2715"/>
                  <a:pt x="385" y="2927"/>
                </a:cubicBezTo>
                <a:lnTo>
                  <a:pt x="618" y="3224"/>
                </a:lnTo>
                <a:cubicBezTo>
                  <a:pt x="797" y="3454"/>
                  <a:pt x="859" y="3758"/>
                  <a:pt x="782" y="4040"/>
                </a:cubicBezTo>
                <a:lnTo>
                  <a:pt x="1" y="6941"/>
                </a:lnTo>
                <a:lnTo>
                  <a:pt x="3931" y="7039"/>
                </a:lnTo>
                <a:lnTo>
                  <a:pt x="3638" y="5416"/>
                </a:lnTo>
                <a:cubicBezTo>
                  <a:pt x="3403" y="4126"/>
                  <a:pt x="3557" y="2796"/>
                  <a:pt x="4078" y="1592"/>
                </a:cubicBezTo>
                <a:cubicBezTo>
                  <a:pt x="4155" y="1411"/>
                  <a:pt x="4295" y="1006"/>
                  <a:pt x="3890" y="677"/>
                </a:cubicBezTo>
                <a:cubicBezTo>
                  <a:pt x="3504" y="365"/>
                  <a:pt x="2575" y="126"/>
                  <a:pt x="2575" y="126"/>
                </a:cubicBezTo>
                <a:lnTo>
                  <a:pt x="1949" y="14"/>
                </a:lnTo>
                <a:cubicBezTo>
                  <a:pt x="1900" y="5"/>
                  <a:pt x="1852" y="1"/>
                  <a:pt x="18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747;p48">
            <a:extLst>
              <a:ext uri="{FF2B5EF4-FFF2-40B4-BE49-F238E27FC236}">
                <a16:creationId xmlns:a16="http://schemas.microsoft.com/office/drawing/2014/main" id="{24EA04EE-9B0D-7474-F9CD-5107323E72DC}"/>
              </a:ext>
            </a:extLst>
          </p:cNvPr>
          <p:cNvSpPr/>
          <p:nvPr/>
        </p:nvSpPr>
        <p:spPr>
          <a:xfrm>
            <a:off x="4889510" y="2487172"/>
            <a:ext cx="33959" cy="56843"/>
          </a:xfrm>
          <a:custGeom>
            <a:avLst/>
            <a:gdLst/>
            <a:ahLst/>
            <a:cxnLst/>
            <a:rect l="l" t="t" r="r" b="b"/>
            <a:pathLst>
              <a:path w="975" h="1632" extrusionOk="0">
                <a:moveTo>
                  <a:pt x="271" y="0"/>
                </a:moveTo>
                <a:cubicBezTo>
                  <a:pt x="243" y="0"/>
                  <a:pt x="219" y="20"/>
                  <a:pt x="215" y="48"/>
                </a:cubicBezTo>
                <a:lnTo>
                  <a:pt x="3" y="1254"/>
                </a:lnTo>
                <a:cubicBezTo>
                  <a:pt x="2" y="1258"/>
                  <a:pt x="2" y="1263"/>
                  <a:pt x="2" y="1268"/>
                </a:cubicBezTo>
                <a:cubicBezTo>
                  <a:pt x="0" y="1486"/>
                  <a:pt x="183" y="1632"/>
                  <a:pt x="374" y="1632"/>
                </a:cubicBezTo>
                <a:cubicBezTo>
                  <a:pt x="457" y="1632"/>
                  <a:pt x="542" y="1604"/>
                  <a:pt x="614" y="1544"/>
                </a:cubicBezTo>
                <a:cubicBezTo>
                  <a:pt x="693" y="1477"/>
                  <a:pt x="751" y="1420"/>
                  <a:pt x="756" y="1386"/>
                </a:cubicBezTo>
                <a:lnTo>
                  <a:pt x="968" y="180"/>
                </a:lnTo>
                <a:cubicBezTo>
                  <a:pt x="974" y="150"/>
                  <a:pt x="955" y="121"/>
                  <a:pt x="925" y="114"/>
                </a:cubicBezTo>
                <a:lnTo>
                  <a:pt x="278" y="0"/>
                </a:lnTo>
                <a:cubicBezTo>
                  <a:pt x="276" y="0"/>
                  <a:pt x="274" y="0"/>
                  <a:pt x="271" y="0"/>
                </a:cubicBezTo>
                <a:close/>
              </a:path>
            </a:pathLst>
          </a:custGeom>
          <a:solidFill>
            <a:srgbClr val="FF91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748;p48">
            <a:extLst>
              <a:ext uri="{FF2B5EF4-FFF2-40B4-BE49-F238E27FC236}">
                <a16:creationId xmlns:a16="http://schemas.microsoft.com/office/drawing/2014/main" id="{DFCC43B9-E968-C9F0-5352-054C48F62C66}"/>
              </a:ext>
            </a:extLst>
          </p:cNvPr>
          <p:cNvSpPr/>
          <p:nvPr/>
        </p:nvSpPr>
        <p:spPr>
          <a:xfrm>
            <a:off x="4855969" y="2394734"/>
            <a:ext cx="102609" cy="117168"/>
          </a:xfrm>
          <a:custGeom>
            <a:avLst/>
            <a:gdLst/>
            <a:ahLst/>
            <a:cxnLst/>
            <a:rect l="l" t="t" r="r" b="b"/>
            <a:pathLst>
              <a:path w="2946" h="3364" extrusionOk="0">
                <a:moveTo>
                  <a:pt x="1285" y="1"/>
                </a:moveTo>
                <a:cubicBezTo>
                  <a:pt x="898" y="1"/>
                  <a:pt x="549" y="195"/>
                  <a:pt x="312" y="830"/>
                </a:cubicBezTo>
                <a:cubicBezTo>
                  <a:pt x="217" y="1085"/>
                  <a:pt x="139" y="1413"/>
                  <a:pt x="86" y="1828"/>
                </a:cubicBezTo>
                <a:cubicBezTo>
                  <a:pt x="0" y="2476"/>
                  <a:pt x="392" y="3192"/>
                  <a:pt x="1007" y="3346"/>
                </a:cubicBezTo>
                <a:cubicBezTo>
                  <a:pt x="1056" y="3358"/>
                  <a:pt x="1105" y="3363"/>
                  <a:pt x="1156" y="3363"/>
                </a:cubicBezTo>
                <a:cubicBezTo>
                  <a:pt x="1507" y="3363"/>
                  <a:pt x="1899" y="3087"/>
                  <a:pt x="2175" y="2736"/>
                </a:cubicBezTo>
                <a:cubicBezTo>
                  <a:pt x="2238" y="2656"/>
                  <a:pt x="2295" y="2571"/>
                  <a:pt x="2346" y="2484"/>
                </a:cubicBezTo>
                <a:cubicBezTo>
                  <a:pt x="2558" y="2440"/>
                  <a:pt x="2787" y="2363"/>
                  <a:pt x="2875" y="2072"/>
                </a:cubicBezTo>
                <a:cubicBezTo>
                  <a:pt x="2946" y="1843"/>
                  <a:pt x="2904" y="1531"/>
                  <a:pt x="2712" y="1501"/>
                </a:cubicBezTo>
                <a:cubicBezTo>
                  <a:pt x="2701" y="1499"/>
                  <a:pt x="2690" y="1498"/>
                  <a:pt x="2678" y="1498"/>
                </a:cubicBezTo>
                <a:cubicBezTo>
                  <a:pt x="2629" y="1498"/>
                  <a:pt x="2574" y="1515"/>
                  <a:pt x="2520" y="1542"/>
                </a:cubicBezTo>
                <a:cubicBezTo>
                  <a:pt x="2422" y="870"/>
                  <a:pt x="1982" y="95"/>
                  <a:pt x="1501" y="19"/>
                </a:cubicBezTo>
                <a:cubicBezTo>
                  <a:pt x="1428" y="7"/>
                  <a:pt x="1356" y="1"/>
                  <a:pt x="1285" y="1"/>
                </a:cubicBezTo>
                <a:close/>
              </a:path>
            </a:pathLst>
          </a:custGeom>
          <a:solidFill>
            <a:srgbClr val="FFA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749;p48">
            <a:extLst>
              <a:ext uri="{FF2B5EF4-FFF2-40B4-BE49-F238E27FC236}">
                <a16:creationId xmlns:a16="http://schemas.microsoft.com/office/drawing/2014/main" id="{89A69D36-0974-A66F-3EC4-71721BF90124}"/>
              </a:ext>
            </a:extLst>
          </p:cNvPr>
          <p:cNvSpPr/>
          <p:nvPr/>
        </p:nvSpPr>
        <p:spPr>
          <a:xfrm>
            <a:off x="4872652" y="2467668"/>
            <a:ext cx="9752" cy="10031"/>
          </a:xfrm>
          <a:custGeom>
            <a:avLst/>
            <a:gdLst/>
            <a:ahLst/>
            <a:cxnLst/>
            <a:rect l="l" t="t" r="r" b="b"/>
            <a:pathLst>
              <a:path w="280" h="288" extrusionOk="0">
                <a:moveTo>
                  <a:pt x="236" y="0"/>
                </a:moveTo>
                <a:cubicBezTo>
                  <a:pt x="231" y="0"/>
                  <a:pt x="225" y="2"/>
                  <a:pt x="220" y="6"/>
                </a:cubicBezTo>
                <a:cubicBezTo>
                  <a:pt x="153" y="43"/>
                  <a:pt x="1" y="137"/>
                  <a:pt x="19" y="217"/>
                </a:cubicBezTo>
                <a:cubicBezTo>
                  <a:pt x="33" y="274"/>
                  <a:pt x="117" y="284"/>
                  <a:pt x="179" y="288"/>
                </a:cubicBezTo>
                <a:lnTo>
                  <a:pt x="186" y="288"/>
                </a:lnTo>
                <a:lnTo>
                  <a:pt x="186" y="287"/>
                </a:lnTo>
                <a:cubicBezTo>
                  <a:pt x="220" y="279"/>
                  <a:pt x="216" y="231"/>
                  <a:pt x="183" y="230"/>
                </a:cubicBezTo>
                <a:cubicBezTo>
                  <a:pt x="85" y="225"/>
                  <a:pt x="76" y="204"/>
                  <a:pt x="76" y="204"/>
                </a:cubicBezTo>
                <a:cubicBezTo>
                  <a:pt x="70" y="180"/>
                  <a:pt x="154" y="108"/>
                  <a:pt x="248" y="56"/>
                </a:cubicBezTo>
                <a:cubicBezTo>
                  <a:pt x="279" y="42"/>
                  <a:pt x="263" y="0"/>
                  <a:pt x="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750;p48">
            <a:extLst>
              <a:ext uri="{FF2B5EF4-FFF2-40B4-BE49-F238E27FC236}">
                <a16:creationId xmlns:a16="http://schemas.microsoft.com/office/drawing/2014/main" id="{81FBF002-DDC7-EB31-F6A6-A3F87A487080}"/>
              </a:ext>
            </a:extLst>
          </p:cNvPr>
          <p:cNvSpPr/>
          <p:nvPr/>
        </p:nvSpPr>
        <p:spPr>
          <a:xfrm>
            <a:off x="4880559" y="2476096"/>
            <a:ext cx="22256" cy="14036"/>
          </a:xfrm>
          <a:custGeom>
            <a:avLst/>
            <a:gdLst/>
            <a:ahLst/>
            <a:cxnLst/>
            <a:rect l="l" t="t" r="r" b="b"/>
            <a:pathLst>
              <a:path w="639" h="403" extrusionOk="0">
                <a:moveTo>
                  <a:pt x="598" y="0"/>
                </a:moveTo>
                <a:cubicBezTo>
                  <a:pt x="586" y="0"/>
                  <a:pt x="573" y="7"/>
                  <a:pt x="568" y="24"/>
                </a:cubicBezTo>
                <a:cubicBezTo>
                  <a:pt x="481" y="297"/>
                  <a:pt x="253" y="338"/>
                  <a:pt x="127" y="338"/>
                </a:cubicBezTo>
                <a:cubicBezTo>
                  <a:pt x="79" y="338"/>
                  <a:pt x="46" y="332"/>
                  <a:pt x="41" y="331"/>
                </a:cubicBezTo>
                <a:cubicBezTo>
                  <a:pt x="39" y="330"/>
                  <a:pt x="37" y="330"/>
                  <a:pt x="35" y="330"/>
                </a:cubicBezTo>
                <a:cubicBezTo>
                  <a:pt x="20" y="330"/>
                  <a:pt x="5" y="342"/>
                  <a:pt x="3" y="358"/>
                </a:cubicBezTo>
                <a:cubicBezTo>
                  <a:pt x="0" y="375"/>
                  <a:pt x="11" y="393"/>
                  <a:pt x="30" y="396"/>
                </a:cubicBezTo>
                <a:cubicBezTo>
                  <a:pt x="47" y="399"/>
                  <a:pt x="66" y="400"/>
                  <a:pt x="83" y="401"/>
                </a:cubicBezTo>
                <a:cubicBezTo>
                  <a:pt x="94" y="402"/>
                  <a:pt x="107" y="403"/>
                  <a:pt x="121" y="403"/>
                </a:cubicBezTo>
                <a:cubicBezTo>
                  <a:pt x="264" y="403"/>
                  <a:pt x="533" y="357"/>
                  <a:pt x="631" y="43"/>
                </a:cubicBezTo>
                <a:cubicBezTo>
                  <a:pt x="639" y="18"/>
                  <a:pt x="619"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751;p48">
            <a:extLst>
              <a:ext uri="{FF2B5EF4-FFF2-40B4-BE49-F238E27FC236}">
                <a16:creationId xmlns:a16="http://schemas.microsoft.com/office/drawing/2014/main" id="{3B1C0A63-0DC0-CB0D-E7DC-0CA423FA1F82}"/>
              </a:ext>
            </a:extLst>
          </p:cNvPr>
          <p:cNvSpPr/>
          <p:nvPr/>
        </p:nvSpPr>
        <p:spPr>
          <a:xfrm>
            <a:off x="4897591" y="2458612"/>
            <a:ext cx="7210" cy="7419"/>
          </a:xfrm>
          <a:custGeom>
            <a:avLst/>
            <a:gdLst/>
            <a:ahLst/>
            <a:cxnLst/>
            <a:rect l="l" t="t" r="r" b="b"/>
            <a:pathLst>
              <a:path w="207" h="213" extrusionOk="0">
                <a:moveTo>
                  <a:pt x="106" y="0"/>
                </a:moveTo>
                <a:cubicBezTo>
                  <a:pt x="56" y="0"/>
                  <a:pt x="13" y="41"/>
                  <a:pt x="7" y="97"/>
                </a:cubicBezTo>
                <a:cubicBezTo>
                  <a:pt x="0" y="155"/>
                  <a:pt x="39" y="207"/>
                  <a:pt x="92" y="212"/>
                </a:cubicBezTo>
                <a:cubicBezTo>
                  <a:pt x="95" y="213"/>
                  <a:pt x="98" y="213"/>
                  <a:pt x="101" y="213"/>
                </a:cubicBezTo>
                <a:cubicBezTo>
                  <a:pt x="150" y="213"/>
                  <a:pt x="194" y="172"/>
                  <a:pt x="200" y="116"/>
                </a:cubicBezTo>
                <a:cubicBezTo>
                  <a:pt x="206" y="57"/>
                  <a:pt x="168" y="5"/>
                  <a:pt x="114" y="0"/>
                </a:cubicBezTo>
                <a:cubicBezTo>
                  <a:pt x="112" y="0"/>
                  <a:pt x="109"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752;p48">
            <a:extLst>
              <a:ext uri="{FF2B5EF4-FFF2-40B4-BE49-F238E27FC236}">
                <a16:creationId xmlns:a16="http://schemas.microsoft.com/office/drawing/2014/main" id="{9BF88A61-9DD3-EFA0-A86A-6F7D00125483}"/>
              </a:ext>
            </a:extLst>
          </p:cNvPr>
          <p:cNvSpPr/>
          <p:nvPr/>
        </p:nvSpPr>
        <p:spPr>
          <a:xfrm>
            <a:off x="4867463" y="2457010"/>
            <a:ext cx="7175" cy="7454"/>
          </a:xfrm>
          <a:custGeom>
            <a:avLst/>
            <a:gdLst/>
            <a:ahLst/>
            <a:cxnLst/>
            <a:rect l="l" t="t" r="r" b="b"/>
            <a:pathLst>
              <a:path w="206" h="214" extrusionOk="0">
                <a:moveTo>
                  <a:pt x="105" y="0"/>
                </a:moveTo>
                <a:cubicBezTo>
                  <a:pt x="55" y="0"/>
                  <a:pt x="12" y="41"/>
                  <a:pt x="6" y="97"/>
                </a:cubicBezTo>
                <a:cubicBezTo>
                  <a:pt x="1" y="155"/>
                  <a:pt x="39" y="207"/>
                  <a:pt x="93" y="212"/>
                </a:cubicBezTo>
                <a:cubicBezTo>
                  <a:pt x="96" y="213"/>
                  <a:pt x="99" y="213"/>
                  <a:pt x="103" y="213"/>
                </a:cubicBezTo>
                <a:cubicBezTo>
                  <a:pt x="152" y="213"/>
                  <a:pt x="193" y="172"/>
                  <a:pt x="199" y="117"/>
                </a:cubicBezTo>
                <a:cubicBezTo>
                  <a:pt x="205" y="58"/>
                  <a:pt x="167" y="6"/>
                  <a:pt x="114" y="1"/>
                </a:cubicBezTo>
                <a:cubicBezTo>
                  <a:pt x="111" y="0"/>
                  <a:pt x="108" y="0"/>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753;p48">
            <a:extLst>
              <a:ext uri="{FF2B5EF4-FFF2-40B4-BE49-F238E27FC236}">
                <a16:creationId xmlns:a16="http://schemas.microsoft.com/office/drawing/2014/main" id="{86B59365-0783-BECC-2190-49A2091C5830}"/>
              </a:ext>
            </a:extLst>
          </p:cNvPr>
          <p:cNvSpPr/>
          <p:nvPr/>
        </p:nvSpPr>
        <p:spPr>
          <a:xfrm>
            <a:off x="4898879" y="2443356"/>
            <a:ext cx="13723" cy="8115"/>
          </a:xfrm>
          <a:custGeom>
            <a:avLst/>
            <a:gdLst/>
            <a:ahLst/>
            <a:cxnLst/>
            <a:rect l="l" t="t" r="r" b="b"/>
            <a:pathLst>
              <a:path w="394" h="233" extrusionOk="0">
                <a:moveTo>
                  <a:pt x="128" y="0"/>
                </a:moveTo>
                <a:cubicBezTo>
                  <a:pt x="95" y="0"/>
                  <a:pt x="65" y="6"/>
                  <a:pt x="42" y="14"/>
                </a:cubicBezTo>
                <a:cubicBezTo>
                  <a:pt x="1" y="25"/>
                  <a:pt x="14" y="80"/>
                  <a:pt x="49" y="80"/>
                </a:cubicBezTo>
                <a:cubicBezTo>
                  <a:pt x="53" y="80"/>
                  <a:pt x="58" y="79"/>
                  <a:pt x="63" y="77"/>
                </a:cubicBezTo>
                <a:cubicBezTo>
                  <a:pt x="65" y="75"/>
                  <a:pt x="93" y="66"/>
                  <a:pt x="130" y="66"/>
                </a:cubicBezTo>
                <a:cubicBezTo>
                  <a:pt x="191" y="66"/>
                  <a:pt x="278" y="90"/>
                  <a:pt x="325" y="212"/>
                </a:cubicBezTo>
                <a:cubicBezTo>
                  <a:pt x="330" y="223"/>
                  <a:pt x="341" y="232"/>
                  <a:pt x="355" y="233"/>
                </a:cubicBezTo>
                <a:cubicBezTo>
                  <a:pt x="359" y="233"/>
                  <a:pt x="364" y="232"/>
                  <a:pt x="369" y="230"/>
                </a:cubicBezTo>
                <a:cubicBezTo>
                  <a:pt x="386" y="223"/>
                  <a:pt x="393" y="204"/>
                  <a:pt x="387" y="187"/>
                </a:cubicBezTo>
                <a:cubicBezTo>
                  <a:pt x="329" y="40"/>
                  <a:pt x="217"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754;p48">
            <a:extLst>
              <a:ext uri="{FF2B5EF4-FFF2-40B4-BE49-F238E27FC236}">
                <a16:creationId xmlns:a16="http://schemas.microsoft.com/office/drawing/2014/main" id="{FF90E42A-B394-9E7F-CB35-5E6D1219E879}"/>
              </a:ext>
            </a:extLst>
          </p:cNvPr>
          <p:cNvSpPr/>
          <p:nvPr/>
        </p:nvSpPr>
        <p:spPr>
          <a:xfrm>
            <a:off x="4865826" y="2438515"/>
            <a:ext cx="14594" cy="6026"/>
          </a:xfrm>
          <a:custGeom>
            <a:avLst/>
            <a:gdLst/>
            <a:ahLst/>
            <a:cxnLst/>
            <a:rect l="l" t="t" r="r" b="b"/>
            <a:pathLst>
              <a:path w="419" h="173" extrusionOk="0">
                <a:moveTo>
                  <a:pt x="240" y="1"/>
                </a:moveTo>
                <a:cubicBezTo>
                  <a:pt x="132" y="1"/>
                  <a:pt x="52" y="69"/>
                  <a:pt x="18" y="120"/>
                </a:cubicBezTo>
                <a:cubicBezTo>
                  <a:pt x="1" y="146"/>
                  <a:pt x="23" y="172"/>
                  <a:pt x="46" y="172"/>
                </a:cubicBezTo>
                <a:cubicBezTo>
                  <a:pt x="56" y="172"/>
                  <a:pt x="66" y="168"/>
                  <a:pt x="73" y="158"/>
                </a:cubicBezTo>
                <a:cubicBezTo>
                  <a:pt x="76" y="153"/>
                  <a:pt x="136" y="67"/>
                  <a:pt x="240" y="67"/>
                </a:cubicBezTo>
                <a:cubicBezTo>
                  <a:pt x="276" y="67"/>
                  <a:pt x="317" y="78"/>
                  <a:pt x="364" y="106"/>
                </a:cubicBezTo>
                <a:cubicBezTo>
                  <a:pt x="369" y="108"/>
                  <a:pt x="375" y="110"/>
                  <a:pt x="381" y="110"/>
                </a:cubicBezTo>
                <a:cubicBezTo>
                  <a:pt x="387" y="110"/>
                  <a:pt x="394" y="108"/>
                  <a:pt x="400" y="104"/>
                </a:cubicBezTo>
                <a:cubicBezTo>
                  <a:pt x="403" y="102"/>
                  <a:pt x="407" y="98"/>
                  <a:pt x="410" y="94"/>
                </a:cubicBezTo>
                <a:cubicBezTo>
                  <a:pt x="418" y="78"/>
                  <a:pt x="413" y="58"/>
                  <a:pt x="398" y="49"/>
                </a:cubicBezTo>
                <a:cubicBezTo>
                  <a:pt x="341" y="14"/>
                  <a:pt x="288" y="1"/>
                  <a:pt x="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755;p48">
            <a:extLst>
              <a:ext uri="{FF2B5EF4-FFF2-40B4-BE49-F238E27FC236}">
                <a16:creationId xmlns:a16="http://schemas.microsoft.com/office/drawing/2014/main" id="{4DAF6F8F-65F2-9AEA-CE32-450FBD660C3F}"/>
              </a:ext>
            </a:extLst>
          </p:cNvPr>
          <p:cNvSpPr/>
          <p:nvPr/>
        </p:nvSpPr>
        <p:spPr>
          <a:xfrm>
            <a:off x="4872652" y="3180011"/>
            <a:ext cx="90070" cy="75964"/>
          </a:xfrm>
          <a:custGeom>
            <a:avLst/>
            <a:gdLst/>
            <a:ahLst/>
            <a:cxnLst/>
            <a:rect l="l" t="t" r="r" b="b"/>
            <a:pathLst>
              <a:path w="2586" h="2181" extrusionOk="0">
                <a:moveTo>
                  <a:pt x="1762" y="1"/>
                </a:moveTo>
                <a:lnTo>
                  <a:pt x="1735" y="941"/>
                </a:lnTo>
                <a:cubicBezTo>
                  <a:pt x="1735" y="941"/>
                  <a:pt x="1" y="1751"/>
                  <a:pt x="714" y="2173"/>
                </a:cubicBezTo>
                <a:cubicBezTo>
                  <a:pt x="723" y="2178"/>
                  <a:pt x="735" y="2181"/>
                  <a:pt x="751" y="2181"/>
                </a:cubicBezTo>
                <a:cubicBezTo>
                  <a:pt x="1043" y="2181"/>
                  <a:pt x="2490" y="1356"/>
                  <a:pt x="2490" y="1356"/>
                </a:cubicBezTo>
                <a:cubicBezTo>
                  <a:pt x="2552" y="1287"/>
                  <a:pt x="2586" y="1196"/>
                  <a:pt x="2586" y="1103"/>
                </a:cubicBezTo>
                <a:lnTo>
                  <a:pt x="2582" y="1"/>
                </a:lnTo>
                <a:close/>
              </a:path>
            </a:pathLst>
          </a:custGeom>
          <a:solidFill>
            <a:srgbClr val="FF17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756;p48">
            <a:extLst>
              <a:ext uri="{FF2B5EF4-FFF2-40B4-BE49-F238E27FC236}">
                <a16:creationId xmlns:a16="http://schemas.microsoft.com/office/drawing/2014/main" id="{66EE2395-DFE1-2906-73D6-E2DCCA8DD5B6}"/>
              </a:ext>
            </a:extLst>
          </p:cNvPr>
          <p:cNvSpPr/>
          <p:nvPr/>
        </p:nvSpPr>
        <p:spPr>
          <a:xfrm>
            <a:off x="4794250" y="3175692"/>
            <a:ext cx="85960" cy="67884"/>
          </a:xfrm>
          <a:custGeom>
            <a:avLst/>
            <a:gdLst/>
            <a:ahLst/>
            <a:cxnLst/>
            <a:rect l="l" t="t" r="r" b="b"/>
            <a:pathLst>
              <a:path w="2468" h="1949" extrusionOk="0">
                <a:moveTo>
                  <a:pt x="1643" y="1"/>
                </a:moveTo>
                <a:lnTo>
                  <a:pt x="1616" y="941"/>
                </a:lnTo>
                <a:cubicBezTo>
                  <a:pt x="1616" y="941"/>
                  <a:pt x="1" y="1526"/>
                  <a:pt x="714" y="1948"/>
                </a:cubicBezTo>
                <a:lnTo>
                  <a:pt x="2372" y="1356"/>
                </a:lnTo>
                <a:cubicBezTo>
                  <a:pt x="2432" y="1287"/>
                  <a:pt x="2467" y="1196"/>
                  <a:pt x="2467" y="1103"/>
                </a:cubicBezTo>
                <a:lnTo>
                  <a:pt x="2463" y="2"/>
                </a:lnTo>
                <a:lnTo>
                  <a:pt x="1643" y="1"/>
                </a:lnTo>
                <a:close/>
              </a:path>
            </a:pathLst>
          </a:custGeom>
          <a:solidFill>
            <a:srgbClr val="FF17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757;p48">
            <a:extLst>
              <a:ext uri="{FF2B5EF4-FFF2-40B4-BE49-F238E27FC236}">
                <a16:creationId xmlns:a16="http://schemas.microsoft.com/office/drawing/2014/main" id="{5FF2A1E2-E7F8-BDAD-4B34-1FEE66B9F003}"/>
              </a:ext>
            </a:extLst>
          </p:cNvPr>
          <p:cNvSpPr/>
          <p:nvPr/>
        </p:nvSpPr>
        <p:spPr>
          <a:xfrm>
            <a:off x="4712678" y="2632309"/>
            <a:ext cx="147923" cy="101738"/>
          </a:xfrm>
          <a:custGeom>
            <a:avLst/>
            <a:gdLst/>
            <a:ahLst/>
            <a:cxnLst/>
            <a:rect l="l" t="t" r="r" b="b"/>
            <a:pathLst>
              <a:path w="4247" h="2921" extrusionOk="0">
                <a:moveTo>
                  <a:pt x="3510" y="0"/>
                </a:moveTo>
                <a:lnTo>
                  <a:pt x="1082" y="2043"/>
                </a:lnTo>
                <a:cubicBezTo>
                  <a:pt x="1035" y="2081"/>
                  <a:pt x="977" y="2102"/>
                  <a:pt x="916" y="2102"/>
                </a:cubicBezTo>
                <a:cubicBezTo>
                  <a:pt x="905" y="2102"/>
                  <a:pt x="893" y="2101"/>
                  <a:pt x="881" y="2100"/>
                </a:cubicBezTo>
                <a:cubicBezTo>
                  <a:pt x="812" y="2090"/>
                  <a:pt x="717" y="2081"/>
                  <a:pt x="613" y="2081"/>
                </a:cubicBezTo>
                <a:cubicBezTo>
                  <a:pt x="515" y="2081"/>
                  <a:pt x="409" y="2089"/>
                  <a:pt x="312" y="2115"/>
                </a:cubicBezTo>
                <a:cubicBezTo>
                  <a:pt x="117" y="2162"/>
                  <a:pt x="1" y="2347"/>
                  <a:pt x="55" y="2532"/>
                </a:cubicBezTo>
                <a:cubicBezTo>
                  <a:pt x="108" y="2713"/>
                  <a:pt x="261" y="2921"/>
                  <a:pt x="675" y="2921"/>
                </a:cubicBezTo>
                <a:cubicBezTo>
                  <a:pt x="774" y="2921"/>
                  <a:pt x="889" y="2909"/>
                  <a:pt x="1021" y="2881"/>
                </a:cubicBezTo>
                <a:cubicBezTo>
                  <a:pt x="1103" y="2864"/>
                  <a:pt x="1180" y="2828"/>
                  <a:pt x="1247" y="2778"/>
                </a:cubicBezTo>
                <a:lnTo>
                  <a:pt x="3938" y="779"/>
                </a:lnTo>
                <a:cubicBezTo>
                  <a:pt x="4054" y="694"/>
                  <a:pt x="4158" y="593"/>
                  <a:pt x="4247" y="482"/>
                </a:cubicBezTo>
                <a:cubicBezTo>
                  <a:pt x="3997" y="316"/>
                  <a:pt x="3731" y="144"/>
                  <a:pt x="3510" y="0"/>
                </a:cubicBezTo>
                <a:close/>
              </a:path>
            </a:pathLst>
          </a:custGeom>
          <a:solidFill>
            <a:srgbClr val="FFA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758;p48">
            <a:extLst>
              <a:ext uri="{FF2B5EF4-FFF2-40B4-BE49-F238E27FC236}">
                <a16:creationId xmlns:a16="http://schemas.microsoft.com/office/drawing/2014/main" id="{F3EEB397-EC59-334F-9992-648481F90A97}"/>
              </a:ext>
            </a:extLst>
          </p:cNvPr>
          <p:cNvSpPr/>
          <p:nvPr/>
        </p:nvSpPr>
        <p:spPr>
          <a:xfrm>
            <a:off x="4823333" y="2647843"/>
            <a:ext cx="84776" cy="155795"/>
          </a:xfrm>
          <a:custGeom>
            <a:avLst/>
            <a:gdLst/>
            <a:ahLst/>
            <a:cxnLst/>
            <a:rect l="l" t="t" r="r" b="b"/>
            <a:pathLst>
              <a:path w="2434" h="4473" extrusionOk="0">
                <a:moveTo>
                  <a:pt x="2426" y="0"/>
                </a:moveTo>
                <a:lnTo>
                  <a:pt x="1" y="1495"/>
                </a:lnTo>
                <a:lnTo>
                  <a:pt x="9" y="4473"/>
                </a:lnTo>
                <a:lnTo>
                  <a:pt x="2433" y="2977"/>
                </a:lnTo>
                <a:lnTo>
                  <a:pt x="2426" y="0"/>
                </a:lnTo>
                <a:close/>
              </a:path>
            </a:pathLst>
          </a:custGeom>
          <a:solidFill>
            <a:srgbClr val="62A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759;p48">
            <a:extLst>
              <a:ext uri="{FF2B5EF4-FFF2-40B4-BE49-F238E27FC236}">
                <a16:creationId xmlns:a16="http://schemas.microsoft.com/office/drawing/2014/main" id="{BAF5B509-926F-D5D6-FF64-151B28C31252}"/>
              </a:ext>
            </a:extLst>
          </p:cNvPr>
          <p:cNvSpPr/>
          <p:nvPr/>
        </p:nvSpPr>
        <p:spPr>
          <a:xfrm>
            <a:off x="4728143" y="2593299"/>
            <a:ext cx="179723" cy="106649"/>
          </a:xfrm>
          <a:custGeom>
            <a:avLst/>
            <a:gdLst/>
            <a:ahLst/>
            <a:cxnLst/>
            <a:rect l="l" t="t" r="r" b="b"/>
            <a:pathLst>
              <a:path w="5160" h="3062" extrusionOk="0">
                <a:moveTo>
                  <a:pt x="2532" y="0"/>
                </a:moveTo>
                <a:lnTo>
                  <a:pt x="0" y="1473"/>
                </a:lnTo>
                <a:lnTo>
                  <a:pt x="2734" y="3061"/>
                </a:lnTo>
                <a:lnTo>
                  <a:pt x="5159" y="1566"/>
                </a:lnTo>
                <a:lnTo>
                  <a:pt x="2532" y="0"/>
                </a:lnTo>
                <a:close/>
              </a:path>
            </a:pathLst>
          </a:custGeom>
          <a:solidFill>
            <a:srgbClr val="B4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760;p48">
            <a:extLst>
              <a:ext uri="{FF2B5EF4-FFF2-40B4-BE49-F238E27FC236}">
                <a16:creationId xmlns:a16="http://schemas.microsoft.com/office/drawing/2014/main" id="{9DA44B4F-79EB-B8CC-CD72-B8612BC09F29}"/>
              </a:ext>
            </a:extLst>
          </p:cNvPr>
          <p:cNvSpPr/>
          <p:nvPr/>
        </p:nvSpPr>
        <p:spPr>
          <a:xfrm>
            <a:off x="4728143" y="2644604"/>
            <a:ext cx="95539" cy="159034"/>
          </a:xfrm>
          <a:custGeom>
            <a:avLst/>
            <a:gdLst/>
            <a:ahLst/>
            <a:cxnLst/>
            <a:rect l="l" t="t" r="r" b="b"/>
            <a:pathLst>
              <a:path w="2743" h="4566" extrusionOk="0">
                <a:moveTo>
                  <a:pt x="0" y="0"/>
                </a:moveTo>
                <a:lnTo>
                  <a:pt x="9" y="2978"/>
                </a:lnTo>
                <a:lnTo>
                  <a:pt x="2742" y="4566"/>
                </a:lnTo>
                <a:lnTo>
                  <a:pt x="2734" y="1588"/>
                </a:lnTo>
                <a:lnTo>
                  <a:pt x="0" y="0"/>
                </a:lnTo>
                <a:close/>
              </a:path>
            </a:pathLst>
          </a:custGeom>
          <a:solidFill>
            <a:srgbClr val="83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761;p48">
            <a:extLst>
              <a:ext uri="{FF2B5EF4-FFF2-40B4-BE49-F238E27FC236}">
                <a16:creationId xmlns:a16="http://schemas.microsoft.com/office/drawing/2014/main" id="{AE1BE4E5-D123-6193-1193-64499030067F}"/>
              </a:ext>
            </a:extLst>
          </p:cNvPr>
          <p:cNvSpPr/>
          <p:nvPr/>
        </p:nvSpPr>
        <p:spPr>
          <a:xfrm>
            <a:off x="4907761" y="2537571"/>
            <a:ext cx="67466" cy="136812"/>
          </a:xfrm>
          <a:custGeom>
            <a:avLst/>
            <a:gdLst/>
            <a:ahLst/>
            <a:cxnLst/>
            <a:rect l="l" t="t" r="r" b="b"/>
            <a:pathLst>
              <a:path w="1937" h="3928" extrusionOk="0">
                <a:moveTo>
                  <a:pt x="1260" y="1"/>
                </a:moveTo>
                <a:cubicBezTo>
                  <a:pt x="1237" y="1"/>
                  <a:pt x="1213" y="2"/>
                  <a:pt x="1190" y="5"/>
                </a:cubicBezTo>
                <a:cubicBezTo>
                  <a:pt x="938" y="32"/>
                  <a:pt x="737" y="221"/>
                  <a:pt x="647" y="456"/>
                </a:cubicBezTo>
                <a:cubicBezTo>
                  <a:pt x="338" y="1287"/>
                  <a:pt x="48" y="3509"/>
                  <a:pt x="48" y="3509"/>
                </a:cubicBezTo>
                <a:lnTo>
                  <a:pt x="1" y="3550"/>
                </a:lnTo>
                <a:lnTo>
                  <a:pt x="829" y="3928"/>
                </a:lnTo>
                <a:cubicBezTo>
                  <a:pt x="915" y="3798"/>
                  <a:pt x="982" y="3657"/>
                  <a:pt x="1028" y="3508"/>
                </a:cubicBezTo>
                <a:lnTo>
                  <a:pt x="1830" y="909"/>
                </a:lnTo>
                <a:cubicBezTo>
                  <a:pt x="1937" y="612"/>
                  <a:pt x="1843" y="264"/>
                  <a:pt x="1575" y="93"/>
                </a:cubicBezTo>
                <a:cubicBezTo>
                  <a:pt x="1481" y="33"/>
                  <a:pt x="1371" y="1"/>
                  <a:pt x="1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762;p48">
            <a:extLst>
              <a:ext uri="{FF2B5EF4-FFF2-40B4-BE49-F238E27FC236}">
                <a16:creationId xmlns:a16="http://schemas.microsoft.com/office/drawing/2014/main" id="{71166D2D-3338-043C-0080-5FEA30B4CE32}"/>
              </a:ext>
            </a:extLst>
          </p:cNvPr>
          <p:cNvSpPr/>
          <p:nvPr/>
        </p:nvSpPr>
        <p:spPr>
          <a:xfrm>
            <a:off x="4786065" y="2661218"/>
            <a:ext cx="150605" cy="105918"/>
          </a:xfrm>
          <a:custGeom>
            <a:avLst/>
            <a:gdLst/>
            <a:ahLst/>
            <a:cxnLst/>
            <a:rect l="l" t="t" r="r" b="b"/>
            <a:pathLst>
              <a:path w="4324" h="3041" extrusionOk="0">
                <a:moveTo>
                  <a:pt x="3495" y="0"/>
                </a:moveTo>
                <a:lnTo>
                  <a:pt x="1083" y="2121"/>
                </a:lnTo>
                <a:cubicBezTo>
                  <a:pt x="1037" y="2162"/>
                  <a:pt x="977" y="2185"/>
                  <a:pt x="915" y="2185"/>
                </a:cubicBezTo>
                <a:cubicBezTo>
                  <a:pt x="903" y="2185"/>
                  <a:pt x="892" y="2184"/>
                  <a:pt x="880" y="2183"/>
                </a:cubicBezTo>
                <a:cubicBezTo>
                  <a:pt x="812" y="2173"/>
                  <a:pt x="717" y="2163"/>
                  <a:pt x="614" y="2163"/>
                </a:cubicBezTo>
                <a:cubicBezTo>
                  <a:pt x="515" y="2163"/>
                  <a:pt x="409" y="2172"/>
                  <a:pt x="310" y="2197"/>
                </a:cubicBezTo>
                <a:cubicBezTo>
                  <a:pt x="118" y="2248"/>
                  <a:pt x="1" y="2443"/>
                  <a:pt x="54" y="2633"/>
                </a:cubicBezTo>
                <a:cubicBezTo>
                  <a:pt x="109" y="2823"/>
                  <a:pt x="261" y="3041"/>
                  <a:pt x="676" y="3041"/>
                </a:cubicBezTo>
                <a:cubicBezTo>
                  <a:pt x="775" y="3041"/>
                  <a:pt x="890" y="3028"/>
                  <a:pt x="1021" y="3000"/>
                </a:cubicBezTo>
                <a:cubicBezTo>
                  <a:pt x="1103" y="2981"/>
                  <a:pt x="1180" y="2944"/>
                  <a:pt x="1245" y="2892"/>
                </a:cubicBezTo>
                <a:lnTo>
                  <a:pt x="3938" y="800"/>
                </a:lnTo>
                <a:cubicBezTo>
                  <a:pt x="4089" y="683"/>
                  <a:pt x="4221" y="540"/>
                  <a:pt x="4323" y="378"/>
                </a:cubicBezTo>
                <a:lnTo>
                  <a:pt x="3495" y="0"/>
                </a:lnTo>
                <a:close/>
              </a:path>
            </a:pathLst>
          </a:custGeom>
          <a:solidFill>
            <a:srgbClr val="FFA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763;p48">
            <a:extLst>
              <a:ext uri="{FF2B5EF4-FFF2-40B4-BE49-F238E27FC236}">
                <a16:creationId xmlns:a16="http://schemas.microsoft.com/office/drawing/2014/main" id="{C5DF7F6A-2893-2EAA-EECA-1C82B3CFFE98}"/>
              </a:ext>
            </a:extLst>
          </p:cNvPr>
          <p:cNvSpPr/>
          <p:nvPr/>
        </p:nvSpPr>
        <p:spPr>
          <a:xfrm>
            <a:off x="4855307" y="2389857"/>
            <a:ext cx="101773" cy="90140"/>
          </a:xfrm>
          <a:custGeom>
            <a:avLst/>
            <a:gdLst/>
            <a:ahLst/>
            <a:cxnLst/>
            <a:rect l="l" t="t" r="r" b="b"/>
            <a:pathLst>
              <a:path w="2922" h="2588" extrusionOk="0">
                <a:moveTo>
                  <a:pt x="1551" y="1"/>
                </a:moveTo>
                <a:cubicBezTo>
                  <a:pt x="1536" y="1"/>
                  <a:pt x="1521" y="1"/>
                  <a:pt x="1506" y="1"/>
                </a:cubicBezTo>
                <a:cubicBezTo>
                  <a:pt x="1200" y="8"/>
                  <a:pt x="880" y="41"/>
                  <a:pt x="606" y="185"/>
                </a:cubicBezTo>
                <a:cubicBezTo>
                  <a:pt x="347" y="320"/>
                  <a:pt x="129" y="538"/>
                  <a:pt x="56" y="835"/>
                </a:cubicBezTo>
                <a:cubicBezTo>
                  <a:pt x="1" y="1063"/>
                  <a:pt x="193" y="1250"/>
                  <a:pt x="238" y="1275"/>
                </a:cubicBezTo>
                <a:cubicBezTo>
                  <a:pt x="283" y="1299"/>
                  <a:pt x="335" y="1307"/>
                  <a:pt x="387" y="1307"/>
                </a:cubicBezTo>
                <a:cubicBezTo>
                  <a:pt x="422" y="1307"/>
                  <a:pt x="457" y="1303"/>
                  <a:pt x="490" y="1298"/>
                </a:cubicBezTo>
                <a:cubicBezTo>
                  <a:pt x="537" y="1291"/>
                  <a:pt x="583" y="1280"/>
                  <a:pt x="629" y="1265"/>
                </a:cubicBezTo>
                <a:cubicBezTo>
                  <a:pt x="664" y="1254"/>
                  <a:pt x="726" y="1210"/>
                  <a:pt x="762" y="1210"/>
                </a:cubicBezTo>
                <a:cubicBezTo>
                  <a:pt x="763" y="1210"/>
                  <a:pt x="763" y="1210"/>
                  <a:pt x="764" y="1210"/>
                </a:cubicBezTo>
                <a:cubicBezTo>
                  <a:pt x="811" y="1213"/>
                  <a:pt x="858" y="1276"/>
                  <a:pt x="900" y="1301"/>
                </a:cubicBezTo>
                <a:cubicBezTo>
                  <a:pt x="953" y="1330"/>
                  <a:pt x="1013" y="1348"/>
                  <a:pt x="1073" y="1351"/>
                </a:cubicBezTo>
                <a:cubicBezTo>
                  <a:pt x="1105" y="1354"/>
                  <a:pt x="1137" y="1355"/>
                  <a:pt x="1169" y="1355"/>
                </a:cubicBezTo>
                <a:cubicBezTo>
                  <a:pt x="1229" y="1355"/>
                  <a:pt x="1288" y="1351"/>
                  <a:pt x="1347" y="1343"/>
                </a:cubicBezTo>
                <a:cubicBezTo>
                  <a:pt x="1414" y="1334"/>
                  <a:pt x="1488" y="1299"/>
                  <a:pt x="1553" y="1297"/>
                </a:cubicBezTo>
                <a:cubicBezTo>
                  <a:pt x="1567" y="1521"/>
                  <a:pt x="1658" y="1676"/>
                  <a:pt x="1898" y="1704"/>
                </a:cubicBezTo>
                <a:cubicBezTo>
                  <a:pt x="1903" y="1705"/>
                  <a:pt x="1911" y="1705"/>
                  <a:pt x="1921" y="1705"/>
                </a:cubicBezTo>
                <a:cubicBezTo>
                  <a:pt x="1926" y="1705"/>
                  <a:pt x="1930" y="1705"/>
                  <a:pt x="1935" y="1705"/>
                </a:cubicBezTo>
                <a:cubicBezTo>
                  <a:pt x="1972" y="1705"/>
                  <a:pt x="2020" y="1706"/>
                  <a:pt x="2027" y="1721"/>
                </a:cubicBezTo>
                <a:cubicBezTo>
                  <a:pt x="2034" y="1735"/>
                  <a:pt x="1969" y="1873"/>
                  <a:pt x="1964" y="1896"/>
                </a:cubicBezTo>
                <a:cubicBezTo>
                  <a:pt x="1938" y="2028"/>
                  <a:pt x="1940" y="2160"/>
                  <a:pt x="1950" y="2293"/>
                </a:cubicBezTo>
                <a:cubicBezTo>
                  <a:pt x="1959" y="2399"/>
                  <a:pt x="1999" y="2488"/>
                  <a:pt x="2036" y="2588"/>
                </a:cubicBezTo>
                <a:cubicBezTo>
                  <a:pt x="2078" y="2563"/>
                  <a:pt x="2099" y="2482"/>
                  <a:pt x="2124" y="2440"/>
                </a:cubicBezTo>
                <a:cubicBezTo>
                  <a:pt x="2166" y="2372"/>
                  <a:pt x="2217" y="2319"/>
                  <a:pt x="2269" y="2261"/>
                </a:cubicBezTo>
                <a:cubicBezTo>
                  <a:pt x="2359" y="2160"/>
                  <a:pt x="2447" y="2066"/>
                  <a:pt x="2532" y="1962"/>
                </a:cubicBezTo>
                <a:cubicBezTo>
                  <a:pt x="2780" y="1662"/>
                  <a:pt x="2921" y="1316"/>
                  <a:pt x="2884" y="922"/>
                </a:cubicBezTo>
                <a:cubicBezTo>
                  <a:pt x="2851" y="562"/>
                  <a:pt x="2627" y="254"/>
                  <a:pt x="2280" y="135"/>
                </a:cubicBezTo>
                <a:cubicBezTo>
                  <a:pt x="2033" y="51"/>
                  <a:pt x="1808" y="1"/>
                  <a:pt x="1551" y="1"/>
                </a:cubicBezTo>
                <a:close/>
              </a:path>
            </a:pathLst>
          </a:custGeom>
          <a:solidFill>
            <a:srgbClr val="FF96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764;p48">
            <a:extLst>
              <a:ext uri="{FF2B5EF4-FFF2-40B4-BE49-F238E27FC236}">
                <a16:creationId xmlns:a16="http://schemas.microsoft.com/office/drawing/2014/main" id="{AC4990D1-E052-B404-663C-16F5FB1CF0E7}"/>
              </a:ext>
            </a:extLst>
          </p:cNvPr>
          <p:cNvSpPr/>
          <p:nvPr/>
        </p:nvSpPr>
        <p:spPr>
          <a:xfrm>
            <a:off x="2805701" y="3200003"/>
            <a:ext cx="41343" cy="69486"/>
          </a:xfrm>
          <a:custGeom>
            <a:avLst/>
            <a:gdLst/>
            <a:ahLst/>
            <a:cxnLst/>
            <a:rect l="l" t="t" r="r" b="b"/>
            <a:pathLst>
              <a:path w="1187" h="1995" extrusionOk="0">
                <a:moveTo>
                  <a:pt x="6" y="0"/>
                </a:moveTo>
                <a:lnTo>
                  <a:pt x="3" y="1074"/>
                </a:lnTo>
                <a:lnTo>
                  <a:pt x="2" y="1510"/>
                </a:lnTo>
                <a:cubicBezTo>
                  <a:pt x="1" y="1778"/>
                  <a:pt x="216" y="1994"/>
                  <a:pt x="484" y="1994"/>
                </a:cubicBezTo>
                <a:lnTo>
                  <a:pt x="869" y="1994"/>
                </a:lnTo>
                <a:cubicBezTo>
                  <a:pt x="870" y="1995"/>
                  <a:pt x="871" y="1995"/>
                  <a:pt x="871" y="1995"/>
                </a:cubicBezTo>
                <a:cubicBezTo>
                  <a:pt x="1042" y="1995"/>
                  <a:pt x="1182" y="1855"/>
                  <a:pt x="1182" y="1684"/>
                </a:cubicBezTo>
                <a:lnTo>
                  <a:pt x="1185" y="509"/>
                </a:lnTo>
                <a:lnTo>
                  <a:pt x="1186" y="4"/>
                </a:lnTo>
                <a:lnTo>
                  <a:pt x="6" y="0"/>
                </a:lnTo>
                <a:close/>
              </a:path>
            </a:pathLst>
          </a:custGeom>
          <a:solidFill>
            <a:srgbClr val="FF91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765;p48">
            <a:extLst>
              <a:ext uri="{FF2B5EF4-FFF2-40B4-BE49-F238E27FC236}">
                <a16:creationId xmlns:a16="http://schemas.microsoft.com/office/drawing/2014/main" id="{ACA7EB6D-840A-831A-A8BF-FB0156D59C4C}"/>
              </a:ext>
            </a:extLst>
          </p:cNvPr>
          <p:cNvSpPr/>
          <p:nvPr/>
        </p:nvSpPr>
        <p:spPr>
          <a:xfrm>
            <a:off x="2766831" y="3115645"/>
            <a:ext cx="106615" cy="119014"/>
          </a:xfrm>
          <a:custGeom>
            <a:avLst/>
            <a:gdLst/>
            <a:ahLst/>
            <a:cxnLst/>
            <a:rect l="l" t="t" r="r" b="b"/>
            <a:pathLst>
              <a:path w="3061" h="3417" extrusionOk="0">
                <a:moveTo>
                  <a:pt x="1585" y="1"/>
                </a:moveTo>
                <a:cubicBezTo>
                  <a:pt x="1442" y="1"/>
                  <a:pt x="1292" y="32"/>
                  <a:pt x="1137" y="106"/>
                </a:cubicBezTo>
                <a:cubicBezTo>
                  <a:pt x="801" y="266"/>
                  <a:pt x="572" y="583"/>
                  <a:pt x="492" y="946"/>
                </a:cubicBezTo>
                <a:cubicBezTo>
                  <a:pt x="454" y="1127"/>
                  <a:pt x="419" y="1334"/>
                  <a:pt x="421" y="1497"/>
                </a:cubicBezTo>
                <a:cubicBezTo>
                  <a:pt x="423" y="1580"/>
                  <a:pt x="391" y="1662"/>
                  <a:pt x="331" y="1721"/>
                </a:cubicBezTo>
                <a:lnTo>
                  <a:pt x="38" y="2009"/>
                </a:lnTo>
                <a:cubicBezTo>
                  <a:pt x="6" y="2040"/>
                  <a:pt x="1" y="2088"/>
                  <a:pt x="24" y="2124"/>
                </a:cubicBezTo>
                <a:cubicBezTo>
                  <a:pt x="61" y="2178"/>
                  <a:pt x="121" y="2248"/>
                  <a:pt x="200" y="2271"/>
                </a:cubicBezTo>
                <a:cubicBezTo>
                  <a:pt x="200" y="2271"/>
                  <a:pt x="224" y="2736"/>
                  <a:pt x="463" y="3097"/>
                </a:cubicBezTo>
                <a:cubicBezTo>
                  <a:pt x="540" y="3210"/>
                  <a:pt x="657" y="3291"/>
                  <a:pt x="791" y="3322"/>
                </a:cubicBezTo>
                <a:cubicBezTo>
                  <a:pt x="1051" y="3385"/>
                  <a:pt x="1286" y="3417"/>
                  <a:pt x="1497" y="3417"/>
                </a:cubicBezTo>
                <a:cubicBezTo>
                  <a:pt x="2441" y="3417"/>
                  <a:pt x="2911" y="2789"/>
                  <a:pt x="3029" y="1623"/>
                </a:cubicBezTo>
                <a:cubicBezTo>
                  <a:pt x="3060" y="1311"/>
                  <a:pt x="2971" y="999"/>
                  <a:pt x="2781" y="750"/>
                </a:cubicBezTo>
                <a:cubicBezTo>
                  <a:pt x="2545" y="439"/>
                  <a:pt x="2117" y="1"/>
                  <a:pt x="1585" y="1"/>
                </a:cubicBezTo>
                <a:close/>
              </a:path>
            </a:pathLst>
          </a:custGeom>
          <a:solidFill>
            <a:srgbClr val="FFA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766;p48">
            <a:extLst>
              <a:ext uri="{FF2B5EF4-FFF2-40B4-BE49-F238E27FC236}">
                <a16:creationId xmlns:a16="http://schemas.microsoft.com/office/drawing/2014/main" id="{762B4CFA-5A63-D0A1-136E-881AFFA644A0}"/>
              </a:ext>
            </a:extLst>
          </p:cNvPr>
          <p:cNvSpPr/>
          <p:nvPr/>
        </p:nvSpPr>
        <p:spPr>
          <a:xfrm>
            <a:off x="2786753" y="3164059"/>
            <a:ext cx="15534" cy="6792"/>
          </a:xfrm>
          <a:custGeom>
            <a:avLst/>
            <a:gdLst/>
            <a:ahLst/>
            <a:cxnLst/>
            <a:rect l="l" t="t" r="r" b="b"/>
            <a:pathLst>
              <a:path w="446" h="195" extrusionOk="0">
                <a:moveTo>
                  <a:pt x="186" y="0"/>
                </a:moveTo>
                <a:cubicBezTo>
                  <a:pt x="123" y="0"/>
                  <a:pt x="67" y="21"/>
                  <a:pt x="32" y="43"/>
                </a:cubicBezTo>
                <a:cubicBezTo>
                  <a:pt x="0" y="64"/>
                  <a:pt x="20" y="107"/>
                  <a:pt x="50" y="107"/>
                </a:cubicBezTo>
                <a:cubicBezTo>
                  <a:pt x="56" y="107"/>
                  <a:pt x="62" y="105"/>
                  <a:pt x="68" y="102"/>
                </a:cubicBezTo>
                <a:cubicBezTo>
                  <a:pt x="72" y="99"/>
                  <a:pt x="122" y="70"/>
                  <a:pt x="186" y="70"/>
                </a:cubicBezTo>
                <a:cubicBezTo>
                  <a:pt x="243" y="70"/>
                  <a:pt x="312" y="93"/>
                  <a:pt x="371" y="179"/>
                </a:cubicBezTo>
                <a:cubicBezTo>
                  <a:pt x="378" y="189"/>
                  <a:pt x="387" y="194"/>
                  <a:pt x="399" y="195"/>
                </a:cubicBezTo>
                <a:lnTo>
                  <a:pt x="399" y="194"/>
                </a:lnTo>
                <a:cubicBezTo>
                  <a:pt x="399" y="194"/>
                  <a:pt x="400" y="194"/>
                  <a:pt x="400" y="194"/>
                </a:cubicBezTo>
                <a:cubicBezTo>
                  <a:pt x="428" y="194"/>
                  <a:pt x="445" y="162"/>
                  <a:pt x="430" y="139"/>
                </a:cubicBezTo>
                <a:cubicBezTo>
                  <a:pt x="356" y="33"/>
                  <a:pt x="266" y="0"/>
                  <a:pt x="186" y="0"/>
                </a:cubicBezTo>
                <a:close/>
              </a:path>
            </a:pathLst>
          </a:custGeom>
          <a:solidFill>
            <a:srgbClr val="FF17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767;p48">
            <a:extLst>
              <a:ext uri="{FF2B5EF4-FFF2-40B4-BE49-F238E27FC236}">
                <a16:creationId xmlns:a16="http://schemas.microsoft.com/office/drawing/2014/main" id="{F27E1C72-2AD6-6430-CF53-FA9FB71450A9}"/>
              </a:ext>
            </a:extLst>
          </p:cNvPr>
          <p:cNvSpPr/>
          <p:nvPr/>
        </p:nvSpPr>
        <p:spPr>
          <a:xfrm>
            <a:off x="2780588" y="3193838"/>
            <a:ext cx="13096" cy="9578"/>
          </a:xfrm>
          <a:custGeom>
            <a:avLst/>
            <a:gdLst/>
            <a:ahLst/>
            <a:cxnLst/>
            <a:rect l="l" t="t" r="r" b="b"/>
            <a:pathLst>
              <a:path w="376" h="275" extrusionOk="0">
                <a:moveTo>
                  <a:pt x="337" y="1"/>
                </a:moveTo>
                <a:cubicBezTo>
                  <a:pt x="322" y="1"/>
                  <a:pt x="307" y="9"/>
                  <a:pt x="303" y="29"/>
                </a:cubicBezTo>
                <a:cubicBezTo>
                  <a:pt x="302" y="36"/>
                  <a:pt x="267" y="205"/>
                  <a:pt x="85" y="205"/>
                </a:cubicBezTo>
                <a:cubicBezTo>
                  <a:pt x="72" y="205"/>
                  <a:pt x="58" y="204"/>
                  <a:pt x="43" y="202"/>
                </a:cubicBezTo>
                <a:cubicBezTo>
                  <a:pt x="42" y="202"/>
                  <a:pt x="40" y="202"/>
                  <a:pt x="39" y="202"/>
                </a:cubicBezTo>
                <a:cubicBezTo>
                  <a:pt x="29" y="202"/>
                  <a:pt x="21" y="205"/>
                  <a:pt x="14" y="212"/>
                </a:cubicBezTo>
                <a:cubicBezTo>
                  <a:pt x="8" y="217"/>
                  <a:pt x="5" y="224"/>
                  <a:pt x="5" y="232"/>
                </a:cubicBezTo>
                <a:cubicBezTo>
                  <a:pt x="1" y="252"/>
                  <a:pt x="14" y="269"/>
                  <a:pt x="34" y="271"/>
                </a:cubicBezTo>
                <a:cubicBezTo>
                  <a:pt x="52" y="274"/>
                  <a:pt x="70" y="275"/>
                  <a:pt x="86" y="275"/>
                </a:cubicBezTo>
                <a:cubicBezTo>
                  <a:pt x="277" y="275"/>
                  <a:pt x="356" y="127"/>
                  <a:pt x="372" y="41"/>
                </a:cubicBezTo>
                <a:cubicBezTo>
                  <a:pt x="376" y="16"/>
                  <a:pt x="356" y="1"/>
                  <a:pt x="337" y="1"/>
                </a:cubicBezTo>
                <a:close/>
              </a:path>
            </a:pathLst>
          </a:custGeom>
          <a:solidFill>
            <a:srgbClr val="FF17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768;p48">
            <a:extLst>
              <a:ext uri="{FF2B5EF4-FFF2-40B4-BE49-F238E27FC236}">
                <a16:creationId xmlns:a16="http://schemas.microsoft.com/office/drawing/2014/main" id="{BED210A7-AAA8-A033-5D5D-3C77E7C47B97}"/>
              </a:ext>
            </a:extLst>
          </p:cNvPr>
          <p:cNvSpPr/>
          <p:nvPr/>
        </p:nvSpPr>
        <p:spPr>
          <a:xfrm>
            <a:off x="2787554" y="3175169"/>
            <a:ext cx="7802" cy="7628"/>
          </a:xfrm>
          <a:custGeom>
            <a:avLst/>
            <a:gdLst/>
            <a:ahLst/>
            <a:cxnLst/>
            <a:rect l="l" t="t" r="r" b="b"/>
            <a:pathLst>
              <a:path w="224" h="219" extrusionOk="0">
                <a:moveTo>
                  <a:pt x="116" y="1"/>
                </a:moveTo>
                <a:cubicBezTo>
                  <a:pt x="71" y="1"/>
                  <a:pt x="28" y="34"/>
                  <a:pt x="15" y="84"/>
                </a:cubicBezTo>
                <a:cubicBezTo>
                  <a:pt x="0" y="144"/>
                  <a:pt x="31" y="202"/>
                  <a:pt x="84" y="215"/>
                </a:cubicBezTo>
                <a:cubicBezTo>
                  <a:pt x="92" y="217"/>
                  <a:pt x="100" y="218"/>
                  <a:pt x="107" y="218"/>
                </a:cubicBezTo>
                <a:cubicBezTo>
                  <a:pt x="153" y="218"/>
                  <a:pt x="195" y="185"/>
                  <a:pt x="208" y="134"/>
                </a:cubicBezTo>
                <a:cubicBezTo>
                  <a:pt x="223" y="75"/>
                  <a:pt x="192" y="17"/>
                  <a:pt x="139" y="4"/>
                </a:cubicBezTo>
                <a:cubicBezTo>
                  <a:pt x="131" y="2"/>
                  <a:pt x="124" y="1"/>
                  <a:pt x="116" y="1"/>
                </a:cubicBezTo>
                <a:close/>
              </a:path>
            </a:pathLst>
          </a:custGeom>
          <a:solidFill>
            <a:srgbClr val="FF17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769;p48">
            <a:extLst>
              <a:ext uri="{FF2B5EF4-FFF2-40B4-BE49-F238E27FC236}">
                <a16:creationId xmlns:a16="http://schemas.microsoft.com/office/drawing/2014/main" id="{ADDB3CEE-AA3B-C03F-E116-F2CA7FA0D8AF}"/>
              </a:ext>
            </a:extLst>
          </p:cNvPr>
          <p:cNvSpPr/>
          <p:nvPr/>
        </p:nvSpPr>
        <p:spPr>
          <a:xfrm>
            <a:off x="2787067" y="3495396"/>
            <a:ext cx="112396" cy="367596"/>
          </a:xfrm>
          <a:custGeom>
            <a:avLst/>
            <a:gdLst/>
            <a:ahLst/>
            <a:cxnLst/>
            <a:rect l="l" t="t" r="r" b="b"/>
            <a:pathLst>
              <a:path w="3227" h="10554" extrusionOk="0">
                <a:moveTo>
                  <a:pt x="2348" y="1"/>
                </a:moveTo>
                <a:cubicBezTo>
                  <a:pt x="2290" y="1"/>
                  <a:pt x="2230" y="7"/>
                  <a:pt x="2169" y="21"/>
                </a:cubicBezTo>
                <a:lnTo>
                  <a:pt x="816" y="335"/>
                </a:lnTo>
                <a:lnTo>
                  <a:pt x="87" y="4588"/>
                </a:lnTo>
                <a:cubicBezTo>
                  <a:pt x="28" y="4931"/>
                  <a:pt x="1" y="5279"/>
                  <a:pt x="4" y="5627"/>
                </a:cubicBezTo>
                <a:lnTo>
                  <a:pt x="55" y="10494"/>
                </a:lnTo>
                <a:lnTo>
                  <a:pt x="1052" y="10553"/>
                </a:lnTo>
                <a:lnTo>
                  <a:pt x="1445" y="5027"/>
                </a:lnTo>
                <a:cubicBezTo>
                  <a:pt x="2177" y="3757"/>
                  <a:pt x="2733" y="2393"/>
                  <a:pt x="3097" y="974"/>
                </a:cubicBezTo>
                <a:cubicBezTo>
                  <a:pt x="3227" y="468"/>
                  <a:pt x="2839" y="1"/>
                  <a:pt x="2348" y="1"/>
                </a:cubicBezTo>
                <a:close/>
              </a:path>
            </a:pathLst>
          </a:custGeom>
          <a:solidFill>
            <a:srgbClr val="120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770;p48">
            <a:extLst>
              <a:ext uri="{FF2B5EF4-FFF2-40B4-BE49-F238E27FC236}">
                <a16:creationId xmlns:a16="http://schemas.microsoft.com/office/drawing/2014/main" id="{1C0BE1B0-E445-36E3-D5E0-DFE4314EBA70}"/>
              </a:ext>
            </a:extLst>
          </p:cNvPr>
          <p:cNvSpPr/>
          <p:nvPr/>
        </p:nvSpPr>
        <p:spPr>
          <a:xfrm>
            <a:off x="2745097" y="3860937"/>
            <a:ext cx="78646" cy="37616"/>
          </a:xfrm>
          <a:custGeom>
            <a:avLst/>
            <a:gdLst/>
            <a:ahLst/>
            <a:cxnLst/>
            <a:rect l="l" t="t" r="r" b="b"/>
            <a:pathLst>
              <a:path w="2258" h="1080" extrusionOk="0">
                <a:moveTo>
                  <a:pt x="1260" y="0"/>
                </a:moveTo>
                <a:lnTo>
                  <a:pt x="1144" y="208"/>
                </a:lnTo>
                <a:cubicBezTo>
                  <a:pt x="1144" y="208"/>
                  <a:pt x="932" y="137"/>
                  <a:pt x="506" y="137"/>
                </a:cubicBezTo>
                <a:cubicBezTo>
                  <a:pt x="483" y="137"/>
                  <a:pt x="459" y="137"/>
                  <a:pt x="434" y="138"/>
                </a:cubicBezTo>
                <a:cubicBezTo>
                  <a:pt x="83" y="144"/>
                  <a:pt x="0" y="465"/>
                  <a:pt x="308" y="633"/>
                </a:cubicBezTo>
                <a:cubicBezTo>
                  <a:pt x="615" y="801"/>
                  <a:pt x="864" y="872"/>
                  <a:pt x="1702" y="1058"/>
                </a:cubicBezTo>
                <a:cubicBezTo>
                  <a:pt x="1766" y="1072"/>
                  <a:pt x="1828" y="1079"/>
                  <a:pt x="1885" y="1079"/>
                </a:cubicBezTo>
                <a:cubicBezTo>
                  <a:pt x="2088" y="1079"/>
                  <a:pt x="2239" y="987"/>
                  <a:pt x="2244" y="758"/>
                </a:cubicBezTo>
                <a:lnTo>
                  <a:pt x="2257" y="58"/>
                </a:lnTo>
                <a:lnTo>
                  <a:pt x="1260" y="0"/>
                </a:lnTo>
                <a:close/>
              </a:path>
            </a:pathLst>
          </a:custGeom>
          <a:solidFill>
            <a:srgbClr val="FF17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771;p48">
            <a:extLst>
              <a:ext uri="{FF2B5EF4-FFF2-40B4-BE49-F238E27FC236}">
                <a16:creationId xmlns:a16="http://schemas.microsoft.com/office/drawing/2014/main" id="{4E96C947-4519-2C84-53CF-AA200E1F5E2D}"/>
              </a:ext>
            </a:extLst>
          </p:cNvPr>
          <p:cNvSpPr/>
          <p:nvPr/>
        </p:nvSpPr>
        <p:spPr>
          <a:xfrm>
            <a:off x="2714969" y="3502711"/>
            <a:ext cx="122009" cy="374701"/>
          </a:xfrm>
          <a:custGeom>
            <a:avLst/>
            <a:gdLst/>
            <a:ahLst/>
            <a:cxnLst/>
            <a:rect l="l" t="t" r="r" b="b"/>
            <a:pathLst>
              <a:path w="3503" h="10758" extrusionOk="0">
                <a:moveTo>
                  <a:pt x="3502" y="1"/>
                </a:moveTo>
                <a:lnTo>
                  <a:pt x="963" y="535"/>
                </a:lnTo>
                <a:lnTo>
                  <a:pt x="151" y="4773"/>
                </a:lnTo>
                <a:cubicBezTo>
                  <a:pt x="85" y="5115"/>
                  <a:pt x="50" y="5462"/>
                  <a:pt x="47" y="5810"/>
                </a:cubicBezTo>
                <a:lnTo>
                  <a:pt x="1" y="10678"/>
                </a:lnTo>
                <a:lnTo>
                  <a:pt x="997" y="10757"/>
                </a:lnTo>
                <a:lnTo>
                  <a:pt x="1498" y="5238"/>
                </a:lnTo>
                <a:cubicBezTo>
                  <a:pt x="3159" y="2498"/>
                  <a:pt x="3502" y="1"/>
                  <a:pt x="3502" y="1"/>
                </a:cubicBezTo>
                <a:close/>
              </a:path>
            </a:pathLst>
          </a:custGeom>
          <a:solidFill>
            <a:srgbClr val="120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772;p48">
            <a:extLst>
              <a:ext uri="{FF2B5EF4-FFF2-40B4-BE49-F238E27FC236}">
                <a16:creationId xmlns:a16="http://schemas.microsoft.com/office/drawing/2014/main" id="{9EEA2B60-953F-90E3-7DFF-7942C3B1AC03}"/>
              </a:ext>
            </a:extLst>
          </p:cNvPr>
          <p:cNvSpPr/>
          <p:nvPr/>
        </p:nvSpPr>
        <p:spPr>
          <a:xfrm>
            <a:off x="2670804" y="3874591"/>
            <a:ext cx="78890" cy="38069"/>
          </a:xfrm>
          <a:custGeom>
            <a:avLst/>
            <a:gdLst/>
            <a:ahLst/>
            <a:cxnLst/>
            <a:rect l="l" t="t" r="r" b="b"/>
            <a:pathLst>
              <a:path w="2265" h="1093" extrusionOk="0">
                <a:moveTo>
                  <a:pt x="1269" y="1"/>
                </a:moveTo>
                <a:lnTo>
                  <a:pt x="1147" y="206"/>
                </a:lnTo>
                <a:cubicBezTo>
                  <a:pt x="1147" y="206"/>
                  <a:pt x="915" y="123"/>
                  <a:pt x="440" y="122"/>
                </a:cubicBezTo>
                <a:cubicBezTo>
                  <a:pt x="90" y="122"/>
                  <a:pt x="1" y="440"/>
                  <a:pt x="304" y="615"/>
                </a:cubicBezTo>
                <a:cubicBezTo>
                  <a:pt x="607" y="790"/>
                  <a:pt x="854" y="865"/>
                  <a:pt x="1690" y="1067"/>
                </a:cubicBezTo>
                <a:cubicBezTo>
                  <a:pt x="1758" y="1084"/>
                  <a:pt x="1825" y="1093"/>
                  <a:pt x="1886" y="1093"/>
                </a:cubicBezTo>
                <a:cubicBezTo>
                  <a:pt x="2082" y="1093"/>
                  <a:pt x="2228" y="1002"/>
                  <a:pt x="2236" y="779"/>
                </a:cubicBezTo>
                <a:lnTo>
                  <a:pt x="2265" y="80"/>
                </a:lnTo>
                <a:lnTo>
                  <a:pt x="1269" y="1"/>
                </a:lnTo>
                <a:close/>
              </a:path>
            </a:pathLst>
          </a:custGeom>
          <a:solidFill>
            <a:srgbClr val="FF17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773;p48">
            <a:extLst>
              <a:ext uri="{FF2B5EF4-FFF2-40B4-BE49-F238E27FC236}">
                <a16:creationId xmlns:a16="http://schemas.microsoft.com/office/drawing/2014/main" id="{D4DCD92D-EEF8-83A7-FF62-4F0C1C40BD42}"/>
              </a:ext>
            </a:extLst>
          </p:cNvPr>
          <p:cNvSpPr/>
          <p:nvPr/>
        </p:nvSpPr>
        <p:spPr>
          <a:xfrm>
            <a:off x="2562135" y="3312539"/>
            <a:ext cx="138310" cy="110132"/>
          </a:xfrm>
          <a:custGeom>
            <a:avLst/>
            <a:gdLst/>
            <a:ahLst/>
            <a:cxnLst/>
            <a:rect l="l" t="t" r="r" b="b"/>
            <a:pathLst>
              <a:path w="3971" h="3162" extrusionOk="0">
                <a:moveTo>
                  <a:pt x="125" y="1"/>
                </a:moveTo>
                <a:cubicBezTo>
                  <a:pt x="107" y="1"/>
                  <a:pt x="88" y="10"/>
                  <a:pt x="78" y="28"/>
                </a:cubicBezTo>
                <a:cubicBezTo>
                  <a:pt x="0" y="157"/>
                  <a:pt x="81" y="277"/>
                  <a:pt x="190" y="354"/>
                </a:cubicBezTo>
                <a:cubicBezTo>
                  <a:pt x="298" y="428"/>
                  <a:pt x="412" y="493"/>
                  <a:pt x="532" y="546"/>
                </a:cubicBezTo>
                <a:cubicBezTo>
                  <a:pt x="497" y="891"/>
                  <a:pt x="662" y="1225"/>
                  <a:pt x="978" y="1384"/>
                </a:cubicBezTo>
                <a:cubicBezTo>
                  <a:pt x="1056" y="1424"/>
                  <a:pt x="1141" y="1441"/>
                  <a:pt x="1222" y="1475"/>
                </a:cubicBezTo>
                <a:cubicBezTo>
                  <a:pt x="1341" y="1526"/>
                  <a:pt x="1432" y="1615"/>
                  <a:pt x="1551" y="1661"/>
                </a:cubicBezTo>
                <a:cubicBezTo>
                  <a:pt x="1619" y="1687"/>
                  <a:pt x="1688" y="1698"/>
                  <a:pt x="1757" y="1698"/>
                </a:cubicBezTo>
                <a:cubicBezTo>
                  <a:pt x="1813" y="1698"/>
                  <a:pt x="1869" y="1691"/>
                  <a:pt x="1925" y="1679"/>
                </a:cubicBezTo>
                <a:cubicBezTo>
                  <a:pt x="2432" y="2199"/>
                  <a:pt x="3597" y="3162"/>
                  <a:pt x="3597" y="3162"/>
                </a:cubicBezTo>
                <a:cubicBezTo>
                  <a:pt x="3652" y="3044"/>
                  <a:pt x="3970" y="2124"/>
                  <a:pt x="3970" y="2124"/>
                </a:cubicBezTo>
                <a:cubicBezTo>
                  <a:pt x="3299" y="1808"/>
                  <a:pt x="2593" y="1314"/>
                  <a:pt x="1991" y="882"/>
                </a:cubicBezTo>
                <a:cubicBezTo>
                  <a:pt x="1735" y="698"/>
                  <a:pt x="1486" y="495"/>
                  <a:pt x="1194" y="368"/>
                </a:cubicBezTo>
                <a:cubicBezTo>
                  <a:pt x="1055" y="308"/>
                  <a:pt x="915" y="280"/>
                  <a:pt x="766" y="252"/>
                </a:cubicBezTo>
                <a:cubicBezTo>
                  <a:pt x="554" y="214"/>
                  <a:pt x="378" y="130"/>
                  <a:pt x="195" y="19"/>
                </a:cubicBezTo>
                <a:cubicBezTo>
                  <a:pt x="187" y="14"/>
                  <a:pt x="177" y="11"/>
                  <a:pt x="167" y="11"/>
                </a:cubicBezTo>
                <a:cubicBezTo>
                  <a:pt x="164" y="11"/>
                  <a:pt x="161" y="11"/>
                  <a:pt x="158" y="12"/>
                </a:cubicBezTo>
                <a:cubicBezTo>
                  <a:pt x="148" y="5"/>
                  <a:pt x="136" y="1"/>
                  <a:pt x="125" y="1"/>
                </a:cubicBezTo>
                <a:close/>
              </a:path>
            </a:pathLst>
          </a:custGeom>
          <a:solidFill>
            <a:srgbClr val="FFAC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774;p48">
            <a:extLst>
              <a:ext uri="{FF2B5EF4-FFF2-40B4-BE49-F238E27FC236}">
                <a16:creationId xmlns:a16="http://schemas.microsoft.com/office/drawing/2014/main" id="{663A76DE-0F7D-E047-AECA-4B7A0D347B72}"/>
              </a:ext>
            </a:extLst>
          </p:cNvPr>
          <p:cNvSpPr/>
          <p:nvPr/>
        </p:nvSpPr>
        <p:spPr>
          <a:xfrm>
            <a:off x="2671814" y="3245839"/>
            <a:ext cx="224410" cy="310126"/>
          </a:xfrm>
          <a:custGeom>
            <a:avLst/>
            <a:gdLst/>
            <a:ahLst/>
            <a:cxnLst/>
            <a:rect l="l" t="t" r="r" b="b"/>
            <a:pathLst>
              <a:path w="6443" h="8904" extrusionOk="0">
                <a:moveTo>
                  <a:pt x="4843" y="1"/>
                </a:moveTo>
                <a:cubicBezTo>
                  <a:pt x="4551" y="1"/>
                  <a:pt x="4251" y="68"/>
                  <a:pt x="3954" y="188"/>
                </a:cubicBezTo>
                <a:cubicBezTo>
                  <a:pt x="3250" y="468"/>
                  <a:pt x="2601" y="903"/>
                  <a:pt x="2051" y="1435"/>
                </a:cubicBezTo>
                <a:cubicBezTo>
                  <a:pt x="1678" y="1797"/>
                  <a:pt x="1455" y="2268"/>
                  <a:pt x="1287" y="2751"/>
                </a:cubicBezTo>
                <a:cubicBezTo>
                  <a:pt x="1156" y="3124"/>
                  <a:pt x="1008" y="3489"/>
                  <a:pt x="871" y="3859"/>
                </a:cubicBezTo>
                <a:cubicBezTo>
                  <a:pt x="780" y="3806"/>
                  <a:pt x="587" y="3687"/>
                  <a:pt x="587" y="3687"/>
                </a:cubicBezTo>
                <a:cubicBezTo>
                  <a:pt x="0" y="4245"/>
                  <a:pt x="170" y="5006"/>
                  <a:pt x="170" y="5006"/>
                </a:cubicBezTo>
                <a:cubicBezTo>
                  <a:pt x="170" y="5006"/>
                  <a:pt x="1049" y="5709"/>
                  <a:pt x="1257" y="5709"/>
                </a:cubicBezTo>
                <a:cubicBezTo>
                  <a:pt x="1257" y="5709"/>
                  <a:pt x="1257" y="5709"/>
                  <a:pt x="1257" y="5709"/>
                </a:cubicBezTo>
                <a:cubicBezTo>
                  <a:pt x="1828" y="5706"/>
                  <a:pt x="2101" y="4550"/>
                  <a:pt x="2217" y="4247"/>
                </a:cubicBezTo>
                <a:lnTo>
                  <a:pt x="2217" y="4247"/>
                </a:lnTo>
                <a:cubicBezTo>
                  <a:pt x="2009" y="6448"/>
                  <a:pt x="2072" y="8327"/>
                  <a:pt x="2126" y="8482"/>
                </a:cubicBezTo>
                <a:cubicBezTo>
                  <a:pt x="2802" y="8788"/>
                  <a:pt x="3454" y="8903"/>
                  <a:pt x="4037" y="8903"/>
                </a:cubicBezTo>
                <a:cubicBezTo>
                  <a:pt x="5427" y="8903"/>
                  <a:pt x="6424" y="8249"/>
                  <a:pt x="6428" y="7974"/>
                </a:cubicBezTo>
                <a:cubicBezTo>
                  <a:pt x="6442" y="7017"/>
                  <a:pt x="6186" y="2632"/>
                  <a:pt x="6090" y="1058"/>
                </a:cubicBezTo>
                <a:cubicBezTo>
                  <a:pt x="6063" y="586"/>
                  <a:pt x="5740" y="174"/>
                  <a:pt x="5283" y="55"/>
                </a:cubicBezTo>
                <a:cubicBezTo>
                  <a:pt x="5139" y="18"/>
                  <a:pt x="4992" y="1"/>
                  <a:pt x="4843" y="1"/>
                </a:cubicBezTo>
                <a:close/>
              </a:path>
            </a:pathLst>
          </a:custGeom>
          <a:solidFill>
            <a:srgbClr val="83B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775;p48">
            <a:extLst>
              <a:ext uri="{FF2B5EF4-FFF2-40B4-BE49-F238E27FC236}">
                <a16:creationId xmlns:a16="http://schemas.microsoft.com/office/drawing/2014/main" id="{6E71A816-0986-1F61-6C0E-64E3FF80585B}"/>
              </a:ext>
            </a:extLst>
          </p:cNvPr>
          <p:cNvSpPr/>
          <p:nvPr/>
        </p:nvSpPr>
        <p:spPr>
          <a:xfrm>
            <a:off x="2769443" y="3101295"/>
            <a:ext cx="118143" cy="124099"/>
          </a:xfrm>
          <a:custGeom>
            <a:avLst/>
            <a:gdLst/>
            <a:ahLst/>
            <a:cxnLst/>
            <a:rect l="l" t="t" r="r" b="b"/>
            <a:pathLst>
              <a:path w="3392" h="3563" extrusionOk="0">
                <a:moveTo>
                  <a:pt x="1401" y="1"/>
                </a:moveTo>
                <a:cubicBezTo>
                  <a:pt x="1385" y="1"/>
                  <a:pt x="1370" y="1"/>
                  <a:pt x="1354" y="2"/>
                </a:cubicBezTo>
                <a:cubicBezTo>
                  <a:pt x="1214" y="7"/>
                  <a:pt x="1085" y="59"/>
                  <a:pt x="955" y="107"/>
                </a:cubicBezTo>
                <a:cubicBezTo>
                  <a:pt x="583" y="244"/>
                  <a:pt x="327" y="638"/>
                  <a:pt x="161" y="976"/>
                </a:cubicBezTo>
                <a:lnTo>
                  <a:pt x="182" y="850"/>
                </a:lnTo>
                <a:lnTo>
                  <a:pt x="182" y="850"/>
                </a:lnTo>
                <a:cubicBezTo>
                  <a:pt x="136" y="1054"/>
                  <a:pt x="0" y="1272"/>
                  <a:pt x="62" y="1490"/>
                </a:cubicBezTo>
                <a:cubicBezTo>
                  <a:pt x="121" y="1477"/>
                  <a:pt x="190" y="1362"/>
                  <a:pt x="238" y="1322"/>
                </a:cubicBezTo>
                <a:cubicBezTo>
                  <a:pt x="318" y="1255"/>
                  <a:pt x="424" y="1184"/>
                  <a:pt x="528" y="1162"/>
                </a:cubicBezTo>
                <a:lnTo>
                  <a:pt x="528" y="1162"/>
                </a:lnTo>
                <a:cubicBezTo>
                  <a:pt x="529" y="1259"/>
                  <a:pt x="515" y="1337"/>
                  <a:pt x="564" y="1430"/>
                </a:cubicBezTo>
                <a:cubicBezTo>
                  <a:pt x="598" y="1497"/>
                  <a:pt x="643" y="1588"/>
                  <a:pt x="701" y="1637"/>
                </a:cubicBezTo>
                <a:cubicBezTo>
                  <a:pt x="816" y="1518"/>
                  <a:pt x="1000" y="1420"/>
                  <a:pt x="1154" y="1370"/>
                </a:cubicBezTo>
                <a:cubicBezTo>
                  <a:pt x="1183" y="1554"/>
                  <a:pt x="1287" y="1707"/>
                  <a:pt x="1338" y="1888"/>
                </a:cubicBezTo>
                <a:cubicBezTo>
                  <a:pt x="1374" y="2014"/>
                  <a:pt x="1385" y="2147"/>
                  <a:pt x="1371" y="2277"/>
                </a:cubicBezTo>
                <a:cubicBezTo>
                  <a:pt x="1364" y="2361"/>
                  <a:pt x="1329" y="2450"/>
                  <a:pt x="1333" y="2533"/>
                </a:cubicBezTo>
                <a:cubicBezTo>
                  <a:pt x="1350" y="2540"/>
                  <a:pt x="1369" y="2543"/>
                  <a:pt x="1388" y="2543"/>
                </a:cubicBezTo>
                <a:cubicBezTo>
                  <a:pt x="1445" y="2543"/>
                  <a:pt x="1509" y="2519"/>
                  <a:pt x="1553" y="2499"/>
                </a:cubicBezTo>
                <a:cubicBezTo>
                  <a:pt x="1662" y="2449"/>
                  <a:pt x="1790" y="2398"/>
                  <a:pt x="1888" y="2330"/>
                </a:cubicBezTo>
                <a:cubicBezTo>
                  <a:pt x="1963" y="2278"/>
                  <a:pt x="2008" y="2160"/>
                  <a:pt x="2081" y="2117"/>
                </a:cubicBezTo>
                <a:cubicBezTo>
                  <a:pt x="2094" y="2109"/>
                  <a:pt x="2108" y="2106"/>
                  <a:pt x="2121" y="2106"/>
                </a:cubicBezTo>
                <a:cubicBezTo>
                  <a:pt x="2159" y="2106"/>
                  <a:pt x="2197" y="2131"/>
                  <a:pt x="2230" y="2157"/>
                </a:cubicBezTo>
                <a:cubicBezTo>
                  <a:pt x="2461" y="2349"/>
                  <a:pt x="2509" y="2885"/>
                  <a:pt x="2263" y="3067"/>
                </a:cubicBezTo>
                <a:cubicBezTo>
                  <a:pt x="2126" y="3169"/>
                  <a:pt x="1998" y="3247"/>
                  <a:pt x="1825" y="3250"/>
                </a:cubicBezTo>
                <a:cubicBezTo>
                  <a:pt x="1816" y="3320"/>
                  <a:pt x="1860" y="3439"/>
                  <a:pt x="1886" y="3503"/>
                </a:cubicBezTo>
                <a:cubicBezTo>
                  <a:pt x="1907" y="3552"/>
                  <a:pt x="1943" y="3563"/>
                  <a:pt x="1988" y="3563"/>
                </a:cubicBezTo>
                <a:cubicBezTo>
                  <a:pt x="2008" y="3563"/>
                  <a:pt x="2030" y="3561"/>
                  <a:pt x="2054" y="3559"/>
                </a:cubicBezTo>
                <a:cubicBezTo>
                  <a:pt x="2309" y="3539"/>
                  <a:pt x="2586" y="3395"/>
                  <a:pt x="2766" y="3216"/>
                </a:cubicBezTo>
                <a:cubicBezTo>
                  <a:pt x="2853" y="3128"/>
                  <a:pt x="2931" y="3009"/>
                  <a:pt x="3002" y="2910"/>
                </a:cubicBezTo>
                <a:cubicBezTo>
                  <a:pt x="3107" y="2762"/>
                  <a:pt x="3187" y="2600"/>
                  <a:pt x="3240" y="2427"/>
                </a:cubicBezTo>
                <a:cubicBezTo>
                  <a:pt x="3333" y="2137"/>
                  <a:pt x="3391" y="1836"/>
                  <a:pt x="3327" y="1531"/>
                </a:cubicBezTo>
                <a:cubicBezTo>
                  <a:pt x="3228" y="1067"/>
                  <a:pt x="3050" y="532"/>
                  <a:pt x="2618" y="270"/>
                </a:cubicBezTo>
                <a:cubicBezTo>
                  <a:pt x="2387" y="129"/>
                  <a:pt x="2106" y="66"/>
                  <a:pt x="1838" y="37"/>
                </a:cubicBezTo>
                <a:cubicBezTo>
                  <a:pt x="1695" y="24"/>
                  <a:pt x="1546" y="1"/>
                  <a:pt x="14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776;p48">
            <a:extLst>
              <a:ext uri="{FF2B5EF4-FFF2-40B4-BE49-F238E27FC236}">
                <a16:creationId xmlns:a16="http://schemas.microsoft.com/office/drawing/2014/main" id="{FDF514BD-C590-1212-024B-2E3795DA777A}"/>
              </a:ext>
            </a:extLst>
          </p:cNvPr>
          <p:cNvSpPr/>
          <p:nvPr/>
        </p:nvSpPr>
        <p:spPr>
          <a:xfrm>
            <a:off x="624298" y="1122289"/>
            <a:ext cx="29884" cy="10414"/>
          </a:xfrm>
          <a:custGeom>
            <a:avLst/>
            <a:gdLst/>
            <a:ahLst/>
            <a:cxnLst/>
            <a:rect l="l" t="t" r="r" b="b"/>
            <a:pathLst>
              <a:path w="858" h="299" extrusionOk="0">
                <a:moveTo>
                  <a:pt x="858" y="1"/>
                </a:moveTo>
                <a:lnTo>
                  <a:pt x="1" y="285"/>
                </a:lnTo>
                <a:lnTo>
                  <a:pt x="23" y="298"/>
                </a:lnTo>
                <a:lnTo>
                  <a:pt x="770" y="52"/>
                </a:lnTo>
                <a:lnTo>
                  <a:pt x="8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777;p48">
            <a:extLst>
              <a:ext uri="{FF2B5EF4-FFF2-40B4-BE49-F238E27FC236}">
                <a16:creationId xmlns:a16="http://schemas.microsoft.com/office/drawing/2014/main" id="{78F58D78-C818-FFD0-9689-ECEA71EAD1ED}"/>
              </a:ext>
            </a:extLst>
          </p:cNvPr>
          <p:cNvSpPr/>
          <p:nvPr/>
        </p:nvSpPr>
        <p:spPr>
          <a:xfrm>
            <a:off x="671388" y="1151720"/>
            <a:ext cx="37686" cy="5190"/>
          </a:xfrm>
          <a:custGeom>
            <a:avLst/>
            <a:gdLst/>
            <a:ahLst/>
            <a:cxnLst/>
            <a:rect l="l" t="t" r="r" b="b"/>
            <a:pathLst>
              <a:path w="1082" h="149" extrusionOk="0">
                <a:moveTo>
                  <a:pt x="765" y="9"/>
                </a:moveTo>
                <a:cubicBezTo>
                  <a:pt x="835" y="16"/>
                  <a:pt x="903" y="29"/>
                  <a:pt x="969" y="46"/>
                </a:cubicBezTo>
                <a:lnTo>
                  <a:pt x="969" y="46"/>
                </a:lnTo>
                <a:cubicBezTo>
                  <a:pt x="957" y="43"/>
                  <a:pt x="944" y="40"/>
                  <a:pt x="932" y="37"/>
                </a:cubicBezTo>
                <a:cubicBezTo>
                  <a:pt x="878" y="24"/>
                  <a:pt x="822" y="15"/>
                  <a:pt x="765" y="9"/>
                </a:cubicBezTo>
                <a:close/>
                <a:moveTo>
                  <a:pt x="969" y="46"/>
                </a:moveTo>
                <a:cubicBezTo>
                  <a:pt x="1007" y="57"/>
                  <a:pt x="1044" y="68"/>
                  <a:pt x="1081" y="82"/>
                </a:cubicBezTo>
                <a:cubicBezTo>
                  <a:pt x="1045" y="69"/>
                  <a:pt x="1008" y="57"/>
                  <a:pt x="969" y="46"/>
                </a:cubicBezTo>
                <a:close/>
                <a:moveTo>
                  <a:pt x="611" y="1"/>
                </a:moveTo>
                <a:cubicBezTo>
                  <a:pt x="390" y="1"/>
                  <a:pt x="169" y="50"/>
                  <a:pt x="0" y="148"/>
                </a:cubicBezTo>
                <a:cubicBezTo>
                  <a:pt x="170" y="50"/>
                  <a:pt x="391" y="1"/>
                  <a:pt x="612" y="1"/>
                </a:cubicBezTo>
                <a:cubicBezTo>
                  <a:pt x="664" y="1"/>
                  <a:pt x="715" y="4"/>
                  <a:pt x="765" y="9"/>
                </a:cubicBezTo>
                <a:lnTo>
                  <a:pt x="765" y="9"/>
                </a:lnTo>
                <a:cubicBezTo>
                  <a:pt x="714" y="4"/>
                  <a:pt x="663" y="1"/>
                  <a:pt x="6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778;p48">
            <a:extLst>
              <a:ext uri="{FF2B5EF4-FFF2-40B4-BE49-F238E27FC236}">
                <a16:creationId xmlns:a16="http://schemas.microsoft.com/office/drawing/2014/main" id="{956D5F96-049F-C19F-26D0-63180C1C1487}"/>
              </a:ext>
            </a:extLst>
          </p:cNvPr>
          <p:cNvSpPr/>
          <p:nvPr/>
        </p:nvSpPr>
        <p:spPr>
          <a:xfrm>
            <a:off x="713706" y="1156806"/>
            <a:ext cx="49006" cy="28386"/>
          </a:xfrm>
          <a:custGeom>
            <a:avLst/>
            <a:gdLst/>
            <a:ahLst/>
            <a:cxnLst/>
            <a:rect l="l" t="t" r="r" b="b"/>
            <a:pathLst>
              <a:path w="1407" h="815" extrusionOk="0">
                <a:moveTo>
                  <a:pt x="0" y="1"/>
                </a:moveTo>
                <a:lnTo>
                  <a:pt x="1406" y="81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779;p48">
            <a:extLst>
              <a:ext uri="{FF2B5EF4-FFF2-40B4-BE49-F238E27FC236}">
                <a16:creationId xmlns:a16="http://schemas.microsoft.com/office/drawing/2014/main" id="{55BCFE6D-9813-7A20-634C-46CCC6CDE1C9}"/>
              </a:ext>
            </a:extLst>
          </p:cNvPr>
          <p:cNvSpPr/>
          <p:nvPr/>
        </p:nvSpPr>
        <p:spPr>
          <a:xfrm>
            <a:off x="767310" y="1188814"/>
            <a:ext cx="1916" cy="2020"/>
          </a:xfrm>
          <a:custGeom>
            <a:avLst/>
            <a:gdLst/>
            <a:ahLst/>
            <a:cxnLst/>
            <a:rect l="l" t="t" r="r" b="b"/>
            <a:pathLst>
              <a:path w="55" h="58" extrusionOk="0">
                <a:moveTo>
                  <a:pt x="1" y="1"/>
                </a:moveTo>
                <a:lnTo>
                  <a:pt x="1" y="1"/>
                </a:lnTo>
                <a:cubicBezTo>
                  <a:pt x="1" y="1"/>
                  <a:pt x="2" y="2"/>
                  <a:pt x="3" y="2"/>
                </a:cubicBezTo>
                <a:lnTo>
                  <a:pt x="3" y="2"/>
                </a:lnTo>
                <a:cubicBezTo>
                  <a:pt x="2" y="2"/>
                  <a:pt x="2" y="1"/>
                  <a:pt x="1" y="1"/>
                </a:cubicBezTo>
                <a:close/>
                <a:moveTo>
                  <a:pt x="3" y="2"/>
                </a:moveTo>
                <a:cubicBezTo>
                  <a:pt x="3" y="3"/>
                  <a:pt x="3" y="3"/>
                  <a:pt x="3" y="3"/>
                </a:cubicBezTo>
                <a:cubicBezTo>
                  <a:pt x="22" y="21"/>
                  <a:pt x="38" y="38"/>
                  <a:pt x="54" y="58"/>
                </a:cubicBezTo>
                <a:cubicBezTo>
                  <a:pt x="38" y="39"/>
                  <a:pt x="22" y="19"/>
                  <a:pt x="3"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780;p48">
            <a:extLst>
              <a:ext uri="{FF2B5EF4-FFF2-40B4-BE49-F238E27FC236}">
                <a16:creationId xmlns:a16="http://schemas.microsoft.com/office/drawing/2014/main" id="{9FB84F0A-FA71-D6EC-70AD-CA8EC29AB806}"/>
              </a:ext>
            </a:extLst>
          </p:cNvPr>
          <p:cNvSpPr/>
          <p:nvPr/>
        </p:nvSpPr>
        <p:spPr>
          <a:xfrm>
            <a:off x="769852" y="1192123"/>
            <a:ext cx="1010" cy="1916"/>
          </a:xfrm>
          <a:custGeom>
            <a:avLst/>
            <a:gdLst/>
            <a:ahLst/>
            <a:cxnLst/>
            <a:rect l="l" t="t" r="r" b="b"/>
            <a:pathLst>
              <a:path w="29" h="55" extrusionOk="0">
                <a:moveTo>
                  <a:pt x="1" y="0"/>
                </a:moveTo>
                <a:lnTo>
                  <a:pt x="1" y="0"/>
                </a:lnTo>
                <a:cubicBezTo>
                  <a:pt x="11" y="17"/>
                  <a:pt x="20" y="36"/>
                  <a:pt x="28" y="55"/>
                </a:cubicBezTo>
                <a:lnTo>
                  <a:pt x="28" y="55"/>
                </a:lnTo>
                <a:cubicBezTo>
                  <a:pt x="20" y="36"/>
                  <a:pt x="11" y="17"/>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781;p48">
            <a:extLst>
              <a:ext uri="{FF2B5EF4-FFF2-40B4-BE49-F238E27FC236}">
                <a16:creationId xmlns:a16="http://schemas.microsoft.com/office/drawing/2014/main" id="{CF1E8696-5AAC-4CCC-AD82-0B134F85D9BB}"/>
              </a:ext>
            </a:extLst>
          </p:cNvPr>
          <p:cNvSpPr/>
          <p:nvPr/>
        </p:nvSpPr>
        <p:spPr>
          <a:xfrm>
            <a:off x="762677" y="1185157"/>
            <a:ext cx="3762" cy="2717"/>
          </a:xfrm>
          <a:custGeom>
            <a:avLst/>
            <a:gdLst/>
            <a:ahLst/>
            <a:cxnLst/>
            <a:rect l="l" t="t" r="r" b="b"/>
            <a:pathLst>
              <a:path w="108" h="78" extrusionOk="0">
                <a:moveTo>
                  <a:pt x="0" y="1"/>
                </a:moveTo>
                <a:lnTo>
                  <a:pt x="0" y="1"/>
                </a:lnTo>
                <a:cubicBezTo>
                  <a:pt x="38" y="23"/>
                  <a:pt x="74" y="48"/>
                  <a:pt x="108" y="77"/>
                </a:cubicBezTo>
                <a:cubicBezTo>
                  <a:pt x="74" y="48"/>
                  <a:pt x="38" y="2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782;p48">
            <a:extLst>
              <a:ext uri="{FF2B5EF4-FFF2-40B4-BE49-F238E27FC236}">
                <a16:creationId xmlns:a16="http://schemas.microsoft.com/office/drawing/2014/main" id="{87125A39-98DF-0EF4-5E4F-8D4C2CDC8F7C}"/>
              </a:ext>
            </a:extLst>
          </p:cNvPr>
          <p:cNvSpPr/>
          <p:nvPr/>
        </p:nvSpPr>
        <p:spPr>
          <a:xfrm>
            <a:off x="771037" y="1195432"/>
            <a:ext cx="348" cy="1916"/>
          </a:xfrm>
          <a:custGeom>
            <a:avLst/>
            <a:gdLst/>
            <a:ahLst/>
            <a:cxnLst/>
            <a:rect l="l" t="t" r="r" b="b"/>
            <a:pathLst>
              <a:path w="10" h="55" extrusionOk="0">
                <a:moveTo>
                  <a:pt x="0" y="0"/>
                </a:moveTo>
                <a:lnTo>
                  <a:pt x="0" y="0"/>
                </a:lnTo>
                <a:cubicBezTo>
                  <a:pt x="4" y="18"/>
                  <a:pt x="8" y="36"/>
                  <a:pt x="9" y="55"/>
                </a:cubicBezTo>
                <a:lnTo>
                  <a:pt x="9" y="55"/>
                </a:lnTo>
                <a:cubicBezTo>
                  <a:pt x="8" y="36"/>
                  <a:pt x="4" y="18"/>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783;p48">
            <a:extLst>
              <a:ext uri="{FF2B5EF4-FFF2-40B4-BE49-F238E27FC236}">
                <a16:creationId xmlns:a16="http://schemas.microsoft.com/office/drawing/2014/main" id="{E4CA3B1A-EDBB-0F18-55AE-699E071E6208}"/>
              </a:ext>
            </a:extLst>
          </p:cNvPr>
          <p:cNvSpPr/>
          <p:nvPr/>
        </p:nvSpPr>
        <p:spPr>
          <a:xfrm>
            <a:off x="801617" y="1218211"/>
            <a:ext cx="22222" cy="2891"/>
          </a:xfrm>
          <a:custGeom>
            <a:avLst/>
            <a:gdLst/>
            <a:ahLst/>
            <a:cxnLst/>
            <a:rect l="l" t="t" r="r" b="b"/>
            <a:pathLst>
              <a:path w="638" h="83" extrusionOk="0">
                <a:moveTo>
                  <a:pt x="167" y="0"/>
                </a:moveTo>
                <a:cubicBezTo>
                  <a:pt x="111" y="0"/>
                  <a:pt x="56" y="4"/>
                  <a:pt x="1" y="10"/>
                </a:cubicBezTo>
                <a:cubicBezTo>
                  <a:pt x="56" y="4"/>
                  <a:pt x="112" y="1"/>
                  <a:pt x="168" y="1"/>
                </a:cubicBezTo>
                <a:cubicBezTo>
                  <a:pt x="227" y="1"/>
                  <a:pt x="286" y="4"/>
                  <a:pt x="343" y="11"/>
                </a:cubicBezTo>
                <a:lnTo>
                  <a:pt x="343" y="11"/>
                </a:lnTo>
                <a:cubicBezTo>
                  <a:pt x="285" y="4"/>
                  <a:pt x="226" y="0"/>
                  <a:pt x="167" y="0"/>
                </a:cubicBezTo>
                <a:close/>
                <a:moveTo>
                  <a:pt x="343" y="11"/>
                </a:moveTo>
                <a:cubicBezTo>
                  <a:pt x="382" y="16"/>
                  <a:pt x="420" y="22"/>
                  <a:pt x="459" y="30"/>
                </a:cubicBezTo>
                <a:lnTo>
                  <a:pt x="459" y="30"/>
                </a:lnTo>
                <a:cubicBezTo>
                  <a:pt x="421" y="22"/>
                  <a:pt x="382" y="16"/>
                  <a:pt x="343" y="11"/>
                </a:cubicBezTo>
                <a:close/>
                <a:moveTo>
                  <a:pt x="459" y="30"/>
                </a:moveTo>
                <a:cubicBezTo>
                  <a:pt x="476" y="34"/>
                  <a:pt x="493" y="38"/>
                  <a:pt x="510" y="42"/>
                </a:cubicBezTo>
                <a:lnTo>
                  <a:pt x="510" y="42"/>
                </a:lnTo>
                <a:cubicBezTo>
                  <a:pt x="502" y="40"/>
                  <a:pt x="495" y="38"/>
                  <a:pt x="487" y="36"/>
                </a:cubicBezTo>
                <a:cubicBezTo>
                  <a:pt x="478" y="34"/>
                  <a:pt x="468" y="32"/>
                  <a:pt x="459" y="30"/>
                </a:cubicBezTo>
                <a:close/>
                <a:moveTo>
                  <a:pt x="510" y="42"/>
                </a:moveTo>
                <a:cubicBezTo>
                  <a:pt x="553" y="53"/>
                  <a:pt x="595" y="66"/>
                  <a:pt x="637" y="82"/>
                </a:cubicBezTo>
                <a:cubicBezTo>
                  <a:pt x="596" y="66"/>
                  <a:pt x="554" y="53"/>
                  <a:pt x="510" y="4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784;p48">
            <a:extLst>
              <a:ext uri="{FF2B5EF4-FFF2-40B4-BE49-F238E27FC236}">
                <a16:creationId xmlns:a16="http://schemas.microsoft.com/office/drawing/2014/main" id="{064CF599-42D1-6361-CD91-065B0E655DEC}"/>
              </a:ext>
            </a:extLst>
          </p:cNvPr>
          <p:cNvSpPr/>
          <p:nvPr/>
        </p:nvSpPr>
        <p:spPr>
          <a:xfrm>
            <a:off x="786118" y="1218559"/>
            <a:ext cx="15534" cy="4807"/>
          </a:xfrm>
          <a:custGeom>
            <a:avLst/>
            <a:gdLst/>
            <a:ahLst/>
            <a:cxnLst/>
            <a:rect l="l" t="t" r="r" b="b"/>
            <a:pathLst>
              <a:path w="446" h="138" extrusionOk="0">
                <a:moveTo>
                  <a:pt x="446" y="0"/>
                </a:moveTo>
                <a:cubicBezTo>
                  <a:pt x="282" y="19"/>
                  <a:pt x="127" y="65"/>
                  <a:pt x="1" y="138"/>
                </a:cubicBezTo>
                <a:cubicBezTo>
                  <a:pt x="127" y="65"/>
                  <a:pt x="282" y="19"/>
                  <a:pt x="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785;p48">
            <a:extLst>
              <a:ext uri="{FF2B5EF4-FFF2-40B4-BE49-F238E27FC236}">
                <a16:creationId xmlns:a16="http://schemas.microsoft.com/office/drawing/2014/main" id="{B4D79A50-845D-05C5-A977-1D9A1A91409C}"/>
              </a:ext>
            </a:extLst>
          </p:cNvPr>
          <p:cNvSpPr/>
          <p:nvPr/>
        </p:nvSpPr>
        <p:spPr>
          <a:xfrm>
            <a:off x="600056" y="1222634"/>
            <a:ext cx="51200" cy="29954"/>
          </a:xfrm>
          <a:custGeom>
            <a:avLst/>
            <a:gdLst/>
            <a:ahLst/>
            <a:cxnLst/>
            <a:rect l="l" t="t" r="r" b="b"/>
            <a:pathLst>
              <a:path w="1470" h="860" extrusionOk="0">
                <a:moveTo>
                  <a:pt x="1405" y="815"/>
                </a:moveTo>
                <a:cubicBezTo>
                  <a:pt x="1428" y="828"/>
                  <a:pt x="1449" y="843"/>
                  <a:pt x="1470" y="859"/>
                </a:cubicBezTo>
                <a:cubicBezTo>
                  <a:pt x="1449" y="843"/>
                  <a:pt x="1428" y="828"/>
                  <a:pt x="1405" y="815"/>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786;p48">
            <a:extLst>
              <a:ext uri="{FF2B5EF4-FFF2-40B4-BE49-F238E27FC236}">
                <a16:creationId xmlns:a16="http://schemas.microsoft.com/office/drawing/2014/main" id="{31DCE542-AA8E-2FB4-6B40-3330CEAA6111}"/>
              </a:ext>
            </a:extLst>
          </p:cNvPr>
          <p:cNvSpPr/>
          <p:nvPr/>
        </p:nvSpPr>
        <p:spPr>
          <a:xfrm>
            <a:off x="508070" y="1233083"/>
            <a:ext cx="31730" cy="18460"/>
          </a:xfrm>
          <a:custGeom>
            <a:avLst/>
            <a:gdLst/>
            <a:ahLst/>
            <a:cxnLst/>
            <a:rect l="l" t="t" r="r" b="b"/>
            <a:pathLst>
              <a:path w="911" h="530" extrusionOk="0">
                <a:moveTo>
                  <a:pt x="15" y="520"/>
                </a:moveTo>
                <a:cubicBezTo>
                  <a:pt x="10" y="522"/>
                  <a:pt x="6" y="526"/>
                  <a:pt x="1" y="530"/>
                </a:cubicBezTo>
                <a:cubicBezTo>
                  <a:pt x="6" y="526"/>
                  <a:pt x="10" y="522"/>
                  <a:pt x="15" y="520"/>
                </a:cubicBezTo>
                <a:lnTo>
                  <a:pt x="9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787;p48">
            <a:extLst>
              <a:ext uri="{FF2B5EF4-FFF2-40B4-BE49-F238E27FC236}">
                <a16:creationId xmlns:a16="http://schemas.microsoft.com/office/drawing/2014/main" id="{C60D1B76-F515-325D-DD49-FB41D98D0421}"/>
              </a:ext>
            </a:extLst>
          </p:cNvPr>
          <p:cNvSpPr/>
          <p:nvPr/>
        </p:nvSpPr>
        <p:spPr>
          <a:xfrm>
            <a:off x="728614" y="1260773"/>
            <a:ext cx="139" cy="488"/>
          </a:xfrm>
          <a:custGeom>
            <a:avLst/>
            <a:gdLst/>
            <a:ahLst/>
            <a:cxnLst/>
            <a:rect l="l" t="t" r="r" b="b"/>
            <a:pathLst>
              <a:path w="4" h="14" extrusionOk="0">
                <a:moveTo>
                  <a:pt x="3" y="1"/>
                </a:moveTo>
                <a:lnTo>
                  <a:pt x="3" y="1"/>
                </a:lnTo>
                <a:cubicBezTo>
                  <a:pt x="1" y="5"/>
                  <a:pt x="2" y="10"/>
                  <a:pt x="1" y="13"/>
                </a:cubicBezTo>
                <a:cubicBezTo>
                  <a:pt x="2" y="10"/>
                  <a:pt x="2" y="5"/>
                  <a:pt x="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788;p48">
            <a:extLst>
              <a:ext uri="{FF2B5EF4-FFF2-40B4-BE49-F238E27FC236}">
                <a16:creationId xmlns:a16="http://schemas.microsoft.com/office/drawing/2014/main" id="{40277C61-8572-B8E4-E05B-6EBBC709C1CD}"/>
              </a:ext>
            </a:extLst>
          </p:cNvPr>
          <p:cNvSpPr/>
          <p:nvPr/>
        </p:nvSpPr>
        <p:spPr>
          <a:xfrm>
            <a:off x="882040" y="1255235"/>
            <a:ext cx="1881" cy="2090"/>
          </a:xfrm>
          <a:custGeom>
            <a:avLst/>
            <a:gdLst/>
            <a:ahLst/>
            <a:cxnLst/>
            <a:rect l="l" t="t" r="r" b="b"/>
            <a:pathLst>
              <a:path w="54" h="60" extrusionOk="0">
                <a:moveTo>
                  <a:pt x="0" y="0"/>
                </a:moveTo>
                <a:lnTo>
                  <a:pt x="4" y="4"/>
                </a:lnTo>
                <a:cubicBezTo>
                  <a:pt x="17" y="17"/>
                  <a:pt x="30" y="31"/>
                  <a:pt x="43" y="46"/>
                </a:cubicBezTo>
                <a:lnTo>
                  <a:pt x="43" y="46"/>
                </a:lnTo>
                <a:cubicBezTo>
                  <a:pt x="30" y="30"/>
                  <a:pt x="16" y="15"/>
                  <a:pt x="0" y="0"/>
                </a:cubicBezTo>
                <a:close/>
                <a:moveTo>
                  <a:pt x="43" y="46"/>
                </a:moveTo>
                <a:cubicBezTo>
                  <a:pt x="46" y="50"/>
                  <a:pt x="50" y="55"/>
                  <a:pt x="54" y="60"/>
                </a:cubicBezTo>
                <a:cubicBezTo>
                  <a:pt x="50" y="55"/>
                  <a:pt x="46" y="50"/>
                  <a:pt x="43" y="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789;p48">
            <a:extLst>
              <a:ext uri="{FF2B5EF4-FFF2-40B4-BE49-F238E27FC236}">
                <a16:creationId xmlns:a16="http://schemas.microsoft.com/office/drawing/2014/main" id="{A39DCB28-49CC-BD91-4B45-B682CD4C1B09}"/>
              </a:ext>
            </a:extLst>
          </p:cNvPr>
          <p:cNvSpPr/>
          <p:nvPr/>
        </p:nvSpPr>
        <p:spPr>
          <a:xfrm>
            <a:off x="828437" y="1223261"/>
            <a:ext cx="52767" cy="31034"/>
          </a:xfrm>
          <a:custGeom>
            <a:avLst/>
            <a:gdLst/>
            <a:ahLst/>
            <a:cxnLst/>
            <a:rect l="l" t="t" r="r" b="b"/>
            <a:pathLst>
              <a:path w="1515" h="891" extrusionOk="0">
                <a:moveTo>
                  <a:pt x="1406" y="813"/>
                </a:moveTo>
                <a:lnTo>
                  <a:pt x="1" y="0"/>
                </a:lnTo>
                <a:lnTo>
                  <a:pt x="1" y="0"/>
                </a:lnTo>
                <a:lnTo>
                  <a:pt x="1406" y="813"/>
                </a:lnTo>
                <a:cubicBezTo>
                  <a:pt x="1444" y="835"/>
                  <a:pt x="1481" y="861"/>
                  <a:pt x="1515" y="891"/>
                </a:cubicBezTo>
                <a:lnTo>
                  <a:pt x="1515" y="891"/>
                </a:lnTo>
                <a:cubicBezTo>
                  <a:pt x="1481" y="861"/>
                  <a:pt x="1444" y="835"/>
                  <a:pt x="1406" y="81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790;p48">
            <a:extLst>
              <a:ext uri="{FF2B5EF4-FFF2-40B4-BE49-F238E27FC236}">
                <a16:creationId xmlns:a16="http://schemas.microsoft.com/office/drawing/2014/main" id="{4712F253-F96B-0FD5-78C5-6D1551333ABA}"/>
              </a:ext>
            </a:extLst>
          </p:cNvPr>
          <p:cNvSpPr/>
          <p:nvPr/>
        </p:nvSpPr>
        <p:spPr>
          <a:xfrm>
            <a:off x="885802" y="1261853"/>
            <a:ext cx="313" cy="1916"/>
          </a:xfrm>
          <a:custGeom>
            <a:avLst/>
            <a:gdLst/>
            <a:ahLst/>
            <a:cxnLst/>
            <a:rect l="l" t="t" r="r" b="b"/>
            <a:pathLst>
              <a:path w="9" h="55" extrusionOk="0">
                <a:moveTo>
                  <a:pt x="0" y="1"/>
                </a:moveTo>
                <a:cubicBezTo>
                  <a:pt x="0" y="1"/>
                  <a:pt x="0" y="2"/>
                  <a:pt x="0" y="2"/>
                </a:cubicBezTo>
                <a:cubicBezTo>
                  <a:pt x="5" y="19"/>
                  <a:pt x="7" y="37"/>
                  <a:pt x="9" y="54"/>
                </a:cubicBezTo>
                <a:lnTo>
                  <a:pt x="9" y="54"/>
                </a:lnTo>
                <a:cubicBezTo>
                  <a:pt x="7" y="37"/>
                  <a:pt x="5" y="1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791;p48">
            <a:extLst>
              <a:ext uri="{FF2B5EF4-FFF2-40B4-BE49-F238E27FC236}">
                <a16:creationId xmlns:a16="http://schemas.microsoft.com/office/drawing/2014/main" id="{49979556-B7B4-E4E6-C41E-63543D2BE45A}"/>
              </a:ext>
            </a:extLst>
          </p:cNvPr>
          <p:cNvSpPr/>
          <p:nvPr/>
        </p:nvSpPr>
        <p:spPr>
          <a:xfrm>
            <a:off x="884582" y="1258579"/>
            <a:ext cx="975" cy="1916"/>
          </a:xfrm>
          <a:custGeom>
            <a:avLst/>
            <a:gdLst/>
            <a:ahLst/>
            <a:cxnLst/>
            <a:rect l="l" t="t" r="r" b="b"/>
            <a:pathLst>
              <a:path w="28" h="55" extrusionOk="0">
                <a:moveTo>
                  <a:pt x="0" y="1"/>
                </a:moveTo>
                <a:cubicBezTo>
                  <a:pt x="0" y="1"/>
                  <a:pt x="0" y="1"/>
                  <a:pt x="0" y="2"/>
                </a:cubicBezTo>
                <a:cubicBezTo>
                  <a:pt x="10" y="18"/>
                  <a:pt x="20" y="36"/>
                  <a:pt x="27" y="54"/>
                </a:cubicBezTo>
                <a:lnTo>
                  <a:pt x="27" y="54"/>
                </a:lnTo>
                <a:cubicBezTo>
                  <a:pt x="20" y="36"/>
                  <a:pt x="10" y="1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792;p48">
            <a:extLst>
              <a:ext uri="{FF2B5EF4-FFF2-40B4-BE49-F238E27FC236}">
                <a16:creationId xmlns:a16="http://schemas.microsoft.com/office/drawing/2014/main" id="{0A79D4E3-D68B-C7AE-0DE9-7D29A997655C}"/>
              </a:ext>
            </a:extLst>
          </p:cNvPr>
          <p:cNvSpPr/>
          <p:nvPr/>
        </p:nvSpPr>
        <p:spPr>
          <a:xfrm>
            <a:off x="883886" y="1269028"/>
            <a:ext cx="731" cy="1324"/>
          </a:xfrm>
          <a:custGeom>
            <a:avLst/>
            <a:gdLst/>
            <a:ahLst/>
            <a:cxnLst/>
            <a:rect l="l" t="t" r="r" b="b"/>
            <a:pathLst>
              <a:path w="21" h="38" extrusionOk="0">
                <a:moveTo>
                  <a:pt x="20" y="1"/>
                </a:moveTo>
                <a:lnTo>
                  <a:pt x="20" y="1"/>
                </a:lnTo>
                <a:cubicBezTo>
                  <a:pt x="14" y="13"/>
                  <a:pt x="8" y="25"/>
                  <a:pt x="1" y="38"/>
                </a:cubicBezTo>
                <a:cubicBezTo>
                  <a:pt x="8" y="27"/>
                  <a:pt x="14" y="14"/>
                  <a:pt x="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793;p48">
            <a:extLst>
              <a:ext uri="{FF2B5EF4-FFF2-40B4-BE49-F238E27FC236}">
                <a16:creationId xmlns:a16="http://schemas.microsoft.com/office/drawing/2014/main" id="{174293DE-0A8F-F21A-63B8-FD3B24F41E49}"/>
              </a:ext>
            </a:extLst>
          </p:cNvPr>
          <p:cNvSpPr/>
          <p:nvPr/>
        </p:nvSpPr>
        <p:spPr>
          <a:xfrm>
            <a:off x="885523" y="1265649"/>
            <a:ext cx="313" cy="1533"/>
          </a:xfrm>
          <a:custGeom>
            <a:avLst/>
            <a:gdLst/>
            <a:ahLst/>
            <a:cxnLst/>
            <a:rect l="l" t="t" r="r" b="b"/>
            <a:pathLst>
              <a:path w="9" h="44" extrusionOk="0">
                <a:moveTo>
                  <a:pt x="8" y="1"/>
                </a:moveTo>
                <a:cubicBezTo>
                  <a:pt x="7" y="15"/>
                  <a:pt x="4" y="28"/>
                  <a:pt x="1" y="43"/>
                </a:cubicBezTo>
                <a:cubicBezTo>
                  <a:pt x="4" y="29"/>
                  <a:pt x="7" y="16"/>
                  <a:pt x="8" y="2"/>
                </a:cubicBezTo>
                <a:lnTo>
                  <a:pt x="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794;p48">
            <a:extLst>
              <a:ext uri="{FF2B5EF4-FFF2-40B4-BE49-F238E27FC236}">
                <a16:creationId xmlns:a16="http://schemas.microsoft.com/office/drawing/2014/main" id="{C146F4DC-1CF2-96DC-4953-67AAE7A34897}"/>
              </a:ext>
            </a:extLst>
          </p:cNvPr>
          <p:cNvSpPr/>
          <p:nvPr/>
        </p:nvSpPr>
        <p:spPr>
          <a:xfrm>
            <a:off x="444157" y="1283413"/>
            <a:ext cx="32427" cy="5120"/>
          </a:xfrm>
          <a:custGeom>
            <a:avLst/>
            <a:gdLst/>
            <a:ahLst/>
            <a:cxnLst/>
            <a:rect l="l" t="t" r="r" b="b"/>
            <a:pathLst>
              <a:path w="931" h="147" extrusionOk="0">
                <a:moveTo>
                  <a:pt x="609" y="0"/>
                </a:moveTo>
                <a:cubicBezTo>
                  <a:pt x="609" y="0"/>
                  <a:pt x="609" y="0"/>
                  <a:pt x="609" y="0"/>
                </a:cubicBezTo>
                <a:lnTo>
                  <a:pt x="609" y="0"/>
                </a:lnTo>
                <a:cubicBezTo>
                  <a:pt x="718" y="0"/>
                  <a:pt x="827" y="12"/>
                  <a:pt x="931" y="36"/>
                </a:cubicBezTo>
                <a:cubicBezTo>
                  <a:pt x="828" y="12"/>
                  <a:pt x="718" y="0"/>
                  <a:pt x="609" y="0"/>
                </a:cubicBezTo>
                <a:close/>
                <a:moveTo>
                  <a:pt x="608" y="0"/>
                </a:moveTo>
                <a:cubicBezTo>
                  <a:pt x="388" y="0"/>
                  <a:pt x="168" y="49"/>
                  <a:pt x="0" y="146"/>
                </a:cubicBezTo>
                <a:cubicBezTo>
                  <a:pt x="168" y="49"/>
                  <a:pt x="389" y="0"/>
                  <a:pt x="609" y="0"/>
                </a:cubicBezTo>
                <a:lnTo>
                  <a:pt x="609" y="0"/>
                </a:lnTo>
                <a:cubicBezTo>
                  <a:pt x="608" y="0"/>
                  <a:pt x="608" y="0"/>
                  <a:pt x="6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795;p48">
            <a:extLst>
              <a:ext uri="{FF2B5EF4-FFF2-40B4-BE49-F238E27FC236}">
                <a16:creationId xmlns:a16="http://schemas.microsoft.com/office/drawing/2014/main" id="{D658DAB5-B5A8-DB54-0157-33885D2F3298}"/>
              </a:ext>
            </a:extLst>
          </p:cNvPr>
          <p:cNvSpPr/>
          <p:nvPr/>
        </p:nvSpPr>
        <p:spPr>
          <a:xfrm>
            <a:off x="683195" y="1284040"/>
            <a:ext cx="10484" cy="1184"/>
          </a:xfrm>
          <a:custGeom>
            <a:avLst/>
            <a:gdLst/>
            <a:ahLst/>
            <a:cxnLst/>
            <a:rect l="l" t="t" r="r" b="b"/>
            <a:pathLst>
              <a:path w="301" h="34" extrusionOk="0">
                <a:moveTo>
                  <a:pt x="1" y="34"/>
                </a:moveTo>
                <a:cubicBezTo>
                  <a:pt x="100" y="12"/>
                  <a:pt x="200" y="1"/>
                  <a:pt x="300" y="1"/>
                </a:cubicBezTo>
                <a:cubicBezTo>
                  <a:pt x="200" y="1"/>
                  <a:pt x="100" y="12"/>
                  <a:pt x="1"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796;p48">
            <a:extLst>
              <a:ext uri="{FF2B5EF4-FFF2-40B4-BE49-F238E27FC236}">
                <a16:creationId xmlns:a16="http://schemas.microsoft.com/office/drawing/2014/main" id="{282BA548-7972-88C7-9BF9-9768CBC6F4D7}"/>
              </a:ext>
            </a:extLst>
          </p:cNvPr>
          <p:cNvSpPr/>
          <p:nvPr/>
        </p:nvSpPr>
        <p:spPr>
          <a:xfrm>
            <a:off x="922060" y="1284632"/>
            <a:ext cx="11320" cy="1358"/>
          </a:xfrm>
          <a:custGeom>
            <a:avLst/>
            <a:gdLst/>
            <a:ahLst/>
            <a:cxnLst/>
            <a:rect l="l" t="t" r="r" b="b"/>
            <a:pathLst>
              <a:path w="325" h="39" extrusionOk="0">
                <a:moveTo>
                  <a:pt x="324" y="38"/>
                </a:moveTo>
                <a:cubicBezTo>
                  <a:pt x="219" y="13"/>
                  <a:pt x="110" y="1"/>
                  <a:pt x="1" y="2"/>
                </a:cubicBezTo>
                <a:cubicBezTo>
                  <a:pt x="110" y="1"/>
                  <a:pt x="219" y="13"/>
                  <a:pt x="324" y="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797;p48">
            <a:extLst>
              <a:ext uri="{FF2B5EF4-FFF2-40B4-BE49-F238E27FC236}">
                <a16:creationId xmlns:a16="http://schemas.microsoft.com/office/drawing/2014/main" id="{559B197A-4896-B97C-7E98-33D4C032F2AA}"/>
              </a:ext>
            </a:extLst>
          </p:cNvPr>
          <p:cNvSpPr/>
          <p:nvPr/>
        </p:nvSpPr>
        <p:spPr>
          <a:xfrm>
            <a:off x="318" y="1281009"/>
            <a:ext cx="1080845" cy="366586"/>
          </a:xfrm>
          <a:custGeom>
            <a:avLst/>
            <a:gdLst/>
            <a:ahLst/>
            <a:cxnLst/>
            <a:rect l="l" t="t" r="r" b="b"/>
            <a:pathLst>
              <a:path w="31032" h="10525" extrusionOk="0">
                <a:moveTo>
                  <a:pt x="0" y="1"/>
                </a:moveTo>
                <a:cubicBezTo>
                  <a:pt x="0" y="1"/>
                  <a:pt x="0" y="2"/>
                  <a:pt x="0" y="2"/>
                </a:cubicBezTo>
                <a:lnTo>
                  <a:pt x="0" y="2"/>
                </a:lnTo>
                <a:lnTo>
                  <a:pt x="0" y="1"/>
                </a:lnTo>
                <a:close/>
                <a:moveTo>
                  <a:pt x="0" y="2"/>
                </a:moveTo>
                <a:lnTo>
                  <a:pt x="3" y="782"/>
                </a:lnTo>
                <a:cubicBezTo>
                  <a:pt x="5" y="1122"/>
                  <a:pt x="228" y="1461"/>
                  <a:pt x="674" y="1720"/>
                </a:cubicBezTo>
                <a:lnTo>
                  <a:pt x="15206" y="10135"/>
                </a:lnTo>
                <a:cubicBezTo>
                  <a:pt x="15654" y="10395"/>
                  <a:pt x="16242" y="10525"/>
                  <a:pt x="16831" y="10525"/>
                </a:cubicBezTo>
                <a:cubicBezTo>
                  <a:pt x="17424" y="10525"/>
                  <a:pt x="18018" y="10393"/>
                  <a:pt x="18472" y="10130"/>
                </a:cubicBezTo>
                <a:lnTo>
                  <a:pt x="30350" y="3249"/>
                </a:lnTo>
                <a:cubicBezTo>
                  <a:pt x="30805" y="2986"/>
                  <a:pt x="31032" y="2640"/>
                  <a:pt x="31030" y="2296"/>
                </a:cubicBezTo>
                <a:lnTo>
                  <a:pt x="31027" y="1513"/>
                </a:lnTo>
                <a:lnTo>
                  <a:pt x="31027" y="1516"/>
                </a:lnTo>
                <a:cubicBezTo>
                  <a:pt x="31027" y="1539"/>
                  <a:pt x="31023" y="1564"/>
                  <a:pt x="31022" y="1584"/>
                </a:cubicBezTo>
                <a:cubicBezTo>
                  <a:pt x="31019" y="1604"/>
                  <a:pt x="31019" y="1625"/>
                  <a:pt x="31017" y="1645"/>
                </a:cubicBezTo>
                <a:cubicBezTo>
                  <a:pt x="31013" y="1668"/>
                  <a:pt x="31006" y="1690"/>
                  <a:pt x="30999" y="1713"/>
                </a:cubicBezTo>
                <a:cubicBezTo>
                  <a:pt x="30994" y="1732"/>
                  <a:pt x="30991" y="1752"/>
                  <a:pt x="30985" y="1772"/>
                </a:cubicBezTo>
                <a:cubicBezTo>
                  <a:pt x="30976" y="1796"/>
                  <a:pt x="30965" y="1818"/>
                  <a:pt x="30955" y="1841"/>
                </a:cubicBezTo>
                <a:cubicBezTo>
                  <a:pt x="30946" y="1860"/>
                  <a:pt x="30940" y="1880"/>
                  <a:pt x="30931" y="1898"/>
                </a:cubicBezTo>
                <a:cubicBezTo>
                  <a:pt x="30919" y="1922"/>
                  <a:pt x="30904" y="1944"/>
                  <a:pt x="30889" y="1967"/>
                </a:cubicBezTo>
                <a:cubicBezTo>
                  <a:pt x="30878" y="1985"/>
                  <a:pt x="30869" y="2004"/>
                  <a:pt x="30857" y="2021"/>
                </a:cubicBezTo>
                <a:cubicBezTo>
                  <a:pt x="30840" y="2045"/>
                  <a:pt x="30821" y="2067"/>
                  <a:pt x="30802" y="2089"/>
                </a:cubicBezTo>
                <a:cubicBezTo>
                  <a:pt x="30788" y="2107"/>
                  <a:pt x="30776" y="2124"/>
                  <a:pt x="30760" y="2141"/>
                </a:cubicBezTo>
                <a:cubicBezTo>
                  <a:pt x="30739" y="2166"/>
                  <a:pt x="30713" y="2188"/>
                  <a:pt x="30689" y="2212"/>
                </a:cubicBezTo>
                <a:cubicBezTo>
                  <a:pt x="30674" y="2227"/>
                  <a:pt x="30660" y="2242"/>
                  <a:pt x="30644" y="2255"/>
                </a:cubicBezTo>
                <a:cubicBezTo>
                  <a:pt x="30617" y="2280"/>
                  <a:pt x="30586" y="2302"/>
                  <a:pt x="30555" y="2326"/>
                </a:cubicBezTo>
                <a:cubicBezTo>
                  <a:pt x="30537" y="2339"/>
                  <a:pt x="30524" y="2352"/>
                  <a:pt x="30506" y="2364"/>
                </a:cubicBezTo>
                <a:cubicBezTo>
                  <a:pt x="30457" y="2400"/>
                  <a:pt x="30404" y="2434"/>
                  <a:pt x="30347" y="2467"/>
                </a:cubicBezTo>
                <a:lnTo>
                  <a:pt x="18468" y="9348"/>
                </a:lnTo>
                <a:cubicBezTo>
                  <a:pt x="18015" y="9610"/>
                  <a:pt x="17421" y="9742"/>
                  <a:pt x="16827" y="9742"/>
                </a:cubicBezTo>
                <a:cubicBezTo>
                  <a:pt x="16238" y="9742"/>
                  <a:pt x="15649" y="9612"/>
                  <a:pt x="15201" y="9352"/>
                </a:cubicBezTo>
                <a:lnTo>
                  <a:pt x="672" y="937"/>
                </a:lnTo>
                <a:cubicBezTo>
                  <a:pt x="616" y="905"/>
                  <a:pt x="564" y="872"/>
                  <a:pt x="514" y="836"/>
                </a:cubicBezTo>
                <a:cubicBezTo>
                  <a:pt x="498" y="825"/>
                  <a:pt x="486" y="813"/>
                  <a:pt x="471" y="802"/>
                </a:cubicBezTo>
                <a:cubicBezTo>
                  <a:pt x="439" y="777"/>
                  <a:pt x="407" y="754"/>
                  <a:pt x="378" y="728"/>
                </a:cubicBezTo>
                <a:cubicBezTo>
                  <a:pt x="362" y="714"/>
                  <a:pt x="350" y="699"/>
                  <a:pt x="334" y="685"/>
                </a:cubicBezTo>
                <a:cubicBezTo>
                  <a:pt x="309" y="661"/>
                  <a:pt x="284" y="639"/>
                  <a:pt x="263" y="615"/>
                </a:cubicBezTo>
                <a:cubicBezTo>
                  <a:pt x="248" y="599"/>
                  <a:pt x="236" y="582"/>
                  <a:pt x="222" y="564"/>
                </a:cubicBezTo>
                <a:cubicBezTo>
                  <a:pt x="203" y="542"/>
                  <a:pt x="184" y="520"/>
                  <a:pt x="169" y="498"/>
                </a:cubicBezTo>
                <a:cubicBezTo>
                  <a:pt x="156" y="479"/>
                  <a:pt x="146" y="462"/>
                  <a:pt x="135" y="443"/>
                </a:cubicBezTo>
                <a:cubicBezTo>
                  <a:pt x="122" y="421"/>
                  <a:pt x="107" y="398"/>
                  <a:pt x="94" y="375"/>
                </a:cubicBezTo>
                <a:cubicBezTo>
                  <a:pt x="86" y="356"/>
                  <a:pt x="80" y="338"/>
                  <a:pt x="71" y="319"/>
                </a:cubicBezTo>
                <a:cubicBezTo>
                  <a:pt x="61" y="296"/>
                  <a:pt x="50" y="273"/>
                  <a:pt x="42" y="251"/>
                </a:cubicBezTo>
                <a:cubicBezTo>
                  <a:pt x="35" y="231"/>
                  <a:pt x="33" y="211"/>
                  <a:pt x="28" y="192"/>
                </a:cubicBezTo>
                <a:cubicBezTo>
                  <a:pt x="21" y="169"/>
                  <a:pt x="14" y="147"/>
                  <a:pt x="10" y="123"/>
                </a:cubicBezTo>
                <a:cubicBezTo>
                  <a:pt x="8" y="105"/>
                  <a:pt x="7" y="84"/>
                  <a:pt x="5" y="65"/>
                </a:cubicBezTo>
                <a:cubicBezTo>
                  <a:pt x="4" y="43"/>
                  <a:pt x="0" y="23"/>
                  <a:pt x="0" y="2"/>
                </a:cubicBezTo>
                <a:close/>
              </a:path>
            </a:pathLst>
          </a:custGeom>
          <a:solidFill>
            <a:srgbClr val="FF6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798;p48">
            <a:extLst>
              <a:ext uri="{FF2B5EF4-FFF2-40B4-BE49-F238E27FC236}">
                <a16:creationId xmlns:a16="http://schemas.microsoft.com/office/drawing/2014/main" id="{1D68DDC9-5BD1-1DAE-7FCA-430EB4466748}"/>
              </a:ext>
            </a:extLst>
          </p:cNvPr>
          <p:cNvSpPr/>
          <p:nvPr/>
        </p:nvSpPr>
        <p:spPr>
          <a:xfrm>
            <a:off x="394977" y="1288498"/>
            <a:ext cx="49215" cy="28491"/>
          </a:xfrm>
          <a:custGeom>
            <a:avLst/>
            <a:gdLst/>
            <a:ahLst/>
            <a:cxnLst/>
            <a:rect l="l" t="t" r="r" b="b"/>
            <a:pathLst>
              <a:path w="1413" h="818" extrusionOk="0">
                <a:moveTo>
                  <a:pt x="0" y="818"/>
                </a:moveTo>
                <a:lnTo>
                  <a:pt x="1412" y="0"/>
                </a:lnTo>
                <a:lnTo>
                  <a:pt x="14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799;p48">
            <a:extLst>
              <a:ext uri="{FF2B5EF4-FFF2-40B4-BE49-F238E27FC236}">
                <a16:creationId xmlns:a16="http://schemas.microsoft.com/office/drawing/2014/main" id="{F7B7226E-B5C0-4FA9-DAB9-9C2D5A8AF542}"/>
              </a:ext>
            </a:extLst>
          </p:cNvPr>
          <p:cNvSpPr/>
          <p:nvPr/>
        </p:nvSpPr>
        <p:spPr>
          <a:xfrm>
            <a:off x="851703" y="1289787"/>
            <a:ext cx="49215" cy="28561"/>
          </a:xfrm>
          <a:custGeom>
            <a:avLst/>
            <a:gdLst/>
            <a:ahLst/>
            <a:cxnLst/>
            <a:rect l="l" t="t" r="r" b="b"/>
            <a:pathLst>
              <a:path w="1413" h="820" extrusionOk="0">
                <a:moveTo>
                  <a:pt x="1" y="819"/>
                </a:moveTo>
                <a:lnTo>
                  <a:pt x="1" y="819"/>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800;p48">
            <a:extLst>
              <a:ext uri="{FF2B5EF4-FFF2-40B4-BE49-F238E27FC236}">
                <a16:creationId xmlns:a16="http://schemas.microsoft.com/office/drawing/2014/main" id="{255DA220-C833-E72E-8BBD-C0880E15D180}"/>
              </a:ext>
            </a:extLst>
          </p:cNvPr>
          <p:cNvSpPr/>
          <p:nvPr/>
        </p:nvSpPr>
        <p:spPr>
          <a:xfrm>
            <a:off x="386444" y="1325975"/>
            <a:ext cx="279" cy="1463"/>
          </a:xfrm>
          <a:custGeom>
            <a:avLst/>
            <a:gdLst/>
            <a:ahLst/>
            <a:cxnLst/>
            <a:rect l="l" t="t" r="r" b="b"/>
            <a:pathLst>
              <a:path w="8" h="42" extrusionOk="0">
                <a:moveTo>
                  <a:pt x="0" y="41"/>
                </a:moveTo>
                <a:lnTo>
                  <a:pt x="0" y="41"/>
                </a:lnTo>
                <a:cubicBezTo>
                  <a:pt x="1" y="28"/>
                  <a:pt x="4" y="14"/>
                  <a:pt x="7" y="0"/>
                </a:cubicBezTo>
                <a:lnTo>
                  <a:pt x="7" y="0"/>
                </a:lnTo>
                <a:cubicBezTo>
                  <a:pt x="4" y="14"/>
                  <a:pt x="1" y="28"/>
                  <a:pt x="0" y="4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801;p48">
            <a:extLst>
              <a:ext uri="{FF2B5EF4-FFF2-40B4-BE49-F238E27FC236}">
                <a16:creationId xmlns:a16="http://schemas.microsoft.com/office/drawing/2014/main" id="{B992C6C8-0ED8-EB6E-85D3-A07AE65B3CF3}"/>
              </a:ext>
            </a:extLst>
          </p:cNvPr>
          <p:cNvSpPr/>
          <p:nvPr/>
        </p:nvSpPr>
        <p:spPr>
          <a:xfrm>
            <a:off x="390171" y="1319706"/>
            <a:ext cx="940" cy="1045"/>
          </a:xfrm>
          <a:custGeom>
            <a:avLst/>
            <a:gdLst/>
            <a:ahLst/>
            <a:cxnLst/>
            <a:rect l="l" t="t" r="r" b="b"/>
            <a:pathLst>
              <a:path w="27" h="30" extrusionOk="0">
                <a:moveTo>
                  <a:pt x="27" y="1"/>
                </a:moveTo>
                <a:lnTo>
                  <a:pt x="27" y="1"/>
                </a:lnTo>
                <a:cubicBezTo>
                  <a:pt x="17" y="10"/>
                  <a:pt x="9" y="21"/>
                  <a:pt x="1" y="29"/>
                </a:cubicBezTo>
                <a:cubicBezTo>
                  <a:pt x="2" y="28"/>
                  <a:pt x="2" y="28"/>
                  <a:pt x="3" y="27"/>
                </a:cubicBezTo>
                <a:cubicBezTo>
                  <a:pt x="12" y="18"/>
                  <a:pt x="18" y="10"/>
                  <a:pt x="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802;p48">
            <a:extLst>
              <a:ext uri="{FF2B5EF4-FFF2-40B4-BE49-F238E27FC236}">
                <a16:creationId xmlns:a16="http://schemas.microsoft.com/office/drawing/2014/main" id="{3A68C4D5-4987-1537-1C47-25B9CACFA4F4}"/>
              </a:ext>
            </a:extLst>
          </p:cNvPr>
          <p:cNvSpPr/>
          <p:nvPr/>
        </p:nvSpPr>
        <p:spPr>
          <a:xfrm>
            <a:off x="387663" y="1322771"/>
            <a:ext cx="697" cy="1324"/>
          </a:xfrm>
          <a:custGeom>
            <a:avLst/>
            <a:gdLst/>
            <a:ahLst/>
            <a:cxnLst/>
            <a:rect l="l" t="t" r="r" b="b"/>
            <a:pathLst>
              <a:path w="20" h="38" extrusionOk="0">
                <a:moveTo>
                  <a:pt x="19" y="0"/>
                </a:moveTo>
                <a:cubicBezTo>
                  <a:pt x="12" y="12"/>
                  <a:pt x="6" y="25"/>
                  <a:pt x="1" y="37"/>
                </a:cubicBezTo>
                <a:lnTo>
                  <a:pt x="1" y="38"/>
                </a:lnTo>
                <a:cubicBezTo>
                  <a:pt x="6" y="25"/>
                  <a:pt x="12" y="12"/>
                  <a:pt x="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803;p48">
            <a:extLst>
              <a:ext uri="{FF2B5EF4-FFF2-40B4-BE49-F238E27FC236}">
                <a16:creationId xmlns:a16="http://schemas.microsoft.com/office/drawing/2014/main" id="{DB68BF8F-F67C-AF75-0969-C45AD0A6CED5}"/>
              </a:ext>
            </a:extLst>
          </p:cNvPr>
          <p:cNvSpPr/>
          <p:nvPr/>
        </p:nvSpPr>
        <p:spPr>
          <a:xfrm>
            <a:off x="540114" y="1320507"/>
            <a:ext cx="1846" cy="2020"/>
          </a:xfrm>
          <a:custGeom>
            <a:avLst/>
            <a:gdLst/>
            <a:ahLst/>
            <a:cxnLst/>
            <a:rect l="l" t="t" r="r" b="b"/>
            <a:pathLst>
              <a:path w="53" h="58" extrusionOk="0">
                <a:moveTo>
                  <a:pt x="0" y="0"/>
                </a:moveTo>
                <a:lnTo>
                  <a:pt x="0" y="1"/>
                </a:lnTo>
                <a:cubicBezTo>
                  <a:pt x="19" y="19"/>
                  <a:pt x="36" y="37"/>
                  <a:pt x="52" y="57"/>
                </a:cubicBezTo>
                <a:cubicBezTo>
                  <a:pt x="36" y="37"/>
                  <a:pt x="19" y="18"/>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804;p48">
            <a:extLst>
              <a:ext uri="{FF2B5EF4-FFF2-40B4-BE49-F238E27FC236}">
                <a16:creationId xmlns:a16="http://schemas.microsoft.com/office/drawing/2014/main" id="{3C15D22C-46CD-AE9F-4FB5-92B78F4AECFD}"/>
              </a:ext>
            </a:extLst>
          </p:cNvPr>
          <p:cNvSpPr/>
          <p:nvPr/>
        </p:nvSpPr>
        <p:spPr>
          <a:xfrm>
            <a:off x="542552" y="1323781"/>
            <a:ext cx="975" cy="1916"/>
          </a:xfrm>
          <a:custGeom>
            <a:avLst/>
            <a:gdLst/>
            <a:ahLst/>
            <a:cxnLst/>
            <a:rect l="l" t="t" r="r" b="b"/>
            <a:pathLst>
              <a:path w="28" h="55" extrusionOk="0">
                <a:moveTo>
                  <a:pt x="1" y="0"/>
                </a:moveTo>
                <a:lnTo>
                  <a:pt x="1" y="0"/>
                </a:lnTo>
                <a:cubicBezTo>
                  <a:pt x="11" y="18"/>
                  <a:pt x="20" y="36"/>
                  <a:pt x="28" y="55"/>
                </a:cubicBezTo>
                <a:lnTo>
                  <a:pt x="28" y="55"/>
                </a:lnTo>
                <a:cubicBezTo>
                  <a:pt x="20" y="36"/>
                  <a:pt x="11" y="1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805;p48">
            <a:extLst>
              <a:ext uri="{FF2B5EF4-FFF2-40B4-BE49-F238E27FC236}">
                <a16:creationId xmlns:a16="http://schemas.microsoft.com/office/drawing/2014/main" id="{83CC7F21-293A-BC7C-5520-D8229D4EE0A7}"/>
              </a:ext>
            </a:extLst>
          </p:cNvPr>
          <p:cNvSpPr/>
          <p:nvPr/>
        </p:nvSpPr>
        <p:spPr>
          <a:xfrm>
            <a:off x="543771" y="1327090"/>
            <a:ext cx="313" cy="1950"/>
          </a:xfrm>
          <a:custGeom>
            <a:avLst/>
            <a:gdLst/>
            <a:ahLst/>
            <a:cxnLst/>
            <a:rect l="l" t="t" r="r" b="b"/>
            <a:pathLst>
              <a:path w="9" h="56" extrusionOk="0">
                <a:moveTo>
                  <a:pt x="0" y="1"/>
                </a:moveTo>
                <a:lnTo>
                  <a:pt x="0" y="1"/>
                </a:lnTo>
                <a:cubicBezTo>
                  <a:pt x="4" y="18"/>
                  <a:pt x="8" y="37"/>
                  <a:pt x="9" y="55"/>
                </a:cubicBezTo>
                <a:lnTo>
                  <a:pt x="9" y="55"/>
                </a:lnTo>
                <a:cubicBezTo>
                  <a:pt x="8" y="37"/>
                  <a:pt x="4" y="1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806;p48">
            <a:extLst>
              <a:ext uri="{FF2B5EF4-FFF2-40B4-BE49-F238E27FC236}">
                <a16:creationId xmlns:a16="http://schemas.microsoft.com/office/drawing/2014/main" id="{A3782448-92F0-C2D8-28C4-707FEB593A1C}"/>
              </a:ext>
            </a:extLst>
          </p:cNvPr>
          <p:cNvSpPr/>
          <p:nvPr/>
        </p:nvSpPr>
        <p:spPr>
          <a:xfrm>
            <a:off x="772116" y="1327786"/>
            <a:ext cx="348" cy="1881"/>
          </a:xfrm>
          <a:custGeom>
            <a:avLst/>
            <a:gdLst/>
            <a:ahLst/>
            <a:cxnLst/>
            <a:rect l="l" t="t" r="r" b="b"/>
            <a:pathLst>
              <a:path w="10" h="54" extrusionOk="0">
                <a:moveTo>
                  <a:pt x="0" y="1"/>
                </a:moveTo>
                <a:lnTo>
                  <a:pt x="0" y="1"/>
                </a:lnTo>
                <a:cubicBezTo>
                  <a:pt x="5" y="18"/>
                  <a:pt x="8" y="35"/>
                  <a:pt x="9" y="54"/>
                </a:cubicBezTo>
                <a:lnTo>
                  <a:pt x="9" y="54"/>
                </a:lnTo>
                <a:cubicBezTo>
                  <a:pt x="8" y="35"/>
                  <a:pt x="5" y="1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807;p48">
            <a:extLst>
              <a:ext uri="{FF2B5EF4-FFF2-40B4-BE49-F238E27FC236}">
                <a16:creationId xmlns:a16="http://schemas.microsoft.com/office/drawing/2014/main" id="{7F10A3DA-ABB9-C0F3-53DD-23CE5DC9CDC2}"/>
              </a:ext>
            </a:extLst>
          </p:cNvPr>
          <p:cNvSpPr/>
          <p:nvPr/>
        </p:nvSpPr>
        <p:spPr>
          <a:xfrm>
            <a:off x="771350" y="1325278"/>
            <a:ext cx="592" cy="1080"/>
          </a:xfrm>
          <a:custGeom>
            <a:avLst/>
            <a:gdLst/>
            <a:ahLst/>
            <a:cxnLst/>
            <a:rect l="l" t="t" r="r" b="b"/>
            <a:pathLst>
              <a:path w="17" h="31" extrusionOk="0">
                <a:moveTo>
                  <a:pt x="0" y="1"/>
                </a:moveTo>
                <a:cubicBezTo>
                  <a:pt x="6" y="11"/>
                  <a:pt x="11" y="20"/>
                  <a:pt x="16" y="30"/>
                </a:cubicBezTo>
                <a:lnTo>
                  <a:pt x="16" y="30"/>
                </a:lnTo>
                <a:cubicBezTo>
                  <a:pt x="11" y="20"/>
                  <a:pt x="6" y="1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808;p48">
            <a:extLst>
              <a:ext uri="{FF2B5EF4-FFF2-40B4-BE49-F238E27FC236}">
                <a16:creationId xmlns:a16="http://schemas.microsoft.com/office/drawing/2014/main" id="{F348144C-885F-192E-4EB1-02F2C1C5E3F3}"/>
              </a:ext>
            </a:extLst>
          </p:cNvPr>
          <p:cNvSpPr/>
          <p:nvPr/>
        </p:nvSpPr>
        <p:spPr>
          <a:xfrm>
            <a:off x="844458" y="1324024"/>
            <a:ext cx="697" cy="1289"/>
          </a:xfrm>
          <a:custGeom>
            <a:avLst/>
            <a:gdLst/>
            <a:ahLst/>
            <a:cxnLst/>
            <a:rect l="l" t="t" r="r" b="b"/>
            <a:pathLst>
              <a:path w="20" h="37" extrusionOk="0">
                <a:moveTo>
                  <a:pt x="19" y="1"/>
                </a:moveTo>
                <a:cubicBezTo>
                  <a:pt x="13" y="9"/>
                  <a:pt x="9" y="18"/>
                  <a:pt x="4" y="28"/>
                </a:cubicBezTo>
                <a:lnTo>
                  <a:pt x="4" y="28"/>
                </a:lnTo>
                <a:cubicBezTo>
                  <a:pt x="9" y="18"/>
                  <a:pt x="13" y="10"/>
                  <a:pt x="19" y="1"/>
                </a:cubicBezTo>
                <a:close/>
                <a:moveTo>
                  <a:pt x="4" y="28"/>
                </a:moveTo>
                <a:cubicBezTo>
                  <a:pt x="3" y="30"/>
                  <a:pt x="2" y="33"/>
                  <a:pt x="1" y="35"/>
                </a:cubicBezTo>
                <a:cubicBezTo>
                  <a:pt x="1" y="35"/>
                  <a:pt x="1" y="37"/>
                  <a:pt x="1" y="37"/>
                </a:cubicBezTo>
                <a:cubicBezTo>
                  <a:pt x="2" y="34"/>
                  <a:pt x="3" y="31"/>
                  <a:pt x="4" y="2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809;p48">
            <a:extLst>
              <a:ext uri="{FF2B5EF4-FFF2-40B4-BE49-F238E27FC236}">
                <a16:creationId xmlns:a16="http://schemas.microsoft.com/office/drawing/2014/main" id="{CD052295-25B0-11BE-654D-5F701E5D1BB2}"/>
              </a:ext>
            </a:extLst>
          </p:cNvPr>
          <p:cNvSpPr/>
          <p:nvPr/>
        </p:nvSpPr>
        <p:spPr>
          <a:xfrm>
            <a:off x="843239" y="1327264"/>
            <a:ext cx="279" cy="1428"/>
          </a:xfrm>
          <a:custGeom>
            <a:avLst/>
            <a:gdLst/>
            <a:ahLst/>
            <a:cxnLst/>
            <a:rect l="l" t="t" r="r" b="b"/>
            <a:pathLst>
              <a:path w="8" h="41" extrusionOk="0">
                <a:moveTo>
                  <a:pt x="7" y="1"/>
                </a:moveTo>
                <a:cubicBezTo>
                  <a:pt x="5" y="13"/>
                  <a:pt x="2" y="27"/>
                  <a:pt x="1" y="40"/>
                </a:cubicBezTo>
                <a:cubicBezTo>
                  <a:pt x="2" y="27"/>
                  <a:pt x="5" y="14"/>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810;p48">
            <a:extLst>
              <a:ext uri="{FF2B5EF4-FFF2-40B4-BE49-F238E27FC236}">
                <a16:creationId xmlns:a16="http://schemas.microsoft.com/office/drawing/2014/main" id="{805841B2-B654-985D-06E2-423EA633EED0}"/>
              </a:ext>
            </a:extLst>
          </p:cNvPr>
          <p:cNvSpPr/>
          <p:nvPr/>
        </p:nvSpPr>
        <p:spPr>
          <a:xfrm>
            <a:off x="846862" y="1321029"/>
            <a:ext cx="1045" cy="1115"/>
          </a:xfrm>
          <a:custGeom>
            <a:avLst/>
            <a:gdLst/>
            <a:ahLst/>
            <a:cxnLst/>
            <a:rect l="l" t="t" r="r" b="b"/>
            <a:pathLst>
              <a:path w="30" h="32" extrusionOk="0">
                <a:moveTo>
                  <a:pt x="29" y="0"/>
                </a:moveTo>
                <a:cubicBezTo>
                  <a:pt x="26" y="3"/>
                  <a:pt x="23" y="7"/>
                  <a:pt x="20" y="10"/>
                </a:cubicBezTo>
                <a:lnTo>
                  <a:pt x="20" y="10"/>
                </a:lnTo>
                <a:cubicBezTo>
                  <a:pt x="23" y="7"/>
                  <a:pt x="26" y="3"/>
                  <a:pt x="29" y="0"/>
                </a:cubicBezTo>
                <a:close/>
                <a:moveTo>
                  <a:pt x="20" y="10"/>
                </a:moveTo>
                <a:cubicBezTo>
                  <a:pt x="16" y="14"/>
                  <a:pt x="13" y="18"/>
                  <a:pt x="9" y="22"/>
                </a:cubicBezTo>
                <a:lnTo>
                  <a:pt x="9" y="22"/>
                </a:lnTo>
                <a:cubicBezTo>
                  <a:pt x="13" y="18"/>
                  <a:pt x="16" y="14"/>
                  <a:pt x="20" y="10"/>
                </a:cubicBezTo>
                <a:close/>
                <a:moveTo>
                  <a:pt x="9" y="22"/>
                </a:moveTo>
                <a:cubicBezTo>
                  <a:pt x="8" y="22"/>
                  <a:pt x="8" y="23"/>
                  <a:pt x="7" y="24"/>
                </a:cubicBezTo>
                <a:cubicBezTo>
                  <a:pt x="5" y="25"/>
                  <a:pt x="4" y="27"/>
                  <a:pt x="3" y="29"/>
                </a:cubicBezTo>
                <a:lnTo>
                  <a:pt x="3" y="29"/>
                </a:lnTo>
                <a:cubicBezTo>
                  <a:pt x="5" y="27"/>
                  <a:pt x="7" y="24"/>
                  <a:pt x="9" y="22"/>
                </a:cubicBezTo>
                <a:close/>
                <a:moveTo>
                  <a:pt x="3" y="29"/>
                </a:moveTo>
                <a:cubicBezTo>
                  <a:pt x="2" y="30"/>
                  <a:pt x="1" y="30"/>
                  <a:pt x="1" y="31"/>
                </a:cubicBezTo>
                <a:cubicBezTo>
                  <a:pt x="2" y="30"/>
                  <a:pt x="2" y="30"/>
                  <a:pt x="3" y="2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811;p48">
            <a:extLst>
              <a:ext uri="{FF2B5EF4-FFF2-40B4-BE49-F238E27FC236}">
                <a16:creationId xmlns:a16="http://schemas.microsoft.com/office/drawing/2014/main" id="{1D6E33C8-F2A5-DA67-136D-D27BA7D76EBC}"/>
              </a:ext>
            </a:extLst>
          </p:cNvPr>
          <p:cNvSpPr/>
          <p:nvPr/>
        </p:nvSpPr>
        <p:spPr>
          <a:xfrm>
            <a:off x="851215" y="1318312"/>
            <a:ext cx="522" cy="313"/>
          </a:xfrm>
          <a:custGeom>
            <a:avLst/>
            <a:gdLst/>
            <a:ahLst/>
            <a:cxnLst/>
            <a:rect l="l" t="t" r="r" b="b"/>
            <a:pathLst>
              <a:path w="15" h="9" extrusionOk="0">
                <a:moveTo>
                  <a:pt x="15" y="0"/>
                </a:moveTo>
                <a:cubicBezTo>
                  <a:pt x="10" y="2"/>
                  <a:pt x="6" y="6"/>
                  <a:pt x="1" y="9"/>
                </a:cubicBezTo>
                <a:cubicBezTo>
                  <a:pt x="6" y="6"/>
                  <a:pt x="10" y="2"/>
                  <a:pt x="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812;p48">
            <a:extLst>
              <a:ext uri="{FF2B5EF4-FFF2-40B4-BE49-F238E27FC236}">
                <a16:creationId xmlns:a16="http://schemas.microsoft.com/office/drawing/2014/main" id="{610B2225-B9E6-5081-325D-B67115A37BDB}"/>
              </a:ext>
            </a:extLst>
          </p:cNvPr>
          <p:cNvSpPr/>
          <p:nvPr/>
        </p:nvSpPr>
        <p:spPr>
          <a:xfrm>
            <a:off x="943236" y="1289752"/>
            <a:ext cx="52733" cy="31034"/>
          </a:xfrm>
          <a:custGeom>
            <a:avLst/>
            <a:gdLst/>
            <a:ahLst/>
            <a:cxnLst/>
            <a:rect l="l" t="t" r="r" b="b"/>
            <a:pathLst>
              <a:path w="1514" h="891" extrusionOk="0">
                <a:moveTo>
                  <a:pt x="1404" y="813"/>
                </a:moveTo>
                <a:lnTo>
                  <a:pt x="1" y="0"/>
                </a:lnTo>
                <a:lnTo>
                  <a:pt x="1404" y="813"/>
                </a:lnTo>
                <a:cubicBezTo>
                  <a:pt x="1443" y="835"/>
                  <a:pt x="1480" y="861"/>
                  <a:pt x="1513" y="891"/>
                </a:cubicBezTo>
                <a:lnTo>
                  <a:pt x="1513" y="891"/>
                </a:lnTo>
                <a:cubicBezTo>
                  <a:pt x="1480" y="861"/>
                  <a:pt x="1443" y="835"/>
                  <a:pt x="1404" y="81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813;p48">
            <a:extLst>
              <a:ext uri="{FF2B5EF4-FFF2-40B4-BE49-F238E27FC236}">
                <a16:creationId xmlns:a16="http://schemas.microsoft.com/office/drawing/2014/main" id="{5A0C7953-1663-F652-432E-E9BBEBB15433}"/>
              </a:ext>
            </a:extLst>
          </p:cNvPr>
          <p:cNvSpPr/>
          <p:nvPr/>
        </p:nvSpPr>
        <p:spPr>
          <a:xfrm>
            <a:off x="999347" y="1325069"/>
            <a:ext cx="975" cy="1916"/>
          </a:xfrm>
          <a:custGeom>
            <a:avLst/>
            <a:gdLst/>
            <a:ahLst/>
            <a:cxnLst/>
            <a:rect l="l" t="t" r="r" b="b"/>
            <a:pathLst>
              <a:path w="28" h="55" extrusionOk="0">
                <a:moveTo>
                  <a:pt x="0" y="0"/>
                </a:moveTo>
                <a:cubicBezTo>
                  <a:pt x="0" y="2"/>
                  <a:pt x="0" y="2"/>
                  <a:pt x="0" y="2"/>
                </a:cubicBezTo>
                <a:cubicBezTo>
                  <a:pt x="11" y="19"/>
                  <a:pt x="20" y="36"/>
                  <a:pt x="27" y="55"/>
                </a:cubicBezTo>
                <a:cubicBezTo>
                  <a:pt x="20" y="36"/>
                  <a:pt x="11" y="18"/>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814;p48">
            <a:extLst>
              <a:ext uri="{FF2B5EF4-FFF2-40B4-BE49-F238E27FC236}">
                <a16:creationId xmlns:a16="http://schemas.microsoft.com/office/drawing/2014/main" id="{1EB977EE-759A-006D-CD55-4872B2FD0781}"/>
              </a:ext>
            </a:extLst>
          </p:cNvPr>
          <p:cNvSpPr/>
          <p:nvPr/>
        </p:nvSpPr>
        <p:spPr>
          <a:xfrm>
            <a:off x="1000532" y="1328378"/>
            <a:ext cx="348" cy="1916"/>
          </a:xfrm>
          <a:custGeom>
            <a:avLst/>
            <a:gdLst/>
            <a:ahLst/>
            <a:cxnLst/>
            <a:rect l="l" t="t" r="r" b="b"/>
            <a:pathLst>
              <a:path w="10" h="55" extrusionOk="0">
                <a:moveTo>
                  <a:pt x="1" y="1"/>
                </a:moveTo>
                <a:lnTo>
                  <a:pt x="1" y="1"/>
                </a:lnTo>
                <a:cubicBezTo>
                  <a:pt x="6" y="18"/>
                  <a:pt x="8" y="37"/>
                  <a:pt x="10" y="54"/>
                </a:cubicBezTo>
                <a:lnTo>
                  <a:pt x="10" y="54"/>
                </a:lnTo>
                <a:cubicBezTo>
                  <a:pt x="8" y="37"/>
                  <a:pt x="6" y="1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815;p48">
            <a:extLst>
              <a:ext uri="{FF2B5EF4-FFF2-40B4-BE49-F238E27FC236}">
                <a16:creationId xmlns:a16="http://schemas.microsoft.com/office/drawing/2014/main" id="{F0198DC0-2368-A64B-5B07-E43E98A59B1A}"/>
              </a:ext>
            </a:extLst>
          </p:cNvPr>
          <p:cNvSpPr/>
          <p:nvPr/>
        </p:nvSpPr>
        <p:spPr>
          <a:xfrm>
            <a:off x="996805" y="1321691"/>
            <a:ext cx="1881" cy="2125"/>
          </a:xfrm>
          <a:custGeom>
            <a:avLst/>
            <a:gdLst/>
            <a:ahLst/>
            <a:cxnLst/>
            <a:rect l="l" t="t" r="r" b="b"/>
            <a:pathLst>
              <a:path w="54" h="61" extrusionOk="0">
                <a:moveTo>
                  <a:pt x="0" y="1"/>
                </a:moveTo>
                <a:lnTo>
                  <a:pt x="0" y="1"/>
                </a:lnTo>
                <a:cubicBezTo>
                  <a:pt x="1" y="1"/>
                  <a:pt x="1" y="2"/>
                  <a:pt x="2" y="2"/>
                </a:cubicBezTo>
                <a:lnTo>
                  <a:pt x="2" y="2"/>
                </a:lnTo>
                <a:cubicBezTo>
                  <a:pt x="1" y="2"/>
                  <a:pt x="1" y="1"/>
                  <a:pt x="0" y="1"/>
                </a:cubicBezTo>
                <a:close/>
                <a:moveTo>
                  <a:pt x="2" y="2"/>
                </a:moveTo>
                <a:cubicBezTo>
                  <a:pt x="21" y="20"/>
                  <a:pt x="38" y="40"/>
                  <a:pt x="53" y="60"/>
                </a:cubicBezTo>
                <a:cubicBezTo>
                  <a:pt x="39" y="41"/>
                  <a:pt x="21" y="21"/>
                  <a:pt x="4" y="3"/>
                </a:cubicBezTo>
                <a:cubicBezTo>
                  <a:pt x="3" y="3"/>
                  <a:pt x="2" y="3"/>
                  <a:pt x="2"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816;p48">
            <a:extLst>
              <a:ext uri="{FF2B5EF4-FFF2-40B4-BE49-F238E27FC236}">
                <a16:creationId xmlns:a16="http://schemas.microsoft.com/office/drawing/2014/main" id="{59321545-F1DB-B704-B17A-FC6987FBB024}"/>
              </a:ext>
            </a:extLst>
          </p:cNvPr>
          <p:cNvSpPr/>
          <p:nvPr/>
        </p:nvSpPr>
        <p:spPr>
          <a:xfrm>
            <a:off x="558922" y="1348580"/>
            <a:ext cx="32427" cy="6409"/>
          </a:xfrm>
          <a:custGeom>
            <a:avLst/>
            <a:gdLst/>
            <a:ahLst/>
            <a:cxnLst/>
            <a:rect l="l" t="t" r="r" b="b"/>
            <a:pathLst>
              <a:path w="931" h="184" extrusionOk="0">
                <a:moveTo>
                  <a:pt x="0" y="184"/>
                </a:moveTo>
                <a:lnTo>
                  <a:pt x="0" y="184"/>
                </a:lnTo>
                <a:cubicBezTo>
                  <a:pt x="251" y="38"/>
                  <a:pt x="621" y="1"/>
                  <a:pt x="930" y="74"/>
                </a:cubicBezTo>
                <a:cubicBezTo>
                  <a:pt x="621" y="1"/>
                  <a:pt x="251" y="38"/>
                  <a:pt x="0" y="1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817;p48">
            <a:extLst>
              <a:ext uri="{FF2B5EF4-FFF2-40B4-BE49-F238E27FC236}">
                <a16:creationId xmlns:a16="http://schemas.microsoft.com/office/drawing/2014/main" id="{84BF9499-AD1A-6219-51F4-8F9E4FE4BA8E}"/>
              </a:ext>
            </a:extLst>
          </p:cNvPr>
          <p:cNvSpPr/>
          <p:nvPr/>
        </p:nvSpPr>
        <p:spPr>
          <a:xfrm>
            <a:off x="327268" y="1352620"/>
            <a:ext cx="17659" cy="4284"/>
          </a:xfrm>
          <a:custGeom>
            <a:avLst/>
            <a:gdLst/>
            <a:ahLst/>
            <a:cxnLst/>
            <a:rect l="l" t="t" r="r" b="b"/>
            <a:pathLst>
              <a:path w="507" h="123" extrusionOk="0">
                <a:moveTo>
                  <a:pt x="507" y="1"/>
                </a:moveTo>
                <a:cubicBezTo>
                  <a:pt x="324" y="1"/>
                  <a:pt x="139" y="42"/>
                  <a:pt x="1" y="122"/>
                </a:cubicBezTo>
                <a:cubicBezTo>
                  <a:pt x="141" y="42"/>
                  <a:pt x="324" y="1"/>
                  <a:pt x="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818;p48">
            <a:extLst>
              <a:ext uri="{FF2B5EF4-FFF2-40B4-BE49-F238E27FC236}">
                <a16:creationId xmlns:a16="http://schemas.microsoft.com/office/drawing/2014/main" id="{F8950135-61B2-E094-5C74-A116B2BE8350}"/>
              </a:ext>
            </a:extLst>
          </p:cNvPr>
          <p:cNvSpPr/>
          <p:nvPr/>
        </p:nvSpPr>
        <p:spPr>
          <a:xfrm>
            <a:off x="349663" y="1352899"/>
            <a:ext cx="8986" cy="2090"/>
          </a:xfrm>
          <a:custGeom>
            <a:avLst/>
            <a:gdLst/>
            <a:ahLst/>
            <a:cxnLst/>
            <a:rect l="l" t="t" r="r" b="b"/>
            <a:pathLst>
              <a:path w="258" h="60" extrusionOk="0">
                <a:moveTo>
                  <a:pt x="1" y="0"/>
                </a:moveTo>
                <a:cubicBezTo>
                  <a:pt x="45" y="5"/>
                  <a:pt x="90" y="13"/>
                  <a:pt x="133" y="23"/>
                </a:cubicBezTo>
                <a:cubicBezTo>
                  <a:pt x="175" y="33"/>
                  <a:pt x="216" y="45"/>
                  <a:pt x="257" y="60"/>
                </a:cubicBezTo>
                <a:cubicBezTo>
                  <a:pt x="174" y="29"/>
                  <a:pt x="89" y="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819;p48">
            <a:extLst>
              <a:ext uri="{FF2B5EF4-FFF2-40B4-BE49-F238E27FC236}">
                <a16:creationId xmlns:a16="http://schemas.microsoft.com/office/drawing/2014/main" id="{E018796E-B3AF-FE24-BE52-939626B1F4F2}"/>
              </a:ext>
            </a:extLst>
          </p:cNvPr>
          <p:cNvSpPr/>
          <p:nvPr/>
        </p:nvSpPr>
        <p:spPr>
          <a:xfrm>
            <a:off x="787267" y="1350530"/>
            <a:ext cx="26610" cy="5120"/>
          </a:xfrm>
          <a:custGeom>
            <a:avLst/>
            <a:gdLst/>
            <a:ahLst/>
            <a:cxnLst/>
            <a:rect l="l" t="t" r="r" b="b"/>
            <a:pathLst>
              <a:path w="764" h="147" extrusionOk="0">
                <a:moveTo>
                  <a:pt x="608" y="0"/>
                </a:moveTo>
                <a:cubicBezTo>
                  <a:pt x="388" y="0"/>
                  <a:pt x="169" y="49"/>
                  <a:pt x="0" y="146"/>
                </a:cubicBezTo>
                <a:cubicBezTo>
                  <a:pt x="168" y="49"/>
                  <a:pt x="388" y="1"/>
                  <a:pt x="607" y="1"/>
                </a:cubicBezTo>
                <a:cubicBezTo>
                  <a:pt x="659" y="1"/>
                  <a:pt x="712" y="3"/>
                  <a:pt x="763" y="9"/>
                </a:cubicBezTo>
                <a:cubicBezTo>
                  <a:pt x="711" y="3"/>
                  <a:pt x="659" y="0"/>
                  <a:pt x="6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820;p48">
            <a:extLst>
              <a:ext uri="{FF2B5EF4-FFF2-40B4-BE49-F238E27FC236}">
                <a16:creationId xmlns:a16="http://schemas.microsoft.com/office/drawing/2014/main" id="{4E75D7D2-6032-A544-6FD4-9768266211A6}"/>
              </a:ext>
            </a:extLst>
          </p:cNvPr>
          <p:cNvSpPr/>
          <p:nvPr/>
        </p:nvSpPr>
        <p:spPr>
          <a:xfrm>
            <a:off x="362481" y="1356834"/>
            <a:ext cx="28038" cy="16196"/>
          </a:xfrm>
          <a:custGeom>
            <a:avLst/>
            <a:gdLst/>
            <a:ahLst/>
            <a:cxnLst/>
            <a:rect l="l" t="t" r="r" b="b"/>
            <a:pathLst>
              <a:path w="805" h="465" extrusionOk="0">
                <a:moveTo>
                  <a:pt x="1" y="0"/>
                </a:moveTo>
                <a:lnTo>
                  <a:pt x="804" y="46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821;p48">
            <a:extLst>
              <a:ext uri="{FF2B5EF4-FFF2-40B4-BE49-F238E27FC236}">
                <a16:creationId xmlns:a16="http://schemas.microsoft.com/office/drawing/2014/main" id="{B7925D16-5C87-E7BD-08BC-3E00D819AF12}"/>
              </a:ext>
            </a:extLst>
          </p:cNvPr>
          <p:cNvSpPr/>
          <p:nvPr/>
        </p:nvSpPr>
        <p:spPr>
          <a:xfrm>
            <a:off x="94708" y="1052943"/>
            <a:ext cx="561425" cy="324476"/>
          </a:xfrm>
          <a:custGeom>
            <a:avLst/>
            <a:gdLst/>
            <a:ahLst/>
            <a:cxnLst/>
            <a:rect l="l" t="t" r="r" b="b"/>
            <a:pathLst>
              <a:path w="16119" h="9316" extrusionOk="0">
                <a:moveTo>
                  <a:pt x="12625" y="0"/>
                </a:moveTo>
                <a:lnTo>
                  <a:pt x="0" y="7318"/>
                </a:lnTo>
                <a:lnTo>
                  <a:pt x="3470" y="9316"/>
                </a:lnTo>
                <a:lnTo>
                  <a:pt x="16119" y="2024"/>
                </a:lnTo>
                <a:lnTo>
                  <a:pt x="126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822;p48">
            <a:extLst>
              <a:ext uri="{FF2B5EF4-FFF2-40B4-BE49-F238E27FC236}">
                <a16:creationId xmlns:a16="http://schemas.microsoft.com/office/drawing/2014/main" id="{B3BF91ED-9794-F13C-C492-DE107B0BBEE6}"/>
              </a:ext>
            </a:extLst>
          </p:cNvPr>
          <p:cNvSpPr/>
          <p:nvPr/>
        </p:nvSpPr>
        <p:spPr>
          <a:xfrm>
            <a:off x="215533" y="1122289"/>
            <a:ext cx="439520" cy="255130"/>
          </a:xfrm>
          <a:custGeom>
            <a:avLst/>
            <a:gdLst/>
            <a:ahLst/>
            <a:cxnLst/>
            <a:rect l="l" t="t" r="r" b="b"/>
            <a:pathLst>
              <a:path w="12619" h="7325" extrusionOk="0">
                <a:moveTo>
                  <a:pt x="12594" y="1"/>
                </a:moveTo>
                <a:lnTo>
                  <a:pt x="12506" y="52"/>
                </a:lnTo>
                <a:lnTo>
                  <a:pt x="1" y="7325"/>
                </a:lnTo>
                <a:lnTo>
                  <a:pt x="12619" y="15"/>
                </a:lnTo>
                <a:lnTo>
                  <a:pt x="125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823;p48">
            <a:extLst>
              <a:ext uri="{FF2B5EF4-FFF2-40B4-BE49-F238E27FC236}">
                <a16:creationId xmlns:a16="http://schemas.microsoft.com/office/drawing/2014/main" id="{E588F814-CB7E-7D93-9BC2-97FB4215C126}"/>
              </a:ext>
            </a:extLst>
          </p:cNvPr>
          <p:cNvSpPr/>
          <p:nvPr/>
        </p:nvSpPr>
        <p:spPr>
          <a:xfrm>
            <a:off x="397485" y="1381598"/>
            <a:ext cx="279" cy="1602"/>
          </a:xfrm>
          <a:custGeom>
            <a:avLst/>
            <a:gdLst/>
            <a:ahLst/>
            <a:cxnLst/>
            <a:rect l="l" t="t" r="r" b="b"/>
            <a:pathLst>
              <a:path w="8" h="46" extrusionOk="0">
                <a:moveTo>
                  <a:pt x="0" y="0"/>
                </a:moveTo>
                <a:lnTo>
                  <a:pt x="0" y="0"/>
                </a:lnTo>
                <a:cubicBezTo>
                  <a:pt x="4" y="15"/>
                  <a:pt x="6" y="30"/>
                  <a:pt x="8" y="46"/>
                </a:cubicBezTo>
                <a:lnTo>
                  <a:pt x="8" y="46"/>
                </a:lnTo>
                <a:cubicBezTo>
                  <a:pt x="6" y="30"/>
                  <a:pt x="4" y="1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824;p48">
            <a:extLst>
              <a:ext uri="{FF2B5EF4-FFF2-40B4-BE49-F238E27FC236}">
                <a16:creationId xmlns:a16="http://schemas.microsoft.com/office/drawing/2014/main" id="{A6E49B84-ADE4-FAA6-012F-ACE9415B8E89}"/>
              </a:ext>
            </a:extLst>
          </p:cNvPr>
          <p:cNvSpPr/>
          <p:nvPr/>
        </p:nvSpPr>
        <p:spPr>
          <a:xfrm>
            <a:off x="394350" y="1376060"/>
            <a:ext cx="1602" cy="1776"/>
          </a:xfrm>
          <a:custGeom>
            <a:avLst/>
            <a:gdLst/>
            <a:ahLst/>
            <a:cxnLst/>
            <a:rect l="l" t="t" r="r" b="b"/>
            <a:pathLst>
              <a:path w="46" h="51" extrusionOk="0">
                <a:moveTo>
                  <a:pt x="1" y="1"/>
                </a:moveTo>
                <a:lnTo>
                  <a:pt x="2" y="2"/>
                </a:lnTo>
                <a:cubicBezTo>
                  <a:pt x="17" y="17"/>
                  <a:pt x="32" y="33"/>
                  <a:pt x="46" y="50"/>
                </a:cubicBezTo>
                <a:cubicBezTo>
                  <a:pt x="32" y="32"/>
                  <a:pt x="17" y="1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825;p48">
            <a:extLst>
              <a:ext uri="{FF2B5EF4-FFF2-40B4-BE49-F238E27FC236}">
                <a16:creationId xmlns:a16="http://schemas.microsoft.com/office/drawing/2014/main" id="{561F11E3-4CA7-7400-4C16-A1280D909EAF}"/>
              </a:ext>
            </a:extLst>
          </p:cNvPr>
          <p:cNvSpPr/>
          <p:nvPr/>
        </p:nvSpPr>
        <p:spPr>
          <a:xfrm>
            <a:off x="396440" y="1378812"/>
            <a:ext cx="836" cy="1672"/>
          </a:xfrm>
          <a:custGeom>
            <a:avLst/>
            <a:gdLst/>
            <a:ahLst/>
            <a:cxnLst/>
            <a:rect l="l" t="t" r="r" b="b"/>
            <a:pathLst>
              <a:path w="24" h="48" extrusionOk="0">
                <a:moveTo>
                  <a:pt x="0" y="1"/>
                </a:moveTo>
                <a:cubicBezTo>
                  <a:pt x="10" y="16"/>
                  <a:pt x="18" y="32"/>
                  <a:pt x="24" y="48"/>
                </a:cubicBezTo>
                <a:cubicBezTo>
                  <a:pt x="18" y="31"/>
                  <a:pt x="10" y="16"/>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826;p48">
            <a:extLst>
              <a:ext uri="{FF2B5EF4-FFF2-40B4-BE49-F238E27FC236}">
                <a16:creationId xmlns:a16="http://schemas.microsoft.com/office/drawing/2014/main" id="{86F14C3F-6413-9D88-76DF-0188BEA405FC}"/>
              </a:ext>
            </a:extLst>
          </p:cNvPr>
          <p:cNvSpPr/>
          <p:nvPr/>
        </p:nvSpPr>
        <p:spPr>
          <a:xfrm>
            <a:off x="509742" y="1354954"/>
            <a:ext cx="49215" cy="28526"/>
          </a:xfrm>
          <a:custGeom>
            <a:avLst/>
            <a:gdLst/>
            <a:ahLst/>
            <a:cxnLst/>
            <a:rect l="l" t="t" r="r" b="b"/>
            <a:pathLst>
              <a:path w="1413" h="819" extrusionOk="0">
                <a:moveTo>
                  <a:pt x="0" y="818"/>
                </a:moveTo>
                <a:lnTo>
                  <a:pt x="1412" y="1"/>
                </a:lnTo>
                <a:lnTo>
                  <a:pt x="14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827;p48">
            <a:extLst>
              <a:ext uri="{FF2B5EF4-FFF2-40B4-BE49-F238E27FC236}">
                <a16:creationId xmlns:a16="http://schemas.microsoft.com/office/drawing/2014/main" id="{C4676BA0-28AD-5F37-8609-4748C81308AC}"/>
              </a:ext>
            </a:extLst>
          </p:cNvPr>
          <p:cNvSpPr/>
          <p:nvPr/>
        </p:nvSpPr>
        <p:spPr>
          <a:xfrm>
            <a:off x="829586" y="1355580"/>
            <a:ext cx="48901" cy="28352"/>
          </a:xfrm>
          <a:custGeom>
            <a:avLst/>
            <a:gdLst/>
            <a:ahLst/>
            <a:cxnLst/>
            <a:rect l="l" t="t" r="r" b="b"/>
            <a:pathLst>
              <a:path w="1404" h="814" extrusionOk="0">
                <a:moveTo>
                  <a:pt x="1404" y="814"/>
                </a:moveTo>
                <a:lnTo>
                  <a:pt x="0" y="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828;p48">
            <a:extLst>
              <a:ext uri="{FF2B5EF4-FFF2-40B4-BE49-F238E27FC236}">
                <a16:creationId xmlns:a16="http://schemas.microsoft.com/office/drawing/2014/main" id="{744318E6-AB9A-2B67-D058-59A397CDEE97}"/>
              </a:ext>
            </a:extLst>
          </p:cNvPr>
          <p:cNvSpPr/>
          <p:nvPr/>
        </p:nvSpPr>
        <p:spPr>
          <a:xfrm>
            <a:off x="270251" y="1356869"/>
            <a:ext cx="57052" cy="33158"/>
          </a:xfrm>
          <a:custGeom>
            <a:avLst/>
            <a:gdLst/>
            <a:ahLst/>
            <a:cxnLst/>
            <a:rect l="l" t="t" r="r" b="b"/>
            <a:pathLst>
              <a:path w="1638" h="952" extrusionOk="0">
                <a:moveTo>
                  <a:pt x="23" y="937"/>
                </a:moveTo>
                <a:cubicBezTo>
                  <a:pt x="14" y="942"/>
                  <a:pt x="9" y="947"/>
                  <a:pt x="0" y="952"/>
                </a:cubicBezTo>
                <a:cubicBezTo>
                  <a:pt x="9" y="947"/>
                  <a:pt x="14" y="942"/>
                  <a:pt x="23" y="937"/>
                </a:cubicBezTo>
                <a:lnTo>
                  <a:pt x="1638" y="0"/>
                </a:lnTo>
                <a:lnTo>
                  <a:pt x="16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829;p48">
            <a:extLst>
              <a:ext uri="{FF2B5EF4-FFF2-40B4-BE49-F238E27FC236}">
                <a16:creationId xmlns:a16="http://schemas.microsoft.com/office/drawing/2014/main" id="{560F059C-66B1-606D-D2BB-8116A4234DEF}"/>
              </a:ext>
            </a:extLst>
          </p:cNvPr>
          <p:cNvSpPr/>
          <p:nvPr/>
        </p:nvSpPr>
        <p:spPr>
          <a:xfrm>
            <a:off x="501174" y="1392465"/>
            <a:ext cx="313" cy="1498"/>
          </a:xfrm>
          <a:custGeom>
            <a:avLst/>
            <a:gdLst/>
            <a:ahLst/>
            <a:cxnLst/>
            <a:rect l="l" t="t" r="r" b="b"/>
            <a:pathLst>
              <a:path w="9" h="43" extrusionOk="0">
                <a:moveTo>
                  <a:pt x="1" y="42"/>
                </a:moveTo>
                <a:lnTo>
                  <a:pt x="1" y="42"/>
                </a:lnTo>
                <a:cubicBezTo>
                  <a:pt x="2" y="27"/>
                  <a:pt x="4" y="14"/>
                  <a:pt x="8" y="0"/>
                </a:cubicBezTo>
                <a:lnTo>
                  <a:pt x="8" y="0"/>
                </a:lnTo>
                <a:cubicBezTo>
                  <a:pt x="4" y="14"/>
                  <a:pt x="2" y="27"/>
                  <a:pt x="1" y="4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830;p48">
            <a:extLst>
              <a:ext uri="{FF2B5EF4-FFF2-40B4-BE49-F238E27FC236}">
                <a16:creationId xmlns:a16="http://schemas.microsoft.com/office/drawing/2014/main" id="{EC3DDCBD-21D4-B157-68FC-57048F9F0BA9}"/>
              </a:ext>
            </a:extLst>
          </p:cNvPr>
          <p:cNvSpPr/>
          <p:nvPr/>
        </p:nvSpPr>
        <p:spPr>
          <a:xfrm>
            <a:off x="502393" y="1389226"/>
            <a:ext cx="662" cy="1393"/>
          </a:xfrm>
          <a:custGeom>
            <a:avLst/>
            <a:gdLst/>
            <a:ahLst/>
            <a:cxnLst/>
            <a:rect l="l" t="t" r="r" b="b"/>
            <a:pathLst>
              <a:path w="19" h="40" extrusionOk="0">
                <a:moveTo>
                  <a:pt x="19" y="0"/>
                </a:moveTo>
                <a:lnTo>
                  <a:pt x="19" y="0"/>
                </a:lnTo>
                <a:cubicBezTo>
                  <a:pt x="12" y="13"/>
                  <a:pt x="5" y="25"/>
                  <a:pt x="0" y="39"/>
                </a:cubicBezTo>
                <a:lnTo>
                  <a:pt x="0" y="40"/>
                </a:lnTo>
                <a:cubicBezTo>
                  <a:pt x="5" y="26"/>
                  <a:pt x="12" y="13"/>
                  <a:pt x="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831;p48">
            <a:extLst>
              <a:ext uri="{FF2B5EF4-FFF2-40B4-BE49-F238E27FC236}">
                <a16:creationId xmlns:a16="http://schemas.microsoft.com/office/drawing/2014/main" id="{EC35633D-492B-69CA-79D6-1E6E5C5530AB}"/>
              </a:ext>
            </a:extLst>
          </p:cNvPr>
          <p:cNvSpPr/>
          <p:nvPr/>
        </p:nvSpPr>
        <p:spPr>
          <a:xfrm>
            <a:off x="504901" y="1386196"/>
            <a:ext cx="975" cy="1115"/>
          </a:xfrm>
          <a:custGeom>
            <a:avLst/>
            <a:gdLst/>
            <a:ahLst/>
            <a:cxnLst/>
            <a:rect l="l" t="t" r="r" b="b"/>
            <a:pathLst>
              <a:path w="28" h="32" extrusionOk="0">
                <a:moveTo>
                  <a:pt x="28" y="1"/>
                </a:moveTo>
                <a:cubicBezTo>
                  <a:pt x="16" y="9"/>
                  <a:pt x="10" y="20"/>
                  <a:pt x="0" y="32"/>
                </a:cubicBezTo>
                <a:lnTo>
                  <a:pt x="4" y="28"/>
                </a:lnTo>
                <a:cubicBezTo>
                  <a:pt x="13" y="19"/>
                  <a:pt x="18" y="9"/>
                  <a:pt x="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832;p48">
            <a:extLst>
              <a:ext uri="{FF2B5EF4-FFF2-40B4-BE49-F238E27FC236}">
                <a16:creationId xmlns:a16="http://schemas.microsoft.com/office/drawing/2014/main" id="{B1CA23B1-A696-E777-D620-71745B566746}"/>
              </a:ext>
            </a:extLst>
          </p:cNvPr>
          <p:cNvSpPr/>
          <p:nvPr/>
        </p:nvSpPr>
        <p:spPr>
          <a:xfrm>
            <a:off x="730773" y="1389853"/>
            <a:ext cx="731" cy="1428"/>
          </a:xfrm>
          <a:custGeom>
            <a:avLst/>
            <a:gdLst/>
            <a:ahLst/>
            <a:cxnLst/>
            <a:rect l="l" t="t" r="r" b="b"/>
            <a:pathLst>
              <a:path w="21" h="41" extrusionOk="0">
                <a:moveTo>
                  <a:pt x="21" y="1"/>
                </a:moveTo>
                <a:lnTo>
                  <a:pt x="21" y="1"/>
                </a:lnTo>
                <a:cubicBezTo>
                  <a:pt x="15" y="10"/>
                  <a:pt x="9" y="21"/>
                  <a:pt x="5" y="31"/>
                </a:cubicBezTo>
                <a:lnTo>
                  <a:pt x="5" y="31"/>
                </a:lnTo>
                <a:cubicBezTo>
                  <a:pt x="10" y="21"/>
                  <a:pt x="15" y="11"/>
                  <a:pt x="21" y="1"/>
                </a:cubicBezTo>
                <a:close/>
                <a:moveTo>
                  <a:pt x="5" y="31"/>
                </a:moveTo>
                <a:lnTo>
                  <a:pt x="5" y="31"/>
                </a:lnTo>
                <a:cubicBezTo>
                  <a:pt x="3" y="34"/>
                  <a:pt x="2" y="37"/>
                  <a:pt x="1" y="39"/>
                </a:cubicBezTo>
                <a:cubicBezTo>
                  <a:pt x="1" y="39"/>
                  <a:pt x="1" y="41"/>
                  <a:pt x="1" y="41"/>
                </a:cubicBezTo>
                <a:cubicBezTo>
                  <a:pt x="2" y="37"/>
                  <a:pt x="3" y="34"/>
                  <a:pt x="5" y="3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833;p48">
            <a:extLst>
              <a:ext uri="{FF2B5EF4-FFF2-40B4-BE49-F238E27FC236}">
                <a16:creationId xmlns:a16="http://schemas.microsoft.com/office/drawing/2014/main" id="{5FC412E8-FF18-4CE9-42D6-DA2CFBE51672}"/>
              </a:ext>
            </a:extLst>
          </p:cNvPr>
          <p:cNvSpPr/>
          <p:nvPr/>
        </p:nvSpPr>
        <p:spPr>
          <a:xfrm>
            <a:off x="731435" y="1402949"/>
            <a:ext cx="1916" cy="2055"/>
          </a:xfrm>
          <a:custGeom>
            <a:avLst/>
            <a:gdLst/>
            <a:ahLst/>
            <a:cxnLst/>
            <a:rect l="l" t="t" r="r" b="b"/>
            <a:pathLst>
              <a:path w="55" h="59" extrusionOk="0">
                <a:moveTo>
                  <a:pt x="0" y="0"/>
                </a:moveTo>
                <a:cubicBezTo>
                  <a:pt x="4" y="4"/>
                  <a:pt x="7" y="8"/>
                  <a:pt x="10" y="12"/>
                </a:cubicBezTo>
                <a:lnTo>
                  <a:pt x="10" y="12"/>
                </a:lnTo>
                <a:cubicBezTo>
                  <a:pt x="7" y="8"/>
                  <a:pt x="4" y="4"/>
                  <a:pt x="0" y="0"/>
                </a:cubicBezTo>
                <a:close/>
                <a:moveTo>
                  <a:pt x="10" y="12"/>
                </a:moveTo>
                <a:lnTo>
                  <a:pt x="10" y="12"/>
                </a:lnTo>
                <a:cubicBezTo>
                  <a:pt x="19" y="23"/>
                  <a:pt x="29" y="34"/>
                  <a:pt x="39" y="44"/>
                </a:cubicBezTo>
                <a:lnTo>
                  <a:pt x="39" y="44"/>
                </a:lnTo>
                <a:cubicBezTo>
                  <a:pt x="29" y="33"/>
                  <a:pt x="19" y="23"/>
                  <a:pt x="10" y="12"/>
                </a:cubicBezTo>
                <a:close/>
                <a:moveTo>
                  <a:pt x="39" y="44"/>
                </a:moveTo>
                <a:cubicBezTo>
                  <a:pt x="43" y="48"/>
                  <a:pt x="48" y="53"/>
                  <a:pt x="52" y="57"/>
                </a:cubicBezTo>
                <a:lnTo>
                  <a:pt x="55" y="58"/>
                </a:lnTo>
                <a:cubicBezTo>
                  <a:pt x="49" y="54"/>
                  <a:pt x="44" y="49"/>
                  <a:pt x="39" y="4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834;p48">
            <a:extLst>
              <a:ext uri="{FF2B5EF4-FFF2-40B4-BE49-F238E27FC236}">
                <a16:creationId xmlns:a16="http://schemas.microsoft.com/office/drawing/2014/main" id="{11437114-35FD-003B-79E2-1280EBEEA759}"/>
              </a:ext>
            </a:extLst>
          </p:cNvPr>
          <p:cNvSpPr/>
          <p:nvPr/>
        </p:nvSpPr>
        <p:spPr>
          <a:xfrm>
            <a:off x="729589" y="1393092"/>
            <a:ext cx="279" cy="1463"/>
          </a:xfrm>
          <a:custGeom>
            <a:avLst/>
            <a:gdLst/>
            <a:ahLst/>
            <a:cxnLst/>
            <a:rect l="l" t="t" r="r" b="b"/>
            <a:pathLst>
              <a:path w="8" h="42" extrusionOk="0">
                <a:moveTo>
                  <a:pt x="0" y="42"/>
                </a:moveTo>
                <a:lnTo>
                  <a:pt x="0" y="42"/>
                </a:lnTo>
                <a:cubicBezTo>
                  <a:pt x="1" y="28"/>
                  <a:pt x="4" y="14"/>
                  <a:pt x="7" y="1"/>
                </a:cubicBezTo>
                <a:lnTo>
                  <a:pt x="7" y="1"/>
                </a:lnTo>
                <a:cubicBezTo>
                  <a:pt x="4" y="14"/>
                  <a:pt x="1" y="28"/>
                  <a:pt x="0" y="4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835;p48">
            <a:extLst>
              <a:ext uri="{FF2B5EF4-FFF2-40B4-BE49-F238E27FC236}">
                <a16:creationId xmlns:a16="http://schemas.microsoft.com/office/drawing/2014/main" id="{E281F598-54B1-FD8F-4DB9-79FC5B51FB8A}"/>
              </a:ext>
            </a:extLst>
          </p:cNvPr>
          <p:cNvSpPr/>
          <p:nvPr/>
        </p:nvSpPr>
        <p:spPr>
          <a:xfrm>
            <a:off x="733281" y="1386858"/>
            <a:ext cx="975" cy="1045"/>
          </a:xfrm>
          <a:custGeom>
            <a:avLst/>
            <a:gdLst/>
            <a:ahLst/>
            <a:cxnLst/>
            <a:rect l="l" t="t" r="r" b="b"/>
            <a:pathLst>
              <a:path w="28" h="30" extrusionOk="0">
                <a:moveTo>
                  <a:pt x="28" y="0"/>
                </a:moveTo>
                <a:cubicBezTo>
                  <a:pt x="18" y="9"/>
                  <a:pt x="10" y="18"/>
                  <a:pt x="3" y="27"/>
                </a:cubicBezTo>
                <a:lnTo>
                  <a:pt x="3" y="27"/>
                </a:lnTo>
                <a:cubicBezTo>
                  <a:pt x="3" y="27"/>
                  <a:pt x="3" y="27"/>
                  <a:pt x="3" y="27"/>
                </a:cubicBezTo>
                <a:cubicBezTo>
                  <a:pt x="12" y="18"/>
                  <a:pt x="19" y="9"/>
                  <a:pt x="28" y="0"/>
                </a:cubicBezTo>
                <a:close/>
                <a:moveTo>
                  <a:pt x="3" y="27"/>
                </a:moveTo>
                <a:lnTo>
                  <a:pt x="3" y="27"/>
                </a:lnTo>
                <a:cubicBezTo>
                  <a:pt x="2" y="28"/>
                  <a:pt x="1" y="29"/>
                  <a:pt x="1" y="30"/>
                </a:cubicBezTo>
                <a:cubicBezTo>
                  <a:pt x="1" y="29"/>
                  <a:pt x="2" y="28"/>
                  <a:pt x="3"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836;p48">
            <a:extLst>
              <a:ext uri="{FF2B5EF4-FFF2-40B4-BE49-F238E27FC236}">
                <a16:creationId xmlns:a16="http://schemas.microsoft.com/office/drawing/2014/main" id="{086B1145-57E7-F7F4-17BC-DDD657B49C15}"/>
              </a:ext>
            </a:extLst>
          </p:cNvPr>
          <p:cNvSpPr/>
          <p:nvPr/>
        </p:nvSpPr>
        <p:spPr>
          <a:xfrm>
            <a:off x="734187" y="1405910"/>
            <a:ext cx="3831" cy="2752"/>
          </a:xfrm>
          <a:custGeom>
            <a:avLst/>
            <a:gdLst/>
            <a:ahLst/>
            <a:cxnLst/>
            <a:rect l="l" t="t" r="r" b="b"/>
            <a:pathLst>
              <a:path w="110" h="79" extrusionOk="0">
                <a:moveTo>
                  <a:pt x="110" y="79"/>
                </a:moveTo>
                <a:cubicBezTo>
                  <a:pt x="71" y="56"/>
                  <a:pt x="34" y="30"/>
                  <a:pt x="1" y="1"/>
                </a:cubicBezTo>
                <a:lnTo>
                  <a:pt x="1" y="1"/>
                </a:lnTo>
                <a:cubicBezTo>
                  <a:pt x="34" y="30"/>
                  <a:pt x="71" y="56"/>
                  <a:pt x="110" y="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837;p48">
            <a:extLst>
              <a:ext uri="{FF2B5EF4-FFF2-40B4-BE49-F238E27FC236}">
                <a16:creationId xmlns:a16="http://schemas.microsoft.com/office/drawing/2014/main" id="{FF24B71E-28DF-D68A-D99C-2475B659FB44}"/>
              </a:ext>
            </a:extLst>
          </p:cNvPr>
          <p:cNvSpPr/>
          <p:nvPr/>
        </p:nvSpPr>
        <p:spPr>
          <a:xfrm>
            <a:off x="886881" y="1394242"/>
            <a:ext cx="313" cy="1881"/>
          </a:xfrm>
          <a:custGeom>
            <a:avLst/>
            <a:gdLst/>
            <a:ahLst/>
            <a:cxnLst/>
            <a:rect l="l" t="t" r="r" b="b"/>
            <a:pathLst>
              <a:path w="9" h="54" extrusionOk="0">
                <a:moveTo>
                  <a:pt x="0" y="0"/>
                </a:moveTo>
                <a:lnTo>
                  <a:pt x="0" y="0"/>
                </a:lnTo>
                <a:cubicBezTo>
                  <a:pt x="5" y="17"/>
                  <a:pt x="8" y="36"/>
                  <a:pt x="9" y="53"/>
                </a:cubicBezTo>
                <a:lnTo>
                  <a:pt x="9" y="53"/>
                </a:lnTo>
                <a:cubicBezTo>
                  <a:pt x="8" y="36"/>
                  <a:pt x="5" y="1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838;p48">
            <a:extLst>
              <a:ext uri="{FF2B5EF4-FFF2-40B4-BE49-F238E27FC236}">
                <a16:creationId xmlns:a16="http://schemas.microsoft.com/office/drawing/2014/main" id="{0D1C4809-9ABE-6FDF-2879-CDE3B5983034}"/>
              </a:ext>
            </a:extLst>
          </p:cNvPr>
          <p:cNvSpPr/>
          <p:nvPr/>
        </p:nvSpPr>
        <p:spPr>
          <a:xfrm>
            <a:off x="885627" y="1390828"/>
            <a:ext cx="1045" cy="2020"/>
          </a:xfrm>
          <a:custGeom>
            <a:avLst/>
            <a:gdLst/>
            <a:ahLst/>
            <a:cxnLst/>
            <a:rect l="l" t="t" r="r" b="b"/>
            <a:pathLst>
              <a:path w="30" h="58" extrusionOk="0">
                <a:moveTo>
                  <a:pt x="0" y="0"/>
                </a:moveTo>
                <a:lnTo>
                  <a:pt x="0" y="0"/>
                </a:lnTo>
                <a:cubicBezTo>
                  <a:pt x="11" y="19"/>
                  <a:pt x="21" y="37"/>
                  <a:pt x="30" y="57"/>
                </a:cubicBezTo>
                <a:lnTo>
                  <a:pt x="30" y="57"/>
                </a:lnTo>
                <a:cubicBezTo>
                  <a:pt x="21" y="37"/>
                  <a:pt x="11" y="19"/>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839;p48">
            <a:extLst>
              <a:ext uri="{FF2B5EF4-FFF2-40B4-BE49-F238E27FC236}">
                <a16:creationId xmlns:a16="http://schemas.microsoft.com/office/drawing/2014/main" id="{009D67AB-CA7F-8C35-08F4-14B39F70169B}"/>
              </a:ext>
            </a:extLst>
          </p:cNvPr>
          <p:cNvSpPr/>
          <p:nvPr/>
        </p:nvSpPr>
        <p:spPr>
          <a:xfrm>
            <a:off x="263947" y="1396958"/>
            <a:ext cx="209" cy="1219"/>
          </a:xfrm>
          <a:custGeom>
            <a:avLst/>
            <a:gdLst/>
            <a:ahLst/>
            <a:cxnLst/>
            <a:rect l="l" t="t" r="r" b="b"/>
            <a:pathLst>
              <a:path w="6" h="35" extrusionOk="0">
                <a:moveTo>
                  <a:pt x="5" y="0"/>
                </a:moveTo>
                <a:lnTo>
                  <a:pt x="5" y="0"/>
                </a:lnTo>
                <a:cubicBezTo>
                  <a:pt x="3" y="11"/>
                  <a:pt x="1" y="22"/>
                  <a:pt x="1" y="33"/>
                </a:cubicBezTo>
                <a:lnTo>
                  <a:pt x="1" y="35"/>
                </a:lnTo>
                <a:cubicBezTo>
                  <a:pt x="1" y="24"/>
                  <a:pt x="3" y="11"/>
                  <a:pt x="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840;p48">
            <a:extLst>
              <a:ext uri="{FF2B5EF4-FFF2-40B4-BE49-F238E27FC236}">
                <a16:creationId xmlns:a16="http://schemas.microsoft.com/office/drawing/2014/main" id="{C866900A-0CE5-FDE9-35A1-65FFC6EB472E}"/>
              </a:ext>
            </a:extLst>
          </p:cNvPr>
          <p:cNvSpPr/>
          <p:nvPr/>
        </p:nvSpPr>
        <p:spPr>
          <a:xfrm>
            <a:off x="266803" y="1391734"/>
            <a:ext cx="1010" cy="1149"/>
          </a:xfrm>
          <a:custGeom>
            <a:avLst/>
            <a:gdLst/>
            <a:ahLst/>
            <a:cxnLst/>
            <a:rect l="l" t="t" r="r" b="b"/>
            <a:pathLst>
              <a:path w="29" h="33" extrusionOk="0">
                <a:moveTo>
                  <a:pt x="29" y="0"/>
                </a:moveTo>
                <a:cubicBezTo>
                  <a:pt x="25" y="3"/>
                  <a:pt x="22" y="6"/>
                  <a:pt x="20" y="10"/>
                </a:cubicBezTo>
                <a:lnTo>
                  <a:pt x="20" y="10"/>
                </a:lnTo>
                <a:cubicBezTo>
                  <a:pt x="23" y="6"/>
                  <a:pt x="26" y="3"/>
                  <a:pt x="29" y="0"/>
                </a:cubicBezTo>
                <a:close/>
                <a:moveTo>
                  <a:pt x="20" y="10"/>
                </a:moveTo>
                <a:cubicBezTo>
                  <a:pt x="15" y="15"/>
                  <a:pt x="10" y="21"/>
                  <a:pt x="5" y="27"/>
                </a:cubicBezTo>
                <a:lnTo>
                  <a:pt x="5" y="27"/>
                </a:lnTo>
                <a:cubicBezTo>
                  <a:pt x="6" y="26"/>
                  <a:pt x="7" y="25"/>
                  <a:pt x="8" y="24"/>
                </a:cubicBezTo>
                <a:cubicBezTo>
                  <a:pt x="12" y="19"/>
                  <a:pt x="16" y="14"/>
                  <a:pt x="20" y="10"/>
                </a:cubicBezTo>
                <a:close/>
                <a:moveTo>
                  <a:pt x="5" y="27"/>
                </a:moveTo>
                <a:cubicBezTo>
                  <a:pt x="3" y="28"/>
                  <a:pt x="2" y="30"/>
                  <a:pt x="0" y="32"/>
                </a:cubicBezTo>
                <a:cubicBezTo>
                  <a:pt x="2" y="30"/>
                  <a:pt x="3" y="29"/>
                  <a:pt x="5" y="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841;p48">
            <a:extLst>
              <a:ext uri="{FF2B5EF4-FFF2-40B4-BE49-F238E27FC236}">
                <a16:creationId xmlns:a16="http://schemas.microsoft.com/office/drawing/2014/main" id="{1018EF0F-4129-E820-1A56-2307BF5B6659}"/>
              </a:ext>
            </a:extLst>
          </p:cNvPr>
          <p:cNvSpPr/>
          <p:nvPr/>
        </p:nvSpPr>
        <p:spPr>
          <a:xfrm>
            <a:off x="264887" y="1394277"/>
            <a:ext cx="697" cy="1184"/>
          </a:xfrm>
          <a:custGeom>
            <a:avLst/>
            <a:gdLst/>
            <a:ahLst/>
            <a:cxnLst/>
            <a:rect l="l" t="t" r="r" b="b"/>
            <a:pathLst>
              <a:path w="20" h="34" extrusionOk="0">
                <a:moveTo>
                  <a:pt x="19" y="0"/>
                </a:moveTo>
                <a:lnTo>
                  <a:pt x="19" y="0"/>
                </a:lnTo>
                <a:cubicBezTo>
                  <a:pt x="17" y="4"/>
                  <a:pt x="14" y="8"/>
                  <a:pt x="12" y="13"/>
                </a:cubicBezTo>
                <a:lnTo>
                  <a:pt x="12" y="13"/>
                </a:lnTo>
                <a:cubicBezTo>
                  <a:pt x="14" y="8"/>
                  <a:pt x="17" y="4"/>
                  <a:pt x="19" y="0"/>
                </a:cubicBezTo>
                <a:close/>
                <a:moveTo>
                  <a:pt x="12" y="13"/>
                </a:moveTo>
                <a:cubicBezTo>
                  <a:pt x="8" y="20"/>
                  <a:pt x="4" y="27"/>
                  <a:pt x="1" y="34"/>
                </a:cubicBezTo>
                <a:cubicBezTo>
                  <a:pt x="2" y="32"/>
                  <a:pt x="2" y="31"/>
                  <a:pt x="3" y="29"/>
                </a:cubicBezTo>
                <a:cubicBezTo>
                  <a:pt x="6" y="23"/>
                  <a:pt x="9" y="18"/>
                  <a:pt x="12" y="1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842;p48">
            <a:extLst>
              <a:ext uri="{FF2B5EF4-FFF2-40B4-BE49-F238E27FC236}">
                <a16:creationId xmlns:a16="http://schemas.microsoft.com/office/drawing/2014/main" id="{FF62CDC3-C126-1A6E-1C0E-AD8E079A4487}"/>
              </a:ext>
            </a:extLst>
          </p:cNvPr>
          <p:cNvSpPr/>
          <p:nvPr/>
        </p:nvSpPr>
        <p:spPr>
          <a:xfrm>
            <a:off x="711373" y="1419180"/>
            <a:ext cx="4632" cy="2264"/>
          </a:xfrm>
          <a:custGeom>
            <a:avLst/>
            <a:gdLst/>
            <a:ahLst/>
            <a:cxnLst/>
            <a:rect l="l" t="t" r="r" b="b"/>
            <a:pathLst>
              <a:path w="133" h="65" extrusionOk="0">
                <a:moveTo>
                  <a:pt x="0" y="1"/>
                </a:moveTo>
                <a:lnTo>
                  <a:pt x="0" y="1"/>
                </a:lnTo>
                <a:cubicBezTo>
                  <a:pt x="45" y="19"/>
                  <a:pt x="90" y="40"/>
                  <a:pt x="132" y="64"/>
                </a:cubicBezTo>
                <a:lnTo>
                  <a:pt x="133" y="64"/>
                </a:lnTo>
                <a:cubicBezTo>
                  <a:pt x="90" y="40"/>
                  <a:pt x="45" y="1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843;p48">
            <a:extLst>
              <a:ext uri="{FF2B5EF4-FFF2-40B4-BE49-F238E27FC236}">
                <a16:creationId xmlns:a16="http://schemas.microsoft.com/office/drawing/2014/main" id="{422969DF-9FB4-1702-AA00-C15D0E36091D}"/>
              </a:ext>
            </a:extLst>
          </p:cNvPr>
          <p:cNvSpPr/>
          <p:nvPr/>
        </p:nvSpPr>
        <p:spPr>
          <a:xfrm>
            <a:off x="700541" y="1416672"/>
            <a:ext cx="10762" cy="2508"/>
          </a:xfrm>
          <a:custGeom>
            <a:avLst/>
            <a:gdLst/>
            <a:ahLst/>
            <a:cxnLst/>
            <a:rect l="l" t="t" r="r" b="b"/>
            <a:pathLst>
              <a:path w="309" h="72" extrusionOk="0">
                <a:moveTo>
                  <a:pt x="309" y="72"/>
                </a:moveTo>
                <a:cubicBezTo>
                  <a:pt x="210" y="35"/>
                  <a:pt x="106" y="11"/>
                  <a:pt x="0" y="0"/>
                </a:cubicBezTo>
                <a:cubicBezTo>
                  <a:pt x="106" y="11"/>
                  <a:pt x="210" y="35"/>
                  <a:pt x="309" y="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844;p48">
            <a:extLst>
              <a:ext uri="{FF2B5EF4-FFF2-40B4-BE49-F238E27FC236}">
                <a16:creationId xmlns:a16="http://schemas.microsoft.com/office/drawing/2014/main" id="{7DC512EA-83C1-21B5-C5BF-18451DCB9591}"/>
              </a:ext>
            </a:extLst>
          </p:cNvPr>
          <p:cNvSpPr/>
          <p:nvPr/>
        </p:nvSpPr>
        <p:spPr>
          <a:xfrm>
            <a:off x="479858" y="1425624"/>
            <a:ext cx="1498" cy="1672"/>
          </a:xfrm>
          <a:custGeom>
            <a:avLst/>
            <a:gdLst/>
            <a:ahLst/>
            <a:cxnLst/>
            <a:rect l="l" t="t" r="r" b="b"/>
            <a:pathLst>
              <a:path w="43" h="48" extrusionOk="0">
                <a:moveTo>
                  <a:pt x="1" y="1"/>
                </a:moveTo>
                <a:cubicBezTo>
                  <a:pt x="1" y="1"/>
                  <a:pt x="2" y="2"/>
                  <a:pt x="3" y="2"/>
                </a:cubicBezTo>
                <a:lnTo>
                  <a:pt x="3" y="2"/>
                </a:lnTo>
                <a:cubicBezTo>
                  <a:pt x="2" y="1"/>
                  <a:pt x="2" y="1"/>
                  <a:pt x="1" y="1"/>
                </a:cubicBezTo>
                <a:close/>
                <a:moveTo>
                  <a:pt x="3" y="2"/>
                </a:moveTo>
                <a:cubicBezTo>
                  <a:pt x="3" y="3"/>
                  <a:pt x="3" y="3"/>
                  <a:pt x="3" y="3"/>
                </a:cubicBezTo>
                <a:cubicBezTo>
                  <a:pt x="18" y="17"/>
                  <a:pt x="31" y="32"/>
                  <a:pt x="43" y="48"/>
                </a:cubicBezTo>
                <a:cubicBezTo>
                  <a:pt x="31" y="31"/>
                  <a:pt x="17" y="16"/>
                  <a:pt x="3"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845;p48">
            <a:extLst>
              <a:ext uri="{FF2B5EF4-FFF2-40B4-BE49-F238E27FC236}">
                <a16:creationId xmlns:a16="http://schemas.microsoft.com/office/drawing/2014/main" id="{F556DD81-1097-0010-2657-67A8FAD83142}"/>
              </a:ext>
            </a:extLst>
          </p:cNvPr>
          <p:cNvSpPr/>
          <p:nvPr/>
        </p:nvSpPr>
        <p:spPr>
          <a:xfrm>
            <a:off x="475957" y="1422524"/>
            <a:ext cx="3170" cy="2264"/>
          </a:xfrm>
          <a:custGeom>
            <a:avLst/>
            <a:gdLst/>
            <a:ahLst/>
            <a:cxnLst/>
            <a:rect l="l" t="t" r="r" b="b"/>
            <a:pathLst>
              <a:path w="91" h="65" extrusionOk="0">
                <a:moveTo>
                  <a:pt x="0" y="1"/>
                </a:moveTo>
                <a:cubicBezTo>
                  <a:pt x="32" y="19"/>
                  <a:pt x="63" y="40"/>
                  <a:pt x="91" y="65"/>
                </a:cubicBezTo>
                <a:lnTo>
                  <a:pt x="91" y="65"/>
                </a:lnTo>
                <a:cubicBezTo>
                  <a:pt x="63" y="40"/>
                  <a:pt x="32" y="1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846;p48">
            <a:extLst>
              <a:ext uri="{FF2B5EF4-FFF2-40B4-BE49-F238E27FC236}">
                <a16:creationId xmlns:a16="http://schemas.microsoft.com/office/drawing/2014/main" id="{2151D25E-6E20-A153-2711-F912B34D352E}"/>
              </a:ext>
            </a:extLst>
          </p:cNvPr>
          <p:cNvSpPr/>
          <p:nvPr/>
        </p:nvSpPr>
        <p:spPr>
          <a:xfrm>
            <a:off x="481948" y="1428410"/>
            <a:ext cx="766" cy="1533"/>
          </a:xfrm>
          <a:custGeom>
            <a:avLst/>
            <a:gdLst/>
            <a:ahLst/>
            <a:cxnLst/>
            <a:rect l="l" t="t" r="r" b="b"/>
            <a:pathLst>
              <a:path w="22" h="44" extrusionOk="0">
                <a:moveTo>
                  <a:pt x="0" y="0"/>
                </a:moveTo>
                <a:lnTo>
                  <a:pt x="0" y="0"/>
                </a:lnTo>
                <a:cubicBezTo>
                  <a:pt x="9" y="14"/>
                  <a:pt x="16" y="28"/>
                  <a:pt x="21" y="43"/>
                </a:cubicBezTo>
                <a:lnTo>
                  <a:pt x="21" y="43"/>
                </a:lnTo>
                <a:cubicBezTo>
                  <a:pt x="16" y="28"/>
                  <a:pt x="9" y="14"/>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847;p48">
            <a:extLst>
              <a:ext uri="{FF2B5EF4-FFF2-40B4-BE49-F238E27FC236}">
                <a16:creationId xmlns:a16="http://schemas.microsoft.com/office/drawing/2014/main" id="{8ADA79D8-CBFB-8943-CC8B-39EA4D07DA5A}"/>
              </a:ext>
            </a:extLst>
          </p:cNvPr>
          <p:cNvSpPr/>
          <p:nvPr/>
        </p:nvSpPr>
        <p:spPr>
          <a:xfrm>
            <a:off x="482923" y="1431162"/>
            <a:ext cx="279" cy="1533"/>
          </a:xfrm>
          <a:custGeom>
            <a:avLst/>
            <a:gdLst/>
            <a:ahLst/>
            <a:cxnLst/>
            <a:rect l="l" t="t" r="r" b="b"/>
            <a:pathLst>
              <a:path w="8" h="44" extrusionOk="0">
                <a:moveTo>
                  <a:pt x="1" y="0"/>
                </a:moveTo>
                <a:cubicBezTo>
                  <a:pt x="3" y="14"/>
                  <a:pt x="6" y="29"/>
                  <a:pt x="7" y="44"/>
                </a:cubicBezTo>
                <a:cubicBezTo>
                  <a:pt x="6" y="29"/>
                  <a:pt x="5" y="1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848;p48">
            <a:extLst>
              <a:ext uri="{FF2B5EF4-FFF2-40B4-BE49-F238E27FC236}">
                <a16:creationId xmlns:a16="http://schemas.microsoft.com/office/drawing/2014/main" id="{61416A22-C16B-8BB9-7741-20776C731451}"/>
              </a:ext>
            </a:extLst>
          </p:cNvPr>
          <p:cNvSpPr/>
          <p:nvPr/>
        </p:nvSpPr>
        <p:spPr>
          <a:xfrm>
            <a:off x="349385" y="1446452"/>
            <a:ext cx="244" cy="1254"/>
          </a:xfrm>
          <a:custGeom>
            <a:avLst/>
            <a:gdLst/>
            <a:ahLst/>
            <a:cxnLst/>
            <a:rect l="l" t="t" r="r" b="b"/>
            <a:pathLst>
              <a:path w="7" h="36" extrusionOk="0">
                <a:moveTo>
                  <a:pt x="0" y="36"/>
                </a:moveTo>
                <a:lnTo>
                  <a:pt x="0" y="36"/>
                </a:lnTo>
                <a:cubicBezTo>
                  <a:pt x="1" y="23"/>
                  <a:pt x="4" y="12"/>
                  <a:pt x="6" y="1"/>
                </a:cubicBezTo>
                <a:lnTo>
                  <a:pt x="6" y="1"/>
                </a:lnTo>
                <a:cubicBezTo>
                  <a:pt x="4" y="12"/>
                  <a:pt x="1" y="23"/>
                  <a:pt x="0"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849;p48">
            <a:extLst>
              <a:ext uri="{FF2B5EF4-FFF2-40B4-BE49-F238E27FC236}">
                <a16:creationId xmlns:a16="http://schemas.microsoft.com/office/drawing/2014/main" id="{9CA1A5B4-417F-91F7-8132-0F2DDFC50E18}"/>
              </a:ext>
            </a:extLst>
          </p:cNvPr>
          <p:cNvSpPr/>
          <p:nvPr/>
        </p:nvSpPr>
        <p:spPr>
          <a:xfrm>
            <a:off x="715970" y="1421409"/>
            <a:ext cx="48936" cy="28317"/>
          </a:xfrm>
          <a:custGeom>
            <a:avLst/>
            <a:gdLst/>
            <a:ahLst/>
            <a:cxnLst/>
            <a:rect l="l" t="t" r="r" b="b"/>
            <a:pathLst>
              <a:path w="1405" h="813" extrusionOk="0">
                <a:moveTo>
                  <a:pt x="1" y="0"/>
                </a:moveTo>
                <a:lnTo>
                  <a:pt x="1" y="0"/>
                </a:lnTo>
                <a:lnTo>
                  <a:pt x="1404" y="8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850;p48">
            <a:extLst>
              <a:ext uri="{FF2B5EF4-FFF2-40B4-BE49-F238E27FC236}">
                <a16:creationId xmlns:a16="http://schemas.microsoft.com/office/drawing/2014/main" id="{27854AE4-F04A-B9D6-12A9-43A062DA569B}"/>
              </a:ext>
            </a:extLst>
          </p:cNvPr>
          <p:cNvSpPr/>
          <p:nvPr/>
        </p:nvSpPr>
        <p:spPr>
          <a:xfrm>
            <a:off x="624019" y="1421409"/>
            <a:ext cx="49668" cy="28874"/>
          </a:xfrm>
          <a:custGeom>
            <a:avLst/>
            <a:gdLst/>
            <a:ahLst/>
            <a:cxnLst/>
            <a:rect l="l" t="t" r="r" b="b"/>
            <a:pathLst>
              <a:path w="1426" h="829" extrusionOk="0">
                <a:moveTo>
                  <a:pt x="14" y="819"/>
                </a:moveTo>
                <a:cubicBezTo>
                  <a:pt x="9" y="822"/>
                  <a:pt x="5" y="825"/>
                  <a:pt x="0" y="829"/>
                </a:cubicBezTo>
                <a:cubicBezTo>
                  <a:pt x="5" y="825"/>
                  <a:pt x="9" y="822"/>
                  <a:pt x="14" y="819"/>
                </a:cubicBezTo>
                <a:lnTo>
                  <a:pt x="14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851;p48">
            <a:extLst>
              <a:ext uri="{FF2B5EF4-FFF2-40B4-BE49-F238E27FC236}">
                <a16:creationId xmlns:a16="http://schemas.microsoft.com/office/drawing/2014/main" id="{844A6B7E-6AA2-5A9C-33E0-F26EFB399EB0}"/>
              </a:ext>
            </a:extLst>
          </p:cNvPr>
          <p:cNvSpPr/>
          <p:nvPr/>
        </p:nvSpPr>
        <p:spPr>
          <a:xfrm>
            <a:off x="615974" y="1458921"/>
            <a:ext cx="244" cy="1463"/>
          </a:xfrm>
          <a:custGeom>
            <a:avLst/>
            <a:gdLst/>
            <a:ahLst/>
            <a:cxnLst/>
            <a:rect l="l" t="t" r="r" b="b"/>
            <a:pathLst>
              <a:path w="7" h="42" extrusionOk="0">
                <a:moveTo>
                  <a:pt x="1" y="42"/>
                </a:moveTo>
                <a:lnTo>
                  <a:pt x="1" y="42"/>
                </a:lnTo>
                <a:cubicBezTo>
                  <a:pt x="2" y="27"/>
                  <a:pt x="4" y="13"/>
                  <a:pt x="7" y="1"/>
                </a:cubicBezTo>
                <a:lnTo>
                  <a:pt x="7" y="1"/>
                </a:lnTo>
                <a:cubicBezTo>
                  <a:pt x="4" y="13"/>
                  <a:pt x="2" y="27"/>
                  <a:pt x="1" y="4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852;p48">
            <a:extLst>
              <a:ext uri="{FF2B5EF4-FFF2-40B4-BE49-F238E27FC236}">
                <a16:creationId xmlns:a16="http://schemas.microsoft.com/office/drawing/2014/main" id="{7E0CD5EA-EE0B-E5CF-A54E-092B5A568188}"/>
              </a:ext>
            </a:extLst>
          </p:cNvPr>
          <p:cNvSpPr/>
          <p:nvPr/>
        </p:nvSpPr>
        <p:spPr>
          <a:xfrm>
            <a:off x="431758" y="1447810"/>
            <a:ext cx="73178" cy="41274"/>
          </a:xfrm>
          <a:custGeom>
            <a:avLst/>
            <a:gdLst/>
            <a:ahLst/>
            <a:cxnLst/>
            <a:rect l="l" t="t" r="r" b="b"/>
            <a:pathLst>
              <a:path w="2101" h="1185" extrusionOk="0">
                <a:moveTo>
                  <a:pt x="1938" y="62"/>
                </a:moveTo>
                <a:cubicBezTo>
                  <a:pt x="1989" y="34"/>
                  <a:pt x="2043" y="13"/>
                  <a:pt x="2100" y="0"/>
                </a:cubicBezTo>
                <a:cubicBezTo>
                  <a:pt x="2043" y="13"/>
                  <a:pt x="1989" y="34"/>
                  <a:pt x="1938" y="62"/>
                </a:cubicBezTo>
                <a:lnTo>
                  <a:pt x="1" y="118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853;p48">
            <a:extLst>
              <a:ext uri="{FF2B5EF4-FFF2-40B4-BE49-F238E27FC236}">
                <a16:creationId xmlns:a16="http://schemas.microsoft.com/office/drawing/2014/main" id="{EAB05D95-4F8B-6BE0-C132-D9F93F24EC0D}"/>
              </a:ext>
            </a:extLst>
          </p:cNvPr>
          <p:cNvSpPr/>
          <p:nvPr/>
        </p:nvSpPr>
        <p:spPr>
          <a:xfrm>
            <a:off x="523326" y="1449970"/>
            <a:ext cx="129707" cy="75128"/>
          </a:xfrm>
          <a:custGeom>
            <a:avLst/>
            <a:gdLst/>
            <a:ahLst/>
            <a:cxnLst/>
            <a:rect l="l" t="t" r="r" b="b"/>
            <a:pathLst>
              <a:path w="3724" h="2157" extrusionOk="0">
                <a:moveTo>
                  <a:pt x="0" y="0"/>
                </a:moveTo>
                <a:lnTo>
                  <a:pt x="3723" y="215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854;p48">
            <a:extLst>
              <a:ext uri="{FF2B5EF4-FFF2-40B4-BE49-F238E27FC236}">
                <a16:creationId xmlns:a16="http://schemas.microsoft.com/office/drawing/2014/main" id="{70B95AB0-D732-CF72-AACA-CEEFAAD989A8}"/>
              </a:ext>
            </a:extLst>
          </p:cNvPr>
          <p:cNvSpPr/>
          <p:nvPr/>
        </p:nvSpPr>
        <p:spPr>
          <a:xfrm>
            <a:off x="-622" y="994324"/>
            <a:ext cx="1081576" cy="626000"/>
          </a:xfrm>
          <a:custGeom>
            <a:avLst/>
            <a:gdLst/>
            <a:ahLst/>
            <a:cxnLst/>
            <a:rect l="l" t="t" r="r" b="b"/>
            <a:pathLst>
              <a:path w="31053" h="17973" extrusionOk="0">
                <a:moveTo>
                  <a:pt x="15362" y="1683"/>
                </a:moveTo>
                <a:lnTo>
                  <a:pt x="18800" y="3675"/>
                </a:lnTo>
                <a:lnTo>
                  <a:pt x="18825" y="3689"/>
                </a:lnTo>
                <a:lnTo>
                  <a:pt x="6207" y="10998"/>
                </a:lnTo>
                <a:lnTo>
                  <a:pt x="6197" y="11004"/>
                </a:lnTo>
                <a:lnTo>
                  <a:pt x="2737" y="9001"/>
                </a:lnTo>
                <a:lnTo>
                  <a:pt x="15362" y="1683"/>
                </a:lnTo>
                <a:close/>
                <a:moveTo>
                  <a:pt x="14227" y="1"/>
                </a:moveTo>
                <a:cubicBezTo>
                  <a:pt x="13634" y="1"/>
                  <a:pt x="13040" y="133"/>
                  <a:pt x="12586" y="395"/>
                </a:cubicBezTo>
                <a:lnTo>
                  <a:pt x="707" y="7277"/>
                </a:lnTo>
                <a:cubicBezTo>
                  <a:pt x="224" y="7557"/>
                  <a:pt x="0" y="7930"/>
                  <a:pt x="32" y="8296"/>
                </a:cubicBezTo>
                <a:cubicBezTo>
                  <a:pt x="34" y="8315"/>
                  <a:pt x="34" y="8336"/>
                  <a:pt x="37" y="8354"/>
                </a:cubicBezTo>
                <a:cubicBezTo>
                  <a:pt x="41" y="8378"/>
                  <a:pt x="48" y="8400"/>
                  <a:pt x="53" y="8423"/>
                </a:cubicBezTo>
                <a:cubicBezTo>
                  <a:pt x="58" y="8442"/>
                  <a:pt x="62" y="8462"/>
                  <a:pt x="69" y="8482"/>
                </a:cubicBezTo>
                <a:cubicBezTo>
                  <a:pt x="77" y="8504"/>
                  <a:pt x="88" y="8527"/>
                  <a:pt x="98" y="8550"/>
                </a:cubicBezTo>
                <a:cubicBezTo>
                  <a:pt x="105" y="8569"/>
                  <a:pt x="113" y="8587"/>
                  <a:pt x="121" y="8606"/>
                </a:cubicBezTo>
                <a:cubicBezTo>
                  <a:pt x="134" y="8629"/>
                  <a:pt x="149" y="8652"/>
                  <a:pt x="162" y="8674"/>
                </a:cubicBezTo>
                <a:cubicBezTo>
                  <a:pt x="173" y="8693"/>
                  <a:pt x="182" y="8710"/>
                  <a:pt x="195" y="8729"/>
                </a:cubicBezTo>
                <a:cubicBezTo>
                  <a:pt x="211" y="8751"/>
                  <a:pt x="230" y="8773"/>
                  <a:pt x="249" y="8795"/>
                </a:cubicBezTo>
                <a:cubicBezTo>
                  <a:pt x="263" y="8813"/>
                  <a:pt x="275" y="8830"/>
                  <a:pt x="289" y="8846"/>
                </a:cubicBezTo>
                <a:cubicBezTo>
                  <a:pt x="311" y="8870"/>
                  <a:pt x="336" y="8892"/>
                  <a:pt x="361" y="8916"/>
                </a:cubicBezTo>
                <a:cubicBezTo>
                  <a:pt x="375" y="8930"/>
                  <a:pt x="389" y="8945"/>
                  <a:pt x="405" y="8959"/>
                </a:cubicBezTo>
                <a:cubicBezTo>
                  <a:pt x="434" y="8985"/>
                  <a:pt x="466" y="9008"/>
                  <a:pt x="498" y="9033"/>
                </a:cubicBezTo>
                <a:cubicBezTo>
                  <a:pt x="513" y="9044"/>
                  <a:pt x="525" y="9056"/>
                  <a:pt x="541" y="9067"/>
                </a:cubicBezTo>
                <a:cubicBezTo>
                  <a:pt x="590" y="9103"/>
                  <a:pt x="643" y="9136"/>
                  <a:pt x="699" y="9168"/>
                </a:cubicBezTo>
                <a:lnTo>
                  <a:pt x="15228" y="17583"/>
                </a:lnTo>
                <a:cubicBezTo>
                  <a:pt x="15676" y="17843"/>
                  <a:pt x="16265" y="17973"/>
                  <a:pt x="16854" y="17973"/>
                </a:cubicBezTo>
                <a:cubicBezTo>
                  <a:pt x="17448" y="17973"/>
                  <a:pt x="18042" y="17841"/>
                  <a:pt x="18495" y="17579"/>
                </a:cubicBezTo>
                <a:lnTo>
                  <a:pt x="30374" y="10698"/>
                </a:lnTo>
                <a:cubicBezTo>
                  <a:pt x="30431" y="10665"/>
                  <a:pt x="30484" y="10631"/>
                  <a:pt x="30533" y="10595"/>
                </a:cubicBezTo>
                <a:cubicBezTo>
                  <a:pt x="30551" y="10583"/>
                  <a:pt x="30564" y="10570"/>
                  <a:pt x="30582" y="10557"/>
                </a:cubicBezTo>
                <a:cubicBezTo>
                  <a:pt x="30613" y="10533"/>
                  <a:pt x="30644" y="10511"/>
                  <a:pt x="30671" y="10486"/>
                </a:cubicBezTo>
                <a:cubicBezTo>
                  <a:pt x="30687" y="10473"/>
                  <a:pt x="30701" y="10458"/>
                  <a:pt x="30716" y="10443"/>
                </a:cubicBezTo>
                <a:cubicBezTo>
                  <a:pt x="30740" y="10419"/>
                  <a:pt x="30766" y="10397"/>
                  <a:pt x="30787" y="10372"/>
                </a:cubicBezTo>
                <a:cubicBezTo>
                  <a:pt x="30803" y="10355"/>
                  <a:pt x="30815" y="10338"/>
                  <a:pt x="30829" y="10320"/>
                </a:cubicBezTo>
                <a:cubicBezTo>
                  <a:pt x="30848" y="10298"/>
                  <a:pt x="30867" y="10276"/>
                  <a:pt x="30884" y="10252"/>
                </a:cubicBezTo>
                <a:cubicBezTo>
                  <a:pt x="30896" y="10235"/>
                  <a:pt x="30905" y="10216"/>
                  <a:pt x="30916" y="10198"/>
                </a:cubicBezTo>
                <a:cubicBezTo>
                  <a:pt x="30931" y="10175"/>
                  <a:pt x="30946" y="10153"/>
                  <a:pt x="30958" y="10129"/>
                </a:cubicBezTo>
                <a:cubicBezTo>
                  <a:pt x="30967" y="10111"/>
                  <a:pt x="30973" y="10091"/>
                  <a:pt x="30982" y="10072"/>
                </a:cubicBezTo>
                <a:cubicBezTo>
                  <a:pt x="30992" y="10049"/>
                  <a:pt x="31003" y="10027"/>
                  <a:pt x="31012" y="10003"/>
                </a:cubicBezTo>
                <a:cubicBezTo>
                  <a:pt x="31018" y="9983"/>
                  <a:pt x="31021" y="9963"/>
                  <a:pt x="31026" y="9944"/>
                </a:cubicBezTo>
                <a:cubicBezTo>
                  <a:pt x="31033" y="9921"/>
                  <a:pt x="31040" y="9899"/>
                  <a:pt x="31044" y="9876"/>
                </a:cubicBezTo>
                <a:cubicBezTo>
                  <a:pt x="31046" y="9856"/>
                  <a:pt x="31046" y="9835"/>
                  <a:pt x="31049" y="9815"/>
                </a:cubicBezTo>
                <a:cubicBezTo>
                  <a:pt x="31050" y="9795"/>
                  <a:pt x="31052" y="9770"/>
                  <a:pt x="31052" y="9747"/>
                </a:cubicBezTo>
                <a:cubicBezTo>
                  <a:pt x="31052" y="9406"/>
                  <a:pt x="30829" y="9065"/>
                  <a:pt x="30381" y="8805"/>
                </a:cubicBezTo>
                <a:lnTo>
                  <a:pt x="15851" y="390"/>
                </a:lnTo>
                <a:cubicBezTo>
                  <a:pt x="15403" y="130"/>
                  <a:pt x="14816" y="1"/>
                  <a:pt x="142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855;p48">
            <a:extLst>
              <a:ext uri="{FF2B5EF4-FFF2-40B4-BE49-F238E27FC236}">
                <a16:creationId xmlns:a16="http://schemas.microsoft.com/office/drawing/2014/main" id="{0FD3E7C5-3FEF-901C-89DF-52F9566B6273}"/>
              </a:ext>
            </a:extLst>
          </p:cNvPr>
          <p:cNvSpPr/>
          <p:nvPr/>
        </p:nvSpPr>
        <p:spPr>
          <a:xfrm>
            <a:off x="612491" y="1151755"/>
            <a:ext cx="158825" cy="91498"/>
          </a:xfrm>
          <a:custGeom>
            <a:avLst/>
            <a:gdLst/>
            <a:ahLst/>
            <a:cxnLst/>
            <a:rect l="l" t="t" r="r" b="b"/>
            <a:pathLst>
              <a:path w="4560" h="2627" extrusionOk="0">
                <a:moveTo>
                  <a:pt x="2303" y="1"/>
                </a:moveTo>
                <a:cubicBezTo>
                  <a:pt x="2081" y="1"/>
                  <a:pt x="1860" y="50"/>
                  <a:pt x="1691" y="147"/>
                </a:cubicBezTo>
                <a:lnTo>
                  <a:pt x="279" y="966"/>
                </a:lnTo>
                <a:cubicBezTo>
                  <a:pt x="239" y="987"/>
                  <a:pt x="202" y="1013"/>
                  <a:pt x="169" y="1043"/>
                </a:cubicBezTo>
                <a:cubicBezTo>
                  <a:pt x="43" y="1153"/>
                  <a:pt x="0" y="1287"/>
                  <a:pt x="43" y="1412"/>
                </a:cubicBezTo>
                <a:cubicBezTo>
                  <a:pt x="74" y="1506"/>
                  <a:pt x="152" y="1595"/>
                  <a:pt x="278" y="1668"/>
                </a:cubicBezTo>
                <a:lnTo>
                  <a:pt x="1681" y="2482"/>
                </a:lnTo>
                <a:cubicBezTo>
                  <a:pt x="1848" y="2578"/>
                  <a:pt x="2067" y="2627"/>
                  <a:pt x="2287" y="2627"/>
                </a:cubicBezTo>
                <a:cubicBezTo>
                  <a:pt x="2507" y="2627"/>
                  <a:pt x="2727" y="2578"/>
                  <a:pt x="2895" y="2481"/>
                </a:cubicBezTo>
                <a:lnTo>
                  <a:pt x="4307" y="1663"/>
                </a:lnTo>
                <a:cubicBezTo>
                  <a:pt x="4346" y="1640"/>
                  <a:pt x="4383" y="1614"/>
                  <a:pt x="4417" y="1584"/>
                </a:cubicBezTo>
                <a:cubicBezTo>
                  <a:pt x="4513" y="1501"/>
                  <a:pt x="4560" y="1404"/>
                  <a:pt x="4560" y="1309"/>
                </a:cubicBezTo>
                <a:cubicBezTo>
                  <a:pt x="4559" y="1290"/>
                  <a:pt x="4556" y="1272"/>
                  <a:pt x="4551" y="1254"/>
                </a:cubicBezTo>
                <a:cubicBezTo>
                  <a:pt x="4550" y="1241"/>
                  <a:pt x="4549" y="1228"/>
                  <a:pt x="4545" y="1215"/>
                </a:cubicBezTo>
                <a:cubicBezTo>
                  <a:pt x="4545" y="1215"/>
                  <a:pt x="4545" y="1215"/>
                  <a:pt x="4545" y="1214"/>
                </a:cubicBezTo>
                <a:cubicBezTo>
                  <a:pt x="4538" y="1195"/>
                  <a:pt x="4529" y="1176"/>
                  <a:pt x="4518" y="1159"/>
                </a:cubicBezTo>
                <a:cubicBezTo>
                  <a:pt x="4512" y="1147"/>
                  <a:pt x="4505" y="1134"/>
                  <a:pt x="4499" y="1122"/>
                </a:cubicBezTo>
                <a:cubicBezTo>
                  <a:pt x="4483" y="1102"/>
                  <a:pt x="4466" y="1082"/>
                  <a:pt x="4446" y="1065"/>
                </a:cubicBezTo>
                <a:cubicBezTo>
                  <a:pt x="4437" y="1055"/>
                  <a:pt x="4431" y="1045"/>
                  <a:pt x="4420" y="1036"/>
                </a:cubicBezTo>
                <a:cubicBezTo>
                  <a:pt x="4386" y="1008"/>
                  <a:pt x="4350" y="982"/>
                  <a:pt x="4312" y="960"/>
                </a:cubicBezTo>
                <a:lnTo>
                  <a:pt x="2906" y="146"/>
                </a:lnTo>
                <a:cubicBezTo>
                  <a:pt x="2863" y="121"/>
                  <a:pt x="2818" y="99"/>
                  <a:pt x="2772" y="81"/>
                </a:cubicBezTo>
                <a:cubicBezTo>
                  <a:pt x="2631" y="28"/>
                  <a:pt x="2467" y="1"/>
                  <a:pt x="2303" y="1"/>
                </a:cubicBezTo>
                <a:close/>
              </a:path>
            </a:pathLst>
          </a:custGeom>
          <a:solidFill>
            <a:srgbClr val="BA6B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856;p48">
            <a:extLst>
              <a:ext uri="{FF2B5EF4-FFF2-40B4-BE49-F238E27FC236}">
                <a16:creationId xmlns:a16="http://schemas.microsoft.com/office/drawing/2014/main" id="{3AF12F73-C612-5869-2E4D-8107E2A694A0}"/>
              </a:ext>
            </a:extLst>
          </p:cNvPr>
          <p:cNvSpPr/>
          <p:nvPr/>
        </p:nvSpPr>
        <p:spPr>
          <a:xfrm>
            <a:off x="499746" y="1217549"/>
            <a:ext cx="160706" cy="91568"/>
          </a:xfrm>
          <a:custGeom>
            <a:avLst/>
            <a:gdLst/>
            <a:ahLst/>
            <a:cxnLst/>
            <a:rect l="l" t="t" r="r" b="b"/>
            <a:pathLst>
              <a:path w="4614" h="2629" extrusionOk="0">
                <a:moveTo>
                  <a:pt x="2274" y="1"/>
                </a:moveTo>
                <a:cubicBezTo>
                  <a:pt x="2053" y="2"/>
                  <a:pt x="1834" y="50"/>
                  <a:pt x="1666" y="147"/>
                </a:cubicBezTo>
                <a:lnTo>
                  <a:pt x="1149" y="447"/>
                </a:lnTo>
                <a:lnTo>
                  <a:pt x="254" y="966"/>
                </a:lnTo>
                <a:cubicBezTo>
                  <a:pt x="249" y="968"/>
                  <a:pt x="245" y="972"/>
                  <a:pt x="240" y="976"/>
                </a:cubicBezTo>
                <a:cubicBezTo>
                  <a:pt x="207" y="995"/>
                  <a:pt x="174" y="1018"/>
                  <a:pt x="143" y="1044"/>
                </a:cubicBezTo>
                <a:cubicBezTo>
                  <a:pt x="48" y="1127"/>
                  <a:pt x="1" y="1222"/>
                  <a:pt x="1" y="1317"/>
                </a:cubicBezTo>
                <a:cubicBezTo>
                  <a:pt x="1" y="1386"/>
                  <a:pt x="23" y="1451"/>
                  <a:pt x="63" y="1506"/>
                </a:cubicBezTo>
                <a:cubicBezTo>
                  <a:pt x="112" y="1573"/>
                  <a:pt x="177" y="1630"/>
                  <a:pt x="251" y="1670"/>
                </a:cubicBezTo>
                <a:lnTo>
                  <a:pt x="1656" y="2484"/>
                </a:lnTo>
                <a:cubicBezTo>
                  <a:pt x="1781" y="2556"/>
                  <a:pt x="1936" y="2602"/>
                  <a:pt x="2098" y="2619"/>
                </a:cubicBezTo>
                <a:cubicBezTo>
                  <a:pt x="2151" y="2625"/>
                  <a:pt x="2205" y="2628"/>
                  <a:pt x="2259" y="2628"/>
                </a:cubicBezTo>
                <a:cubicBezTo>
                  <a:pt x="2480" y="2628"/>
                  <a:pt x="2702" y="2579"/>
                  <a:pt x="2871" y="2481"/>
                </a:cubicBezTo>
                <a:lnTo>
                  <a:pt x="4283" y="1663"/>
                </a:lnTo>
                <a:cubicBezTo>
                  <a:pt x="4594" y="1483"/>
                  <a:pt x="4614" y="1201"/>
                  <a:pt x="4350" y="1005"/>
                </a:cubicBezTo>
                <a:cubicBezTo>
                  <a:pt x="4329" y="989"/>
                  <a:pt x="4308" y="974"/>
                  <a:pt x="4285" y="961"/>
                </a:cubicBezTo>
                <a:lnTo>
                  <a:pt x="2881" y="147"/>
                </a:lnTo>
                <a:cubicBezTo>
                  <a:pt x="2712" y="49"/>
                  <a:pt x="2493" y="1"/>
                  <a:pt x="2274" y="1"/>
                </a:cubicBezTo>
                <a:close/>
              </a:path>
            </a:pathLst>
          </a:custGeom>
          <a:solidFill>
            <a:srgbClr val="BA6B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857;p48">
            <a:extLst>
              <a:ext uri="{FF2B5EF4-FFF2-40B4-BE49-F238E27FC236}">
                <a16:creationId xmlns:a16="http://schemas.microsoft.com/office/drawing/2014/main" id="{E0B1BC2F-84B3-0B4C-BD85-9A13CC7E5E3E}"/>
              </a:ext>
            </a:extLst>
          </p:cNvPr>
          <p:cNvSpPr/>
          <p:nvPr/>
        </p:nvSpPr>
        <p:spPr>
          <a:xfrm>
            <a:off x="728056" y="1218211"/>
            <a:ext cx="158059" cy="91498"/>
          </a:xfrm>
          <a:custGeom>
            <a:avLst/>
            <a:gdLst/>
            <a:ahLst/>
            <a:cxnLst/>
            <a:rect l="l" t="t" r="r" b="b"/>
            <a:pathLst>
              <a:path w="4538" h="2627" extrusionOk="0">
                <a:moveTo>
                  <a:pt x="2280" y="1"/>
                </a:moveTo>
                <a:cubicBezTo>
                  <a:pt x="2224" y="1"/>
                  <a:pt x="2168" y="4"/>
                  <a:pt x="2113" y="10"/>
                </a:cubicBezTo>
                <a:cubicBezTo>
                  <a:pt x="1950" y="29"/>
                  <a:pt x="1794" y="75"/>
                  <a:pt x="1668" y="148"/>
                </a:cubicBezTo>
                <a:lnTo>
                  <a:pt x="256" y="965"/>
                </a:lnTo>
                <a:cubicBezTo>
                  <a:pt x="217" y="988"/>
                  <a:pt x="180" y="1014"/>
                  <a:pt x="146" y="1043"/>
                </a:cubicBezTo>
                <a:cubicBezTo>
                  <a:pt x="100" y="1083"/>
                  <a:pt x="61" y="1134"/>
                  <a:pt x="35" y="1189"/>
                </a:cubicBezTo>
                <a:cubicBezTo>
                  <a:pt x="32" y="1201"/>
                  <a:pt x="23" y="1212"/>
                  <a:pt x="19" y="1222"/>
                </a:cubicBezTo>
                <a:cubicBezTo>
                  <a:pt x="18" y="1227"/>
                  <a:pt x="19" y="1230"/>
                  <a:pt x="18" y="1235"/>
                </a:cubicBezTo>
                <a:cubicBezTo>
                  <a:pt x="1" y="1292"/>
                  <a:pt x="1" y="1354"/>
                  <a:pt x="19" y="1411"/>
                </a:cubicBezTo>
                <a:cubicBezTo>
                  <a:pt x="30" y="1445"/>
                  <a:pt x="47" y="1476"/>
                  <a:pt x="66" y="1504"/>
                </a:cubicBezTo>
                <a:cubicBezTo>
                  <a:pt x="116" y="1572"/>
                  <a:pt x="180" y="1628"/>
                  <a:pt x="255" y="1669"/>
                </a:cubicBezTo>
                <a:lnTo>
                  <a:pt x="1658" y="2481"/>
                </a:lnTo>
                <a:cubicBezTo>
                  <a:pt x="1825" y="2578"/>
                  <a:pt x="2044" y="2627"/>
                  <a:pt x="2264" y="2627"/>
                </a:cubicBezTo>
                <a:cubicBezTo>
                  <a:pt x="2319" y="2627"/>
                  <a:pt x="2375" y="2624"/>
                  <a:pt x="2430" y="2618"/>
                </a:cubicBezTo>
                <a:cubicBezTo>
                  <a:pt x="2592" y="2599"/>
                  <a:pt x="2747" y="2553"/>
                  <a:pt x="2873" y="2481"/>
                </a:cubicBezTo>
                <a:lnTo>
                  <a:pt x="4283" y="1663"/>
                </a:lnTo>
                <a:cubicBezTo>
                  <a:pt x="4358" y="1622"/>
                  <a:pt x="4423" y="1565"/>
                  <a:pt x="4473" y="1497"/>
                </a:cubicBezTo>
                <a:cubicBezTo>
                  <a:pt x="4481" y="1484"/>
                  <a:pt x="4487" y="1472"/>
                  <a:pt x="4493" y="1458"/>
                </a:cubicBezTo>
                <a:cubicBezTo>
                  <a:pt x="4493" y="1460"/>
                  <a:pt x="4493" y="1460"/>
                  <a:pt x="4493" y="1460"/>
                </a:cubicBezTo>
                <a:cubicBezTo>
                  <a:pt x="4504" y="1442"/>
                  <a:pt x="4513" y="1424"/>
                  <a:pt x="4522" y="1404"/>
                </a:cubicBezTo>
                <a:cubicBezTo>
                  <a:pt x="4524" y="1390"/>
                  <a:pt x="4527" y="1377"/>
                  <a:pt x="4528" y="1363"/>
                </a:cubicBezTo>
                <a:lnTo>
                  <a:pt x="4528" y="1364"/>
                </a:lnTo>
                <a:cubicBezTo>
                  <a:pt x="4533" y="1346"/>
                  <a:pt x="4537" y="1327"/>
                  <a:pt x="4538" y="1308"/>
                </a:cubicBezTo>
                <a:cubicBezTo>
                  <a:pt x="4537" y="1290"/>
                  <a:pt x="4533" y="1271"/>
                  <a:pt x="4528" y="1254"/>
                </a:cubicBezTo>
                <a:cubicBezTo>
                  <a:pt x="4527" y="1240"/>
                  <a:pt x="4525" y="1227"/>
                  <a:pt x="4522" y="1214"/>
                </a:cubicBezTo>
                <a:cubicBezTo>
                  <a:pt x="4514" y="1194"/>
                  <a:pt x="4504" y="1176"/>
                  <a:pt x="4493" y="1159"/>
                </a:cubicBezTo>
                <a:cubicBezTo>
                  <a:pt x="4488" y="1146"/>
                  <a:pt x="4482" y="1134"/>
                  <a:pt x="4475" y="1123"/>
                </a:cubicBezTo>
                <a:cubicBezTo>
                  <a:pt x="4459" y="1100"/>
                  <a:pt x="4441" y="1082"/>
                  <a:pt x="4421" y="1063"/>
                </a:cubicBezTo>
                <a:cubicBezTo>
                  <a:pt x="4411" y="1054"/>
                  <a:pt x="4407" y="1045"/>
                  <a:pt x="4397" y="1036"/>
                </a:cubicBezTo>
                <a:cubicBezTo>
                  <a:pt x="4363" y="1006"/>
                  <a:pt x="4326" y="980"/>
                  <a:pt x="4286" y="958"/>
                </a:cubicBezTo>
                <a:lnTo>
                  <a:pt x="2883" y="145"/>
                </a:lnTo>
                <a:cubicBezTo>
                  <a:pt x="2840" y="121"/>
                  <a:pt x="2795" y="99"/>
                  <a:pt x="2749" y="82"/>
                </a:cubicBezTo>
                <a:cubicBezTo>
                  <a:pt x="2607" y="28"/>
                  <a:pt x="2444" y="1"/>
                  <a:pt x="2280" y="1"/>
                </a:cubicBezTo>
                <a:close/>
              </a:path>
            </a:pathLst>
          </a:custGeom>
          <a:solidFill>
            <a:srgbClr val="BA6B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858;p48">
            <a:extLst>
              <a:ext uri="{FF2B5EF4-FFF2-40B4-BE49-F238E27FC236}">
                <a16:creationId xmlns:a16="http://schemas.microsoft.com/office/drawing/2014/main" id="{DDEC0DF9-74B3-4D46-C794-ABC58092BF43}"/>
              </a:ext>
            </a:extLst>
          </p:cNvPr>
          <p:cNvSpPr/>
          <p:nvPr/>
        </p:nvSpPr>
        <p:spPr>
          <a:xfrm>
            <a:off x="386096" y="1283413"/>
            <a:ext cx="157989" cy="91464"/>
          </a:xfrm>
          <a:custGeom>
            <a:avLst/>
            <a:gdLst/>
            <a:ahLst/>
            <a:cxnLst/>
            <a:rect l="l" t="t" r="r" b="b"/>
            <a:pathLst>
              <a:path w="4536" h="2626" extrusionOk="0">
                <a:moveTo>
                  <a:pt x="2276" y="0"/>
                </a:moveTo>
                <a:cubicBezTo>
                  <a:pt x="2056" y="0"/>
                  <a:pt x="1835" y="49"/>
                  <a:pt x="1667" y="146"/>
                </a:cubicBezTo>
                <a:lnTo>
                  <a:pt x="255" y="964"/>
                </a:lnTo>
                <a:cubicBezTo>
                  <a:pt x="216" y="987"/>
                  <a:pt x="178" y="1013"/>
                  <a:pt x="144" y="1043"/>
                </a:cubicBezTo>
                <a:cubicBezTo>
                  <a:pt x="133" y="1052"/>
                  <a:pt x="126" y="1063"/>
                  <a:pt x="118" y="1071"/>
                </a:cubicBezTo>
                <a:cubicBezTo>
                  <a:pt x="98" y="1090"/>
                  <a:pt x="81" y="1109"/>
                  <a:pt x="65" y="1130"/>
                </a:cubicBezTo>
                <a:cubicBezTo>
                  <a:pt x="57" y="1142"/>
                  <a:pt x="51" y="1154"/>
                  <a:pt x="46" y="1168"/>
                </a:cubicBezTo>
                <a:cubicBezTo>
                  <a:pt x="35" y="1185"/>
                  <a:pt x="25" y="1204"/>
                  <a:pt x="17" y="1222"/>
                </a:cubicBezTo>
                <a:cubicBezTo>
                  <a:pt x="14" y="1236"/>
                  <a:pt x="11" y="1250"/>
                  <a:pt x="10" y="1263"/>
                </a:cubicBezTo>
                <a:cubicBezTo>
                  <a:pt x="5" y="1281"/>
                  <a:pt x="3" y="1298"/>
                  <a:pt x="1" y="1315"/>
                </a:cubicBezTo>
                <a:cubicBezTo>
                  <a:pt x="0" y="1443"/>
                  <a:pt x="84" y="1571"/>
                  <a:pt x="252" y="1667"/>
                </a:cubicBezTo>
                <a:lnTo>
                  <a:pt x="1656" y="2481"/>
                </a:lnTo>
                <a:cubicBezTo>
                  <a:pt x="1823" y="2577"/>
                  <a:pt x="2042" y="2626"/>
                  <a:pt x="2261" y="2626"/>
                </a:cubicBezTo>
                <a:cubicBezTo>
                  <a:pt x="2481" y="2626"/>
                  <a:pt x="2702" y="2577"/>
                  <a:pt x="2871" y="2478"/>
                </a:cubicBezTo>
                <a:lnTo>
                  <a:pt x="4283" y="1661"/>
                </a:lnTo>
                <a:cubicBezTo>
                  <a:pt x="4452" y="1563"/>
                  <a:pt x="4536" y="1436"/>
                  <a:pt x="4536" y="1308"/>
                </a:cubicBezTo>
                <a:cubicBezTo>
                  <a:pt x="4533" y="1289"/>
                  <a:pt x="4531" y="1271"/>
                  <a:pt x="4526" y="1253"/>
                </a:cubicBezTo>
                <a:cubicBezTo>
                  <a:pt x="4525" y="1240"/>
                  <a:pt x="4524" y="1227"/>
                  <a:pt x="4520" y="1214"/>
                </a:cubicBezTo>
                <a:cubicBezTo>
                  <a:pt x="4512" y="1194"/>
                  <a:pt x="4503" y="1175"/>
                  <a:pt x="4493" y="1158"/>
                </a:cubicBezTo>
                <a:cubicBezTo>
                  <a:pt x="4486" y="1146"/>
                  <a:pt x="4480" y="1133"/>
                  <a:pt x="4474" y="1122"/>
                </a:cubicBezTo>
                <a:cubicBezTo>
                  <a:pt x="4458" y="1101"/>
                  <a:pt x="4441" y="1081"/>
                  <a:pt x="4422" y="1064"/>
                </a:cubicBezTo>
                <a:lnTo>
                  <a:pt x="4422" y="1065"/>
                </a:lnTo>
                <a:cubicBezTo>
                  <a:pt x="4413" y="1055"/>
                  <a:pt x="4407" y="1045"/>
                  <a:pt x="4396" y="1035"/>
                </a:cubicBezTo>
                <a:cubicBezTo>
                  <a:pt x="4363" y="1007"/>
                  <a:pt x="4325" y="981"/>
                  <a:pt x="4287" y="959"/>
                </a:cubicBezTo>
                <a:lnTo>
                  <a:pt x="2881" y="145"/>
                </a:lnTo>
                <a:cubicBezTo>
                  <a:pt x="2792" y="95"/>
                  <a:pt x="2697" y="58"/>
                  <a:pt x="2598" y="36"/>
                </a:cubicBezTo>
                <a:cubicBezTo>
                  <a:pt x="2495" y="12"/>
                  <a:pt x="2385" y="0"/>
                  <a:pt x="2276" y="0"/>
                </a:cubicBezTo>
                <a:close/>
              </a:path>
            </a:pathLst>
          </a:custGeom>
          <a:solidFill>
            <a:srgbClr val="BA6B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859;p48">
            <a:extLst>
              <a:ext uri="{FF2B5EF4-FFF2-40B4-BE49-F238E27FC236}">
                <a16:creationId xmlns:a16="http://schemas.microsoft.com/office/drawing/2014/main" id="{A8C05FEC-7ADA-4B71-D274-1BCB24D87042}"/>
              </a:ext>
            </a:extLst>
          </p:cNvPr>
          <p:cNvSpPr/>
          <p:nvPr/>
        </p:nvSpPr>
        <p:spPr>
          <a:xfrm>
            <a:off x="611550" y="1284040"/>
            <a:ext cx="160915" cy="91533"/>
          </a:xfrm>
          <a:custGeom>
            <a:avLst/>
            <a:gdLst/>
            <a:ahLst/>
            <a:cxnLst/>
            <a:rect l="l" t="t" r="r" b="b"/>
            <a:pathLst>
              <a:path w="4620" h="2628" extrusionOk="0">
                <a:moveTo>
                  <a:pt x="2357" y="1"/>
                </a:moveTo>
                <a:cubicBezTo>
                  <a:pt x="2257" y="1"/>
                  <a:pt x="2157" y="12"/>
                  <a:pt x="2058" y="34"/>
                </a:cubicBezTo>
                <a:cubicBezTo>
                  <a:pt x="1950" y="55"/>
                  <a:pt x="1847" y="93"/>
                  <a:pt x="1750" y="147"/>
                </a:cubicBezTo>
                <a:lnTo>
                  <a:pt x="338" y="964"/>
                </a:lnTo>
                <a:cubicBezTo>
                  <a:pt x="1" y="1160"/>
                  <a:pt x="0" y="1475"/>
                  <a:pt x="336" y="1669"/>
                </a:cubicBezTo>
                <a:lnTo>
                  <a:pt x="1739" y="2482"/>
                </a:lnTo>
                <a:cubicBezTo>
                  <a:pt x="1908" y="2579"/>
                  <a:pt x="2127" y="2628"/>
                  <a:pt x="2347" y="2628"/>
                </a:cubicBezTo>
                <a:cubicBezTo>
                  <a:pt x="2567" y="2626"/>
                  <a:pt x="2787" y="2578"/>
                  <a:pt x="2956" y="2480"/>
                </a:cubicBezTo>
                <a:lnTo>
                  <a:pt x="4368" y="1663"/>
                </a:lnTo>
                <a:cubicBezTo>
                  <a:pt x="4536" y="1565"/>
                  <a:pt x="4619" y="1437"/>
                  <a:pt x="4619" y="1310"/>
                </a:cubicBezTo>
                <a:cubicBezTo>
                  <a:pt x="4618" y="1291"/>
                  <a:pt x="4615" y="1274"/>
                  <a:pt x="4610" y="1257"/>
                </a:cubicBezTo>
                <a:cubicBezTo>
                  <a:pt x="4609" y="1242"/>
                  <a:pt x="4607" y="1228"/>
                  <a:pt x="4604" y="1214"/>
                </a:cubicBezTo>
                <a:cubicBezTo>
                  <a:pt x="4599" y="1204"/>
                  <a:pt x="4594" y="1195"/>
                  <a:pt x="4588" y="1185"/>
                </a:cubicBezTo>
                <a:cubicBezTo>
                  <a:pt x="4551" y="1102"/>
                  <a:pt x="4480" y="1024"/>
                  <a:pt x="4369" y="959"/>
                </a:cubicBezTo>
                <a:lnTo>
                  <a:pt x="2965" y="147"/>
                </a:lnTo>
                <a:cubicBezTo>
                  <a:pt x="2797" y="49"/>
                  <a:pt x="2578" y="1"/>
                  <a:pt x="2357" y="1"/>
                </a:cubicBezTo>
                <a:close/>
              </a:path>
            </a:pathLst>
          </a:custGeom>
          <a:solidFill>
            <a:srgbClr val="BA6B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860;p48">
            <a:extLst>
              <a:ext uri="{FF2B5EF4-FFF2-40B4-BE49-F238E27FC236}">
                <a16:creationId xmlns:a16="http://schemas.microsoft.com/office/drawing/2014/main" id="{69047AA6-6F60-91E2-5BC0-94BE4DA8662B}"/>
              </a:ext>
            </a:extLst>
          </p:cNvPr>
          <p:cNvSpPr/>
          <p:nvPr/>
        </p:nvSpPr>
        <p:spPr>
          <a:xfrm>
            <a:off x="842891" y="1284667"/>
            <a:ext cx="157989" cy="91533"/>
          </a:xfrm>
          <a:custGeom>
            <a:avLst/>
            <a:gdLst/>
            <a:ahLst/>
            <a:cxnLst/>
            <a:rect l="l" t="t" r="r" b="b"/>
            <a:pathLst>
              <a:path w="4536" h="2628" extrusionOk="0">
                <a:moveTo>
                  <a:pt x="2274" y="1"/>
                </a:moveTo>
                <a:cubicBezTo>
                  <a:pt x="2165" y="1"/>
                  <a:pt x="2057" y="13"/>
                  <a:pt x="1951" y="37"/>
                </a:cubicBezTo>
                <a:cubicBezTo>
                  <a:pt x="1850" y="61"/>
                  <a:pt x="1755" y="98"/>
                  <a:pt x="1666" y="147"/>
                </a:cubicBezTo>
                <a:lnTo>
                  <a:pt x="254" y="965"/>
                </a:lnTo>
                <a:cubicBezTo>
                  <a:pt x="249" y="968"/>
                  <a:pt x="245" y="972"/>
                  <a:pt x="240" y="975"/>
                </a:cubicBezTo>
                <a:cubicBezTo>
                  <a:pt x="207" y="995"/>
                  <a:pt x="173" y="1018"/>
                  <a:pt x="143" y="1044"/>
                </a:cubicBezTo>
                <a:cubicBezTo>
                  <a:pt x="132" y="1054"/>
                  <a:pt x="125" y="1065"/>
                  <a:pt x="115" y="1075"/>
                </a:cubicBezTo>
                <a:cubicBezTo>
                  <a:pt x="96" y="1092"/>
                  <a:pt x="80" y="1111"/>
                  <a:pt x="64" y="1131"/>
                </a:cubicBezTo>
                <a:cubicBezTo>
                  <a:pt x="58" y="1143"/>
                  <a:pt x="52" y="1154"/>
                  <a:pt x="46" y="1167"/>
                </a:cubicBezTo>
                <a:cubicBezTo>
                  <a:pt x="34" y="1185"/>
                  <a:pt x="24" y="1204"/>
                  <a:pt x="17" y="1224"/>
                </a:cubicBezTo>
                <a:cubicBezTo>
                  <a:pt x="15" y="1237"/>
                  <a:pt x="12" y="1250"/>
                  <a:pt x="11" y="1263"/>
                </a:cubicBezTo>
                <a:cubicBezTo>
                  <a:pt x="6" y="1281"/>
                  <a:pt x="2" y="1299"/>
                  <a:pt x="1" y="1318"/>
                </a:cubicBezTo>
                <a:cubicBezTo>
                  <a:pt x="1" y="1445"/>
                  <a:pt x="84" y="1573"/>
                  <a:pt x="252" y="1670"/>
                </a:cubicBezTo>
                <a:lnTo>
                  <a:pt x="1656" y="2482"/>
                </a:lnTo>
                <a:cubicBezTo>
                  <a:pt x="1823" y="2579"/>
                  <a:pt x="2043" y="2627"/>
                  <a:pt x="2262" y="2627"/>
                </a:cubicBezTo>
                <a:cubicBezTo>
                  <a:pt x="2482" y="2627"/>
                  <a:pt x="2703" y="2579"/>
                  <a:pt x="2871" y="2482"/>
                </a:cubicBezTo>
                <a:lnTo>
                  <a:pt x="4283" y="1663"/>
                </a:lnTo>
                <a:cubicBezTo>
                  <a:pt x="4409" y="1590"/>
                  <a:pt x="4488" y="1500"/>
                  <a:pt x="4519" y="1406"/>
                </a:cubicBezTo>
                <a:cubicBezTo>
                  <a:pt x="4531" y="1375"/>
                  <a:pt x="4536" y="1343"/>
                  <a:pt x="4536" y="1309"/>
                </a:cubicBezTo>
                <a:cubicBezTo>
                  <a:pt x="4534" y="1292"/>
                  <a:pt x="4532" y="1273"/>
                  <a:pt x="4527" y="1256"/>
                </a:cubicBezTo>
                <a:cubicBezTo>
                  <a:pt x="4526" y="1242"/>
                  <a:pt x="4523" y="1229"/>
                  <a:pt x="4519" y="1215"/>
                </a:cubicBezTo>
                <a:cubicBezTo>
                  <a:pt x="4512" y="1196"/>
                  <a:pt x="4503" y="1178"/>
                  <a:pt x="4492" y="1160"/>
                </a:cubicBezTo>
                <a:cubicBezTo>
                  <a:pt x="4487" y="1148"/>
                  <a:pt x="4480" y="1134"/>
                  <a:pt x="4472" y="1123"/>
                </a:cubicBezTo>
                <a:cubicBezTo>
                  <a:pt x="4456" y="1102"/>
                  <a:pt x="4439" y="1082"/>
                  <a:pt x="4419" y="1064"/>
                </a:cubicBezTo>
                <a:cubicBezTo>
                  <a:pt x="4410" y="1055"/>
                  <a:pt x="4404" y="1045"/>
                  <a:pt x="4394" y="1037"/>
                </a:cubicBezTo>
                <a:cubicBezTo>
                  <a:pt x="4361" y="1007"/>
                  <a:pt x="4324" y="981"/>
                  <a:pt x="4285" y="957"/>
                </a:cubicBezTo>
                <a:lnTo>
                  <a:pt x="2882" y="145"/>
                </a:lnTo>
                <a:cubicBezTo>
                  <a:pt x="2793" y="95"/>
                  <a:pt x="2697" y="58"/>
                  <a:pt x="2597" y="37"/>
                </a:cubicBezTo>
                <a:cubicBezTo>
                  <a:pt x="2491" y="13"/>
                  <a:pt x="2382" y="1"/>
                  <a:pt x="2274" y="1"/>
                </a:cubicBezTo>
                <a:close/>
              </a:path>
            </a:pathLst>
          </a:custGeom>
          <a:solidFill>
            <a:srgbClr val="BA6B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861;p48">
            <a:extLst>
              <a:ext uri="{FF2B5EF4-FFF2-40B4-BE49-F238E27FC236}">
                <a16:creationId xmlns:a16="http://schemas.microsoft.com/office/drawing/2014/main" id="{59884099-39EF-DD8E-B879-365DB1FF9F16}"/>
              </a:ext>
            </a:extLst>
          </p:cNvPr>
          <p:cNvSpPr/>
          <p:nvPr/>
        </p:nvSpPr>
        <p:spPr>
          <a:xfrm>
            <a:off x="263529" y="1352620"/>
            <a:ext cx="134235" cy="77671"/>
          </a:xfrm>
          <a:custGeom>
            <a:avLst/>
            <a:gdLst/>
            <a:ahLst/>
            <a:cxnLst/>
            <a:rect l="l" t="t" r="r" b="b"/>
            <a:pathLst>
              <a:path w="3854" h="2230" extrusionOk="0">
                <a:moveTo>
                  <a:pt x="2337" y="1"/>
                </a:moveTo>
                <a:cubicBezTo>
                  <a:pt x="2154" y="1"/>
                  <a:pt x="1970" y="42"/>
                  <a:pt x="1831" y="122"/>
                </a:cubicBezTo>
                <a:lnTo>
                  <a:pt x="214" y="1059"/>
                </a:lnTo>
                <a:cubicBezTo>
                  <a:pt x="207" y="1064"/>
                  <a:pt x="201" y="1070"/>
                  <a:pt x="193" y="1075"/>
                </a:cubicBezTo>
                <a:cubicBezTo>
                  <a:pt x="169" y="1090"/>
                  <a:pt x="145" y="1106"/>
                  <a:pt x="123" y="1124"/>
                </a:cubicBezTo>
                <a:cubicBezTo>
                  <a:pt x="113" y="1134"/>
                  <a:pt x="103" y="1144"/>
                  <a:pt x="94" y="1155"/>
                </a:cubicBezTo>
                <a:cubicBezTo>
                  <a:pt x="81" y="1168"/>
                  <a:pt x="68" y="1181"/>
                  <a:pt x="57" y="1196"/>
                </a:cubicBezTo>
                <a:cubicBezTo>
                  <a:pt x="51" y="1207"/>
                  <a:pt x="45" y="1219"/>
                  <a:pt x="40" y="1230"/>
                </a:cubicBezTo>
                <a:cubicBezTo>
                  <a:pt x="31" y="1245"/>
                  <a:pt x="24" y="1258"/>
                  <a:pt x="18" y="1274"/>
                </a:cubicBezTo>
                <a:cubicBezTo>
                  <a:pt x="15" y="1285"/>
                  <a:pt x="14" y="1297"/>
                  <a:pt x="13" y="1308"/>
                </a:cubicBezTo>
                <a:cubicBezTo>
                  <a:pt x="0" y="1349"/>
                  <a:pt x="3" y="1392"/>
                  <a:pt x="18" y="1432"/>
                </a:cubicBezTo>
                <a:cubicBezTo>
                  <a:pt x="44" y="1510"/>
                  <a:pt x="109" y="1584"/>
                  <a:pt x="213" y="1645"/>
                </a:cubicBezTo>
                <a:lnTo>
                  <a:pt x="1016" y="2109"/>
                </a:lnTo>
                <a:cubicBezTo>
                  <a:pt x="1155" y="2189"/>
                  <a:pt x="1337" y="2230"/>
                  <a:pt x="1520" y="2230"/>
                </a:cubicBezTo>
                <a:cubicBezTo>
                  <a:pt x="1703" y="2230"/>
                  <a:pt x="1887" y="2189"/>
                  <a:pt x="2028" y="2108"/>
                </a:cubicBezTo>
                <a:lnTo>
                  <a:pt x="3642" y="1173"/>
                </a:lnTo>
                <a:cubicBezTo>
                  <a:pt x="3783" y="1091"/>
                  <a:pt x="3854" y="984"/>
                  <a:pt x="3854" y="878"/>
                </a:cubicBezTo>
                <a:cubicBezTo>
                  <a:pt x="3852" y="863"/>
                  <a:pt x="3850" y="848"/>
                  <a:pt x="3846" y="833"/>
                </a:cubicBezTo>
                <a:cubicBezTo>
                  <a:pt x="3845" y="822"/>
                  <a:pt x="3844" y="811"/>
                  <a:pt x="3840" y="800"/>
                </a:cubicBezTo>
                <a:lnTo>
                  <a:pt x="3840" y="799"/>
                </a:lnTo>
                <a:cubicBezTo>
                  <a:pt x="3834" y="783"/>
                  <a:pt x="3826" y="768"/>
                  <a:pt x="3816" y="753"/>
                </a:cubicBezTo>
                <a:cubicBezTo>
                  <a:pt x="3811" y="743"/>
                  <a:pt x="3808" y="733"/>
                  <a:pt x="3802" y="723"/>
                </a:cubicBezTo>
                <a:cubicBezTo>
                  <a:pt x="3788" y="706"/>
                  <a:pt x="3773" y="690"/>
                  <a:pt x="3757" y="675"/>
                </a:cubicBezTo>
                <a:cubicBezTo>
                  <a:pt x="3749" y="667"/>
                  <a:pt x="3745" y="659"/>
                  <a:pt x="3737" y="651"/>
                </a:cubicBezTo>
                <a:cubicBezTo>
                  <a:pt x="3709" y="626"/>
                  <a:pt x="3678" y="605"/>
                  <a:pt x="3645" y="587"/>
                </a:cubicBezTo>
                <a:lnTo>
                  <a:pt x="2842" y="121"/>
                </a:lnTo>
                <a:cubicBezTo>
                  <a:pt x="2806" y="101"/>
                  <a:pt x="2769" y="84"/>
                  <a:pt x="2730" y="69"/>
                </a:cubicBezTo>
                <a:cubicBezTo>
                  <a:pt x="2647" y="38"/>
                  <a:pt x="2562" y="18"/>
                  <a:pt x="2474" y="8"/>
                </a:cubicBezTo>
                <a:cubicBezTo>
                  <a:pt x="2429" y="3"/>
                  <a:pt x="2383" y="1"/>
                  <a:pt x="2337" y="1"/>
                </a:cubicBezTo>
                <a:close/>
              </a:path>
            </a:pathLst>
          </a:custGeom>
          <a:solidFill>
            <a:srgbClr val="0302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862;p48">
            <a:extLst>
              <a:ext uri="{FF2B5EF4-FFF2-40B4-BE49-F238E27FC236}">
                <a16:creationId xmlns:a16="http://schemas.microsoft.com/office/drawing/2014/main" id="{B7451B9A-2324-0CFA-8F06-8DD10D19FBB3}"/>
              </a:ext>
            </a:extLst>
          </p:cNvPr>
          <p:cNvSpPr/>
          <p:nvPr/>
        </p:nvSpPr>
        <p:spPr>
          <a:xfrm>
            <a:off x="500895" y="1349868"/>
            <a:ext cx="160880" cy="91498"/>
          </a:xfrm>
          <a:custGeom>
            <a:avLst/>
            <a:gdLst/>
            <a:ahLst/>
            <a:cxnLst/>
            <a:rect l="l" t="t" r="r" b="b"/>
            <a:pathLst>
              <a:path w="4619" h="2627" extrusionOk="0">
                <a:moveTo>
                  <a:pt x="2275" y="0"/>
                </a:moveTo>
                <a:cubicBezTo>
                  <a:pt x="2054" y="0"/>
                  <a:pt x="1834" y="49"/>
                  <a:pt x="1666" y="147"/>
                </a:cubicBezTo>
                <a:lnTo>
                  <a:pt x="254" y="964"/>
                </a:lnTo>
                <a:cubicBezTo>
                  <a:pt x="214" y="987"/>
                  <a:pt x="177" y="1014"/>
                  <a:pt x="143" y="1044"/>
                </a:cubicBezTo>
                <a:cubicBezTo>
                  <a:pt x="131" y="1052"/>
                  <a:pt x="125" y="1063"/>
                  <a:pt x="115" y="1073"/>
                </a:cubicBezTo>
                <a:cubicBezTo>
                  <a:pt x="97" y="1091"/>
                  <a:pt x="79" y="1111"/>
                  <a:pt x="63" y="1130"/>
                </a:cubicBezTo>
                <a:cubicBezTo>
                  <a:pt x="48" y="1161"/>
                  <a:pt x="32" y="1192"/>
                  <a:pt x="16" y="1223"/>
                </a:cubicBezTo>
                <a:cubicBezTo>
                  <a:pt x="12" y="1237"/>
                  <a:pt x="10" y="1250"/>
                  <a:pt x="9" y="1265"/>
                </a:cubicBezTo>
                <a:cubicBezTo>
                  <a:pt x="5" y="1283"/>
                  <a:pt x="1" y="1300"/>
                  <a:pt x="0" y="1317"/>
                </a:cubicBezTo>
                <a:cubicBezTo>
                  <a:pt x="0" y="1445"/>
                  <a:pt x="83" y="1573"/>
                  <a:pt x="250" y="1669"/>
                </a:cubicBezTo>
                <a:lnTo>
                  <a:pt x="1655" y="2482"/>
                </a:lnTo>
                <a:cubicBezTo>
                  <a:pt x="1822" y="2579"/>
                  <a:pt x="2040" y="2627"/>
                  <a:pt x="2260" y="2627"/>
                </a:cubicBezTo>
                <a:cubicBezTo>
                  <a:pt x="2480" y="2627"/>
                  <a:pt x="2702" y="2578"/>
                  <a:pt x="2871" y="2480"/>
                </a:cubicBezTo>
                <a:lnTo>
                  <a:pt x="4282" y="1663"/>
                </a:lnTo>
                <a:cubicBezTo>
                  <a:pt x="4618" y="1467"/>
                  <a:pt x="4619" y="1153"/>
                  <a:pt x="4283" y="958"/>
                </a:cubicBezTo>
                <a:lnTo>
                  <a:pt x="2880" y="146"/>
                </a:lnTo>
                <a:cubicBezTo>
                  <a:pt x="2792" y="96"/>
                  <a:pt x="2695" y="59"/>
                  <a:pt x="2596" y="37"/>
                </a:cubicBezTo>
                <a:cubicBezTo>
                  <a:pt x="2493" y="12"/>
                  <a:pt x="2384" y="0"/>
                  <a:pt x="2275" y="0"/>
                </a:cubicBezTo>
                <a:close/>
              </a:path>
            </a:pathLst>
          </a:custGeom>
          <a:solidFill>
            <a:srgbClr val="BA6B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863;p48">
            <a:extLst>
              <a:ext uri="{FF2B5EF4-FFF2-40B4-BE49-F238E27FC236}">
                <a16:creationId xmlns:a16="http://schemas.microsoft.com/office/drawing/2014/main" id="{328AFBA2-0EFF-34D1-90E6-708AA13ACC93}"/>
              </a:ext>
            </a:extLst>
          </p:cNvPr>
          <p:cNvSpPr/>
          <p:nvPr/>
        </p:nvSpPr>
        <p:spPr>
          <a:xfrm>
            <a:off x="729276" y="1350530"/>
            <a:ext cx="157919" cy="91498"/>
          </a:xfrm>
          <a:custGeom>
            <a:avLst/>
            <a:gdLst/>
            <a:ahLst/>
            <a:cxnLst/>
            <a:rect l="l" t="t" r="r" b="b"/>
            <a:pathLst>
              <a:path w="4534" h="2627" extrusionOk="0">
                <a:moveTo>
                  <a:pt x="2273" y="1"/>
                </a:moveTo>
                <a:cubicBezTo>
                  <a:pt x="2053" y="1"/>
                  <a:pt x="1834" y="50"/>
                  <a:pt x="1666" y="148"/>
                </a:cubicBezTo>
                <a:lnTo>
                  <a:pt x="254" y="965"/>
                </a:lnTo>
                <a:cubicBezTo>
                  <a:pt x="215" y="987"/>
                  <a:pt x="178" y="1013"/>
                  <a:pt x="143" y="1043"/>
                </a:cubicBezTo>
                <a:cubicBezTo>
                  <a:pt x="133" y="1054"/>
                  <a:pt x="125" y="1064"/>
                  <a:pt x="116" y="1074"/>
                </a:cubicBezTo>
                <a:cubicBezTo>
                  <a:pt x="97" y="1093"/>
                  <a:pt x="80" y="1111"/>
                  <a:pt x="65" y="1131"/>
                </a:cubicBezTo>
                <a:cubicBezTo>
                  <a:pt x="56" y="1145"/>
                  <a:pt x="50" y="1157"/>
                  <a:pt x="44" y="1171"/>
                </a:cubicBezTo>
                <a:cubicBezTo>
                  <a:pt x="34" y="1188"/>
                  <a:pt x="24" y="1205"/>
                  <a:pt x="16" y="1224"/>
                </a:cubicBezTo>
                <a:cubicBezTo>
                  <a:pt x="14" y="1238"/>
                  <a:pt x="12" y="1251"/>
                  <a:pt x="10" y="1265"/>
                </a:cubicBezTo>
                <a:cubicBezTo>
                  <a:pt x="5" y="1282"/>
                  <a:pt x="2" y="1301"/>
                  <a:pt x="0" y="1318"/>
                </a:cubicBezTo>
                <a:cubicBezTo>
                  <a:pt x="2" y="1385"/>
                  <a:pt x="23" y="1451"/>
                  <a:pt x="62" y="1505"/>
                </a:cubicBezTo>
                <a:cubicBezTo>
                  <a:pt x="78" y="1526"/>
                  <a:pt x="97" y="1546"/>
                  <a:pt x="116" y="1564"/>
                </a:cubicBezTo>
                <a:lnTo>
                  <a:pt x="116" y="1564"/>
                </a:lnTo>
                <a:cubicBezTo>
                  <a:pt x="125" y="1573"/>
                  <a:pt x="131" y="1583"/>
                  <a:pt x="142" y="1592"/>
                </a:cubicBezTo>
                <a:cubicBezTo>
                  <a:pt x="175" y="1622"/>
                  <a:pt x="212" y="1646"/>
                  <a:pt x="251" y="1669"/>
                </a:cubicBezTo>
                <a:lnTo>
                  <a:pt x="1654" y="2482"/>
                </a:lnTo>
                <a:cubicBezTo>
                  <a:pt x="1743" y="2532"/>
                  <a:pt x="1839" y="2568"/>
                  <a:pt x="1939" y="2590"/>
                </a:cubicBezTo>
                <a:cubicBezTo>
                  <a:pt x="2042" y="2615"/>
                  <a:pt x="2151" y="2627"/>
                  <a:pt x="2261" y="2627"/>
                </a:cubicBezTo>
                <a:cubicBezTo>
                  <a:pt x="2481" y="2627"/>
                  <a:pt x="2702" y="2578"/>
                  <a:pt x="2870" y="2480"/>
                </a:cubicBezTo>
                <a:lnTo>
                  <a:pt x="4282" y="1661"/>
                </a:lnTo>
                <a:cubicBezTo>
                  <a:pt x="4451" y="1565"/>
                  <a:pt x="4534" y="1437"/>
                  <a:pt x="4534" y="1310"/>
                </a:cubicBezTo>
                <a:cubicBezTo>
                  <a:pt x="4533" y="1291"/>
                  <a:pt x="4530" y="1272"/>
                  <a:pt x="4525" y="1255"/>
                </a:cubicBezTo>
                <a:cubicBezTo>
                  <a:pt x="4524" y="1241"/>
                  <a:pt x="4521" y="1228"/>
                  <a:pt x="4519" y="1214"/>
                </a:cubicBezTo>
                <a:cubicBezTo>
                  <a:pt x="4510" y="1194"/>
                  <a:pt x="4502" y="1176"/>
                  <a:pt x="4489" y="1157"/>
                </a:cubicBezTo>
                <a:cubicBezTo>
                  <a:pt x="4484" y="1146"/>
                  <a:pt x="4478" y="1134"/>
                  <a:pt x="4472" y="1122"/>
                </a:cubicBezTo>
                <a:cubicBezTo>
                  <a:pt x="4422" y="1054"/>
                  <a:pt x="4358" y="999"/>
                  <a:pt x="4284" y="959"/>
                </a:cubicBezTo>
                <a:lnTo>
                  <a:pt x="2880" y="145"/>
                </a:lnTo>
                <a:cubicBezTo>
                  <a:pt x="2753" y="71"/>
                  <a:pt x="2594" y="26"/>
                  <a:pt x="2428" y="9"/>
                </a:cubicBezTo>
                <a:cubicBezTo>
                  <a:pt x="2377" y="3"/>
                  <a:pt x="2325" y="1"/>
                  <a:pt x="2273" y="1"/>
                </a:cubicBezTo>
                <a:close/>
              </a:path>
            </a:pathLst>
          </a:custGeom>
          <a:solidFill>
            <a:srgbClr val="BA6B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864;p48">
            <a:extLst>
              <a:ext uri="{FF2B5EF4-FFF2-40B4-BE49-F238E27FC236}">
                <a16:creationId xmlns:a16="http://schemas.microsoft.com/office/drawing/2014/main" id="{3E0F0060-5A61-5E02-966E-784F9B09FECF}"/>
              </a:ext>
            </a:extLst>
          </p:cNvPr>
          <p:cNvSpPr/>
          <p:nvPr/>
        </p:nvSpPr>
        <p:spPr>
          <a:xfrm>
            <a:off x="349106" y="1402113"/>
            <a:ext cx="134096" cy="77636"/>
          </a:xfrm>
          <a:custGeom>
            <a:avLst/>
            <a:gdLst/>
            <a:ahLst/>
            <a:cxnLst/>
            <a:rect l="l" t="t" r="r" b="b"/>
            <a:pathLst>
              <a:path w="3850" h="2229" extrusionOk="0">
                <a:moveTo>
                  <a:pt x="2341" y="1"/>
                </a:moveTo>
                <a:cubicBezTo>
                  <a:pt x="2338" y="1"/>
                  <a:pt x="2336" y="1"/>
                  <a:pt x="2333" y="1"/>
                </a:cubicBezTo>
                <a:cubicBezTo>
                  <a:pt x="2151" y="1"/>
                  <a:pt x="1966" y="42"/>
                  <a:pt x="1828" y="122"/>
                </a:cubicBezTo>
                <a:lnTo>
                  <a:pt x="211" y="1058"/>
                </a:lnTo>
                <a:cubicBezTo>
                  <a:pt x="107" y="1119"/>
                  <a:pt x="40" y="1193"/>
                  <a:pt x="14" y="1273"/>
                </a:cubicBezTo>
                <a:cubicBezTo>
                  <a:pt x="11" y="1284"/>
                  <a:pt x="9" y="1296"/>
                  <a:pt x="8" y="1307"/>
                </a:cubicBezTo>
                <a:cubicBezTo>
                  <a:pt x="4" y="1322"/>
                  <a:pt x="2" y="1337"/>
                  <a:pt x="1" y="1352"/>
                </a:cubicBezTo>
                <a:cubicBezTo>
                  <a:pt x="1" y="1378"/>
                  <a:pt x="4" y="1405"/>
                  <a:pt x="13" y="1430"/>
                </a:cubicBezTo>
                <a:cubicBezTo>
                  <a:pt x="22" y="1457"/>
                  <a:pt x="35" y="1483"/>
                  <a:pt x="53" y="1507"/>
                </a:cubicBezTo>
                <a:cubicBezTo>
                  <a:pt x="94" y="1564"/>
                  <a:pt x="147" y="1611"/>
                  <a:pt x="209" y="1644"/>
                </a:cubicBezTo>
                <a:lnTo>
                  <a:pt x="1011" y="2109"/>
                </a:lnTo>
                <a:cubicBezTo>
                  <a:pt x="1150" y="2189"/>
                  <a:pt x="1333" y="2229"/>
                  <a:pt x="1517" y="2229"/>
                </a:cubicBezTo>
                <a:cubicBezTo>
                  <a:pt x="1562" y="2229"/>
                  <a:pt x="1608" y="2226"/>
                  <a:pt x="1653" y="2222"/>
                </a:cubicBezTo>
                <a:cubicBezTo>
                  <a:pt x="1789" y="2205"/>
                  <a:pt x="1918" y="2168"/>
                  <a:pt x="2023" y="2108"/>
                </a:cubicBezTo>
                <a:lnTo>
                  <a:pt x="3638" y="1171"/>
                </a:lnTo>
                <a:cubicBezTo>
                  <a:pt x="3778" y="1089"/>
                  <a:pt x="3849" y="983"/>
                  <a:pt x="3849" y="878"/>
                </a:cubicBezTo>
                <a:lnTo>
                  <a:pt x="3849" y="876"/>
                </a:lnTo>
                <a:cubicBezTo>
                  <a:pt x="3848" y="862"/>
                  <a:pt x="3845" y="847"/>
                  <a:pt x="3842" y="833"/>
                </a:cubicBezTo>
                <a:cubicBezTo>
                  <a:pt x="3840" y="821"/>
                  <a:pt x="3839" y="808"/>
                  <a:pt x="3835" y="797"/>
                </a:cubicBezTo>
                <a:cubicBezTo>
                  <a:pt x="3829" y="782"/>
                  <a:pt x="3823" y="767"/>
                  <a:pt x="3814" y="754"/>
                </a:cubicBezTo>
                <a:cubicBezTo>
                  <a:pt x="3809" y="743"/>
                  <a:pt x="3803" y="731"/>
                  <a:pt x="3797" y="722"/>
                </a:cubicBezTo>
                <a:cubicBezTo>
                  <a:pt x="3785" y="704"/>
                  <a:pt x="3770" y="689"/>
                  <a:pt x="3755" y="674"/>
                </a:cubicBezTo>
                <a:cubicBezTo>
                  <a:pt x="3747" y="667"/>
                  <a:pt x="3741" y="658"/>
                  <a:pt x="3733" y="650"/>
                </a:cubicBezTo>
                <a:cubicBezTo>
                  <a:pt x="3704" y="626"/>
                  <a:pt x="3674" y="604"/>
                  <a:pt x="3642" y="585"/>
                </a:cubicBezTo>
                <a:lnTo>
                  <a:pt x="2838" y="121"/>
                </a:lnTo>
                <a:cubicBezTo>
                  <a:pt x="2700" y="41"/>
                  <a:pt x="2522" y="1"/>
                  <a:pt x="2341" y="1"/>
                </a:cubicBezTo>
                <a:close/>
              </a:path>
            </a:pathLst>
          </a:custGeom>
          <a:solidFill>
            <a:srgbClr val="0302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865;p48">
            <a:extLst>
              <a:ext uri="{FF2B5EF4-FFF2-40B4-BE49-F238E27FC236}">
                <a16:creationId xmlns:a16="http://schemas.microsoft.com/office/drawing/2014/main" id="{6B1B1D18-95F7-510E-C3E3-106D6DCB8706}"/>
              </a:ext>
            </a:extLst>
          </p:cNvPr>
          <p:cNvSpPr/>
          <p:nvPr/>
        </p:nvSpPr>
        <p:spPr>
          <a:xfrm>
            <a:off x="615451" y="1416359"/>
            <a:ext cx="158198" cy="91498"/>
          </a:xfrm>
          <a:custGeom>
            <a:avLst/>
            <a:gdLst/>
            <a:ahLst/>
            <a:cxnLst/>
            <a:rect l="l" t="t" r="r" b="b"/>
            <a:pathLst>
              <a:path w="4542" h="2627" extrusionOk="0">
                <a:moveTo>
                  <a:pt x="2282" y="0"/>
                </a:moveTo>
                <a:cubicBezTo>
                  <a:pt x="2061" y="0"/>
                  <a:pt x="1840" y="49"/>
                  <a:pt x="1672" y="147"/>
                </a:cubicBezTo>
                <a:lnTo>
                  <a:pt x="260" y="964"/>
                </a:lnTo>
                <a:cubicBezTo>
                  <a:pt x="255" y="968"/>
                  <a:pt x="251" y="972"/>
                  <a:pt x="246" y="974"/>
                </a:cubicBezTo>
                <a:cubicBezTo>
                  <a:pt x="211" y="994"/>
                  <a:pt x="179" y="1017"/>
                  <a:pt x="148" y="1043"/>
                </a:cubicBezTo>
                <a:cubicBezTo>
                  <a:pt x="91" y="1090"/>
                  <a:pt x="48" y="1152"/>
                  <a:pt x="22" y="1222"/>
                </a:cubicBezTo>
                <a:cubicBezTo>
                  <a:pt x="22" y="1222"/>
                  <a:pt x="22" y="1223"/>
                  <a:pt x="22" y="1223"/>
                </a:cubicBezTo>
                <a:cubicBezTo>
                  <a:pt x="19" y="1237"/>
                  <a:pt x="17" y="1250"/>
                  <a:pt x="16" y="1264"/>
                </a:cubicBezTo>
                <a:cubicBezTo>
                  <a:pt x="1" y="1312"/>
                  <a:pt x="3" y="1364"/>
                  <a:pt x="22" y="1412"/>
                </a:cubicBezTo>
                <a:cubicBezTo>
                  <a:pt x="47" y="1482"/>
                  <a:pt x="90" y="1544"/>
                  <a:pt x="147" y="1591"/>
                </a:cubicBezTo>
                <a:cubicBezTo>
                  <a:pt x="180" y="1621"/>
                  <a:pt x="218" y="1647"/>
                  <a:pt x="257" y="1669"/>
                </a:cubicBezTo>
                <a:lnTo>
                  <a:pt x="1661" y="2481"/>
                </a:lnTo>
                <a:cubicBezTo>
                  <a:pt x="1828" y="2578"/>
                  <a:pt x="2046" y="2626"/>
                  <a:pt x="2265" y="2626"/>
                </a:cubicBezTo>
                <a:cubicBezTo>
                  <a:pt x="2486" y="2626"/>
                  <a:pt x="2708" y="2577"/>
                  <a:pt x="2877" y="2479"/>
                </a:cubicBezTo>
                <a:lnTo>
                  <a:pt x="4289" y="1661"/>
                </a:lnTo>
                <a:cubicBezTo>
                  <a:pt x="4456" y="1565"/>
                  <a:pt x="4540" y="1437"/>
                  <a:pt x="4540" y="1310"/>
                </a:cubicBezTo>
                <a:cubicBezTo>
                  <a:pt x="4542" y="1182"/>
                  <a:pt x="4457" y="1054"/>
                  <a:pt x="4289" y="958"/>
                </a:cubicBezTo>
                <a:lnTo>
                  <a:pt x="2886" y="145"/>
                </a:lnTo>
                <a:cubicBezTo>
                  <a:pt x="2842" y="121"/>
                  <a:pt x="2798" y="100"/>
                  <a:pt x="2752" y="82"/>
                </a:cubicBezTo>
                <a:cubicBezTo>
                  <a:pt x="2652" y="45"/>
                  <a:pt x="2549" y="20"/>
                  <a:pt x="2443" y="9"/>
                </a:cubicBezTo>
                <a:cubicBezTo>
                  <a:pt x="2390" y="3"/>
                  <a:pt x="2336" y="0"/>
                  <a:pt x="2282" y="0"/>
                </a:cubicBezTo>
                <a:close/>
              </a:path>
            </a:pathLst>
          </a:custGeom>
          <a:solidFill>
            <a:srgbClr val="BA6B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866;p48">
            <a:extLst>
              <a:ext uri="{FF2B5EF4-FFF2-40B4-BE49-F238E27FC236}">
                <a16:creationId xmlns:a16="http://schemas.microsoft.com/office/drawing/2014/main" id="{9F6BB44F-23DE-C3F1-B79D-6A5068D09BB9}"/>
              </a:ext>
            </a:extLst>
          </p:cNvPr>
          <p:cNvSpPr/>
          <p:nvPr/>
        </p:nvSpPr>
        <p:spPr>
          <a:xfrm>
            <a:off x="426707" y="1447079"/>
            <a:ext cx="232525" cy="133956"/>
          </a:xfrm>
          <a:custGeom>
            <a:avLst/>
            <a:gdLst/>
            <a:ahLst/>
            <a:cxnLst/>
            <a:rect l="l" t="t" r="r" b="b"/>
            <a:pathLst>
              <a:path w="6676" h="3846" extrusionOk="0">
                <a:moveTo>
                  <a:pt x="2429" y="0"/>
                </a:moveTo>
                <a:cubicBezTo>
                  <a:pt x="2367" y="0"/>
                  <a:pt x="2305" y="8"/>
                  <a:pt x="2245" y="21"/>
                </a:cubicBezTo>
                <a:cubicBezTo>
                  <a:pt x="2188" y="34"/>
                  <a:pt x="2134" y="55"/>
                  <a:pt x="2083" y="83"/>
                </a:cubicBezTo>
                <a:lnTo>
                  <a:pt x="145" y="1206"/>
                </a:lnTo>
                <a:cubicBezTo>
                  <a:pt x="49" y="1261"/>
                  <a:pt x="1" y="1333"/>
                  <a:pt x="1" y="1406"/>
                </a:cubicBezTo>
                <a:cubicBezTo>
                  <a:pt x="2" y="1479"/>
                  <a:pt x="49" y="1551"/>
                  <a:pt x="145" y="1607"/>
                </a:cubicBezTo>
                <a:lnTo>
                  <a:pt x="3868" y="3763"/>
                </a:lnTo>
                <a:cubicBezTo>
                  <a:pt x="3963" y="3818"/>
                  <a:pt x="4087" y="3846"/>
                  <a:pt x="4212" y="3846"/>
                </a:cubicBezTo>
                <a:cubicBezTo>
                  <a:pt x="4337" y="3846"/>
                  <a:pt x="4462" y="3818"/>
                  <a:pt x="4558" y="3762"/>
                </a:cubicBezTo>
                <a:lnTo>
                  <a:pt x="6495" y="2640"/>
                </a:lnTo>
                <a:cubicBezTo>
                  <a:pt x="6538" y="2618"/>
                  <a:pt x="6576" y="2585"/>
                  <a:pt x="6604" y="2547"/>
                </a:cubicBezTo>
                <a:cubicBezTo>
                  <a:pt x="6676" y="2444"/>
                  <a:pt x="6641" y="2323"/>
                  <a:pt x="6497" y="2240"/>
                </a:cubicBezTo>
                <a:lnTo>
                  <a:pt x="2774" y="83"/>
                </a:lnTo>
                <a:cubicBezTo>
                  <a:pt x="2679" y="29"/>
                  <a:pt x="2554" y="0"/>
                  <a:pt x="2429" y="0"/>
                </a:cubicBezTo>
                <a:close/>
              </a:path>
            </a:pathLst>
          </a:custGeom>
          <a:solidFill>
            <a:srgbClr val="0302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867;p48">
            <a:extLst>
              <a:ext uri="{FF2B5EF4-FFF2-40B4-BE49-F238E27FC236}">
                <a16:creationId xmlns:a16="http://schemas.microsoft.com/office/drawing/2014/main" id="{97C5FC10-3002-51E2-2A96-208D9A9A2AFB}"/>
              </a:ext>
            </a:extLst>
          </p:cNvPr>
          <p:cNvSpPr/>
          <p:nvPr/>
        </p:nvSpPr>
        <p:spPr>
          <a:xfrm>
            <a:off x="612491" y="1150083"/>
            <a:ext cx="158894" cy="91464"/>
          </a:xfrm>
          <a:custGeom>
            <a:avLst/>
            <a:gdLst/>
            <a:ahLst/>
            <a:cxnLst/>
            <a:rect l="l" t="t" r="r" b="b"/>
            <a:pathLst>
              <a:path w="4562" h="2626" extrusionOk="0">
                <a:moveTo>
                  <a:pt x="2303" y="0"/>
                </a:moveTo>
                <a:cubicBezTo>
                  <a:pt x="2081" y="0"/>
                  <a:pt x="1860" y="49"/>
                  <a:pt x="1691" y="147"/>
                </a:cubicBezTo>
                <a:lnTo>
                  <a:pt x="279" y="966"/>
                </a:lnTo>
                <a:cubicBezTo>
                  <a:pt x="239" y="987"/>
                  <a:pt x="202" y="1013"/>
                  <a:pt x="169" y="1042"/>
                </a:cubicBezTo>
                <a:cubicBezTo>
                  <a:pt x="43" y="1153"/>
                  <a:pt x="0" y="1285"/>
                  <a:pt x="43" y="1411"/>
                </a:cubicBezTo>
                <a:cubicBezTo>
                  <a:pt x="74" y="1506"/>
                  <a:pt x="152" y="1595"/>
                  <a:pt x="278" y="1668"/>
                </a:cubicBezTo>
                <a:lnTo>
                  <a:pt x="1682" y="2482"/>
                </a:lnTo>
                <a:cubicBezTo>
                  <a:pt x="1849" y="2578"/>
                  <a:pt x="2068" y="2626"/>
                  <a:pt x="2287" y="2626"/>
                </a:cubicBezTo>
                <a:cubicBezTo>
                  <a:pt x="2507" y="2626"/>
                  <a:pt x="2727" y="2577"/>
                  <a:pt x="2895" y="2480"/>
                </a:cubicBezTo>
                <a:lnTo>
                  <a:pt x="4307" y="1662"/>
                </a:lnTo>
                <a:cubicBezTo>
                  <a:pt x="4347" y="1639"/>
                  <a:pt x="4384" y="1613"/>
                  <a:pt x="4419" y="1584"/>
                </a:cubicBezTo>
                <a:cubicBezTo>
                  <a:pt x="4514" y="1501"/>
                  <a:pt x="4561" y="1404"/>
                  <a:pt x="4561" y="1307"/>
                </a:cubicBezTo>
                <a:cubicBezTo>
                  <a:pt x="4560" y="1290"/>
                  <a:pt x="4557" y="1271"/>
                  <a:pt x="4552" y="1254"/>
                </a:cubicBezTo>
                <a:cubicBezTo>
                  <a:pt x="4551" y="1240"/>
                  <a:pt x="4549" y="1228"/>
                  <a:pt x="4546" y="1214"/>
                </a:cubicBezTo>
                <a:cubicBezTo>
                  <a:pt x="4546" y="1214"/>
                  <a:pt x="4546" y="1213"/>
                  <a:pt x="4546" y="1213"/>
                </a:cubicBezTo>
                <a:cubicBezTo>
                  <a:pt x="4539" y="1195"/>
                  <a:pt x="4529" y="1176"/>
                  <a:pt x="4519" y="1159"/>
                </a:cubicBezTo>
                <a:cubicBezTo>
                  <a:pt x="4513" y="1146"/>
                  <a:pt x="4505" y="1134"/>
                  <a:pt x="4499" y="1123"/>
                </a:cubicBezTo>
                <a:cubicBezTo>
                  <a:pt x="4483" y="1102"/>
                  <a:pt x="4464" y="1082"/>
                  <a:pt x="4446" y="1065"/>
                </a:cubicBezTo>
                <a:cubicBezTo>
                  <a:pt x="4437" y="1055"/>
                  <a:pt x="4431" y="1045"/>
                  <a:pt x="4420" y="1036"/>
                </a:cubicBezTo>
                <a:cubicBezTo>
                  <a:pt x="4386" y="1008"/>
                  <a:pt x="4350" y="982"/>
                  <a:pt x="4312" y="959"/>
                </a:cubicBezTo>
                <a:lnTo>
                  <a:pt x="2907" y="146"/>
                </a:lnTo>
                <a:cubicBezTo>
                  <a:pt x="2864" y="121"/>
                  <a:pt x="2818" y="100"/>
                  <a:pt x="2772" y="81"/>
                </a:cubicBezTo>
                <a:cubicBezTo>
                  <a:pt x="2631" y="27"/>
                  <a:pt x="2467" y="0"/>
                  <a:pt x="2303" y="0"/>
                </a:cubicBezTo>
                <a:close/>
              </a:path>
            </a:pathLst>
          </a:custGeom>
          <a:solidFill>
            <a:srgbClr val="880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868;p48">
            <a:extLst>
              <a:ext uri="{FF2B5EF4-FFF2-40B4-BE49-F238E27FC236}">
                <a16:creationId xmlns:a16="http://schemas.microsoft.com/office/drawing/2014/main" id="{81ECC1D4-F3EB-B29E-4198-B2F2FAF7AA02}"/>
              </a:ext>
            </a:extLst>
          </p:cNvPr>
          <p:cNvSpPr/>
          <p:nvPr/>
        </p:nvSpPr>
        <p:spPr>
          <a:xfrm>
            <a:off x="499746" y="1215877"/>
            <a:ext cx="160706" cy="91533"/>
          </a:xfrm>
          <a:custGeom>
            <a:avLst/>
            <a:gdLst/>
            <a:ahLst/>
            <a:cxnLst/>
            <a:rect l="l" t="t" r="r" b="b"/>
            <a:pathLst>
              <a:path w="4614" h="2628" extrusionOk="0">
                <a:moveTo>
                  <a:pt x="2273" y="1"/>
                </a:moveTo>
                <a:cubicBezTo>
                  <a:pt x="2052" y="2"/>
                  <a:pt x="1833" y="50"/>
                  <a:pt x="1666" y="147"/>
                </a:cubicBezTo>
                <a:lnTo>
                  <a:pt x="1149" y="446"/>
                </a:lnTo>
                <a:lnTo>
                  <a:pt x="254" y="965"/>
                </a:lnTo>
                <a:cubicBezTo>
                  <a:pt x="249" y="968"/>
                  <a:pt x="245" y="972"/>
                  <a:pt x="240" y="975"/>
                </a:cubicBezTo>
                <a:cubicBezTo>
                  <a:pt x="207" y="995"/>
                  <a:pt x="173" y="1017"/>
                  <a:pt x="143" y="1043"/>
                </a:cubicBezTo>
                <a:cubicBezTo>
                  <a:pt x="48" y="1126"/>
                  <a:pt x="1" y="1222"/>
                  <a:pt x="1" y="1317"/>
                </a:cubicBezTo>
                <a:cubicBezTo>
                  <a:pt x="1" y="1385"/>
                  <a:pt x="23" y="1451"/>
                  <a:pt x="63" y="1505"/>
                </a:cubicBezTo>
                <a:cubicBezTo>
                  <a:pt x="112" y="1572"/>
                  <a:pt x="177" y="1629"/>
                  <a:pt x="251" y="1670"/>
                </a:cubicBezTo>
                <a:lnTo>
                  <a:pt x="1656" y="2484"/>
                </a:lnTo>
                <a:cubicBezTo>
                  <a:pt x="1781" y="2556"/>
                  <a:pt x="1936" y="2602"/>
                  <a:pt x="2098" y="2619"/>
                </a:cubicBezTo>
                <a:cubicBezTo>
                  <a:pt x="2151" y="2625"/>
                  <a:pt x="2205" y="2628"/>
                  <a:pt x="2259" y="2628"/>
                </a:cubicBezTo>
                <a:cubicBezTo>
                  <a:pt x="2480" y="2628"/>
                  <a:pt x="2702" y="2579"/>
                  <a:pt x="2871" y="2481"/>
                </a:cubicBezTo>
                <a:lnTo>
                  <a:pt x="4283" y="1663"/>
                </a:lnTo>
                <a:cubicBezTo>
                  <a:pt x="4594" y="1483"/>
                  <a:pt x="4614" y="1201"/>
                  <a:pt x="4350" y="1006"/>
                </a:cubicBezTo>
                <a:cubicBezTo>
                  <a:pt x="4329" y="989"/>
                  <a:pt x="4308" y="974"/>
                  <a:pt x="4285" y="960"/>
                </a:cubicBezTo>
                <a:lnTo>
                  <a:pt x="2879" y="147"/>
                </a:lnTo>
                <a:cubicBezTo>
                  <a:pt x="2712" y="49"/>
                  <a:pt x="2493" y="1"/>
                  <a:pt x="2273" y="1"/>
                </a:cubicBezTo>
                <a:close/>
              </a:path>
            </a:pathLst>
          </a:custGeom>
          <a:solidFill>
            <a:srgbClr val="880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869;p48">
            <a:extLst>
              <a:ext uri="{FF2B5EF4-FFF2-40B4-BE49-F238E27FC236}">
                <a16:creationId xmlns:a16="http://schemas.microsoft.com/office/drawing/2014/main" id="{78531130-B0D7-A415-B1B3-43FCD92373C9}"/>
              </a:ext>
            </a:extLst>
          </p:cNvPr>
          <p:cNvSpPr/>
          <p:nvPr/>
        </p:nvSpPr>
        <p:spPr>
          <a:xfrm>
            <a:off x="728056" y="1216539"/>
            <a:ext cx="158059" cy="91498"/>
          </a:xfrm>
          <a:custGeom>
            <a:avLst/>
            <a:gdLst/>
            <a:ahLst/>
            <a:cxnLst/>
            <a:rect l="l" t="t" r="r" b="b"/>
            <a:pathLst>
              <a:path w="4538" h="2627" extrusionOk="0">
                <a:moveTo>
                  <a:pt x="2277" y="1"/>
                </a:moveTo>
                <a:cubicBezTo>
                  <a:pt x="2222" y="1"/>
                  <a:pt x="2167" y="4"/>
                  <a:pt x="2113" y="10"/>
                </a:cubicBezTo>
                <a:cubicBezTo>
                  <a:pt x="1950" y="29"/>
                  <a:pt x="1794" y="74"/>
                  <a:pt x="1668" y="147"/>
                </a:cubicBezTo>
                <a:lnTo>
                  <a:pt x="256" y="966"/>
                </a:lnTo>
                <a:cubicBezTo>
                  <a:pt x="217" y="989"/>
                  <a:pt x="180" y="1013"/>
                  <a:pt x="146" y="1043"/>
                </a:cubicBezTo>
                <a:cubicBezTo>
                  <a:pt x="99" y="1084"/>
                  <a:pt x="61" y="1133"/>
                  <a:pt x="37" y="1190"/>
                </a:cubicBezTo>
                <a:cubicBezTo>
                  <a:pt x="32" y="1202"/>
                  <a:pt x="23" y="1211"/>
                  <a:pt x="19" y="1223"/>
                </a:cubicBezTo>
                <a:cubicBezTo>
                  <a:pt x="18" y="1228"/>
                  <a:pt x="19" y="1231"/>
                  <a:pt x="18" y="1236"/>
                </a:cubicBezTo>
                <a:cubicBezTo>
                  <a:pt x="1" y="1293"/>
                  <a:pt x="1" y="1355"/>
                  <a:pt x="19" y="1412"/>
                </a:cubicBezTo>
                <a:cubicBezTo>
                  <a:pt x="30" y="1444"/>
                  <a:pt x="47" y="1475"/>
                  <a:pt x="66" y="1504"/>
                </a:cubicBezTo>
                <a:cubicBezTo>
                  <a:pt x="116" y="1572"/>
                  <a:pt x="180" y="1628"/>
                  <a:pt x="255" y="1669"/>
                </a:cubicBezTo>
                <a:lnTo>
                  <a:pt x="1658" y="2482"/>
                </a:lnTo>
                <a:cubicBezTo>
                  <a:pt x="1825" y="2578"/>
                  <a:pt x="2044" y="2627"/>
                  <a:pt x="2263" y="2627"/>
                </a:cubicBezTo>
                <a:cubicBezTo>
                  <a:pt x="2319" y="2627"/>
                  <a:pt x="2375" y="2624"/>
                  <a:pt x="2430" y="2617"/>
                </a:cubicBezTo>
                <a:cubicBezTo>
                  <a:pt x="2592" y="2599"/>
                  <a:pt x="2747" y="2554"/>
                  <a:pt x="2873" y="2481"/>
                </a:cubicBezTo>
                <a:lnTo>
                  <a:pt x="4283" y="1662"/>
                </a:lnTo>
                <a:cubicBezTo>
                  <a:pt x="4358" y="1621"/>
                  <a:pt x="4423" y="1566"/>
                  <a:pt x="4473" y="1496"/>
                </a:cubicBezTo>
                <a:cubicBezTo>
                  <a:pt x="4481" y="1484"/>
                  <a:pt x="4487" y="1472"/>
                  <a:pt x="4493" y="1459"/>
                </a:cubicBezTo>
                <a:cubicBezTo>
                  <a:pt x="4493" y="1459"/>
                  <a:pt x="4493" y="1459"/>
                  <a:pt x="4493" y="1460"/>
                </a:cubicBezTo>
                <a:cubicBezTo>
                  <a:pt x="4504" y="1442"/>
                  <a:pt x="4513" y="1423"/>
                  <a:pt x="4522" y="1405"/>
                </a:cubicBezTo>
                <a:cubicBezTo>
                  <a:pt x="4525" y="1390"/>
                  <a:pt x="4527" y="1376"/>
                  <a:pt x="4528" y="1363"/>
                </a:cubicBezTo>
                <a:lnTo>
                  <a:pt x="4528" y="1364"/>
                </a:lnTo>
                <a:cubicBezTo>
                  <a:pt x="4533" y="1345"/>
                  <a:pt x="4537" y="1328"/>
                  <a:pt x="4538" y="1309"/>
                </a:cubicBezTo>
                <a:cubicBezTo>
                  <a:pt x="4537" y="1290"/>
                  <a:pt x="4533" y="1272"/>
                  <a:pt x="4528" y="1254"/>
                </a:cubicBezTo>
                <a:cubicBezTo>
                  <a:pt x="4527" y="1240"/>
                  <a:pt x="4525" y="1228"/>
                  <a:pt x="4522" y="1214"/>
                </a:cubicBezTo>
                <a:cubicBezTo>
                  <a:pt x="4514" y="1195"/>
                  <a:pt x="4504" y="1177"/>
                  <a:pt x="4493" y="1159"/>
                </a:cubicBezTo>
                <a:cubicBezTo>
                  <a:pt x="4488" y="1146"/>
                  <a:pt x="4482" y="1133"/>
                  <a:pt x="4475" y="1122"/>
                </a:cubicBezTo>
                <a:cubicBezTo>
                  <a:pt x="4459" y="1101"/>
                  <a:pt x="4441" y="1081"/>
                  <a:pt x="4421" y="1063"/>
                </a:cubicBezTo>
                <a:cubicBezTo>
                  <a:pt x="4411" y="1054"/>
                  <a:pt x="4407" y="1044"/>
                  <a:pt x="4397" y="1036"/>
                </a:cubicBezTo>
                <a:cubicBezTo>
                  <a:pt x="4363" y="1007"/>
                  <a:pt x="4326" y="981"/>
                  <a:pt x="4286" y="959"/>
                </a:cubicBezTo>
                <a:lnTo>
                  <a:pt x="2883" y="145"/>
                </a:lnTo>
                <a:cubicBezTo>
                  <a:pt x="2840" y="120"/>
                  <a:pt x="2795" y="99"/>
                  <a:pt x="2749" y="82"/>
                </a:cubicBezTo>
                <a:cubicBezTo>
                  <a:pt x="2606" y="28"/>
                  <a:pt x="2441" y="1"/>
                  <a:pt x="2277" y="1"/>
                </a:cubicBezTo>
                <a:close/>
              </a:path>
            </a:pathLst>
          </a:custGeom>
          <a:solidFill>
            <a:srgbClr val="880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870;p48">
            <a:extLst>
              <a:ext uri="{FF2B5EF4-FFF2-40B4-BE49-F238E27FC236}">
                <a16:creationId xmlns:a16="http://schemas.microsoft.com/office/drawing/2014/main" id="{F89E38D0-70EE-DDF6-2575-CC4C12DC2A8B}"/>
              </a:ext>
            </a:extLst>
          </p:cNvPr>
          <p:cNvSpPr/>
          <p:nvPr/>
        </p:nvSpPr>
        <p:spPr>
          <a:xfrm>
            <a:off x="386096" y="1279999"/>
            <a:ext cx="157954" cy="91498"/>
          </a:xfrm>
          <a:custGeom>
            <a:avLst/>
            <a:gdLst/>
            <a:ahLst/>
            <a:cxnLst/>
            <a:rect l="l" t="t" r="r" b="b"/>
            <a:pathLst>
              <a:path w="4535" h="2627" extrusionOk="0">
                <a:moveTo>
                  <a:pt x="2275" y="1"/>
                </a:moveTo>
                <a:cubicBezTo>
                  <a:pt x="2055" y="1"/>
                  <a:pt x="1835" y="50"/>
                  <a:pt x="1667" y="148"/>
                </a:cubicBezTo>
                <a:lnTo>
                  <a:pt x="255" y="965"/>
                </a:lnTo>
                <a:cubicBezTo>
                  <a:pt x="216" y="987"/>
                  <a:pt x="178" y="1013"/>
                  <a:pt x="144" y="1043"/>
                </a:cubicBezTo>
                <a:cubicBezTo>
                  <a:pt x="133" y="1053"/>
                  <a:pt x="126" y="1063"/>
                  <a:pt x="118" y="1073"/>
                </a:cubicBezTo>
                <a:cubicBezTo>
                  <a:pt x="98" y="1090"/>
                  <a:pt x="81" y="1110"/>
                  <a:pt x="65" y="1131"/>
                </a:cubicBezTo>
                <a:cubicBezTo>
                  <a:pt x="57" y="1142"/>
                  <a:pt x="51" y="1156"/>
                  <a:pt x="45" y="1168"/>
                </a:cubicBezTo>
                <a:cubicBezTo>
                  <a:pt x="35" y="1185"/>
                  <a:pt x="25" y="1204"/>
                  <a:pt x="17" y="1223"/>
                </a:cubicBezTo>
                <a:cubicBezTo>
                  <a:pt x="14" y="1236"/>
                  <a:pt x="11" y="1250"/>
                  <a:pt x="10" y="1265"/>
                </a:cubicBezTo>
                <a:cubicBezTo>
                  <a:pt x="5" y="1282"/>
                  <a:pt x="3" y="1299"/>
                  <a:pt x="1" y="1317"/>
                </a:cubicBezTo>
                <a:cubicBezTo>
                  <a:pt x="0" y="1444"/>
                  <a:pt x="83" y="1572"/>
                  <a:pt x="252" y="1669"/>
                </a:cubicBezTo>
                <a:lnTo>
                  <a:pt x="1656" y="2482"/>
                </a:lnTo>
                <a:cubicBezTo>
                  <a:pt x="1823" y="2579"/>
                  <a:pt x="2042" y="2627"/>
                  <a:pt x="2261" y="2627"/>
                </a:cubicBezTo>
                <a:cubicBezTo>
                  <a:pt x="2481" y="2627"/>
                  <a:pt x="2702" y="2578"/>
                  <a:pt x="2871" y="2480"/>
                </a:cubicBezTo>
                <a:lnTo>
                  <a:pt x="4283" y="1662"/>
                </a:lnTo>
                <a:cubicBezTo>
                  <a:pt x="4451" y="1565"/>
                  <a:pt x="4535" y="1437"/>
                  <a:pt x="4535" y="1309"/>
                </a:cubicBezTo>
                <a:cubicBezTo>
                  <a:pt x="4533" y="1291"/>
                  <a:pt x="4531" y="1272"/>
                  <a:pt x="4526" y="1255"/>
                </a:cubicBezTo>
                <a:cubicBezTo>
                  <a:pt x="4525" y="1241"/>
                  <a:pt x="4522" y="1229"/>
                  <a:pt x="4520" y="1215"/>
                </a:cubicBezTo>
                <a:cubicBezTo>
                  <a:pt x="4505" y="1184"/>
                  <a:pt x="4489" y="1153"/>
                  <a:pt x="4474" y="1124"/>
                </a:cubicBezTo>
                <a:cubicBezTo>
                  <a:pt x="4458" y="1102"/>
                  <a:pt x="4441" y="1083"/>
                  <a:pt x="4422" y="1065"/>
                </a:cubicBezTo>
                <a:lnTo>
                  <a:pt x="4422" y="1067"/>
                </a:lnTo>
                <a:cubicBezTo>
                  <a:pt x="4413" y="1057"/>
                  <a:pt x="4407" y="1047"/>
                  <a:pt x="4396" y="1037"/>
                </a:cubicBezTo>
                <a:cubicBezTo>
                  <a:pt x="4363" y="1008"/>
                  <a:pt x="4325" y="982"/>
                  <a:pt x="4287" y="960"/>
                </a:cubicBezTo>
                <a:lnTo>
                  <a:pt x="2881" y="146"/>
                </a:lnTo>
                <a:cubicBezTo>
                  <a:pt x="2792" y="95"/>
                  <a:pt x="2697" y="60"/>
                  <a:pt x="2598" y="37"/>
                </a:cubicBezTo>
                <a:cubicBezTo>
                  <a:pt x="2494" y="13"/>
                  <a:pt x="2385" y="1"/>
                  <a:pt x="2275" y="1"/>
                </a:cubicBezTo>
                <a:close/>
              </a:path>
            </a:pathLst>
          </a:custGeom>
          <a:solidFill>
            <a:srgbClr val="880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871;p48">
            <a:extLst>
              <a:ext uri="{FF2B5EF4-FFF2-40B4-BE49-F238E27FC236}">
                <a16:creationId xmlns:a16="http://schemas.microsoft.com/office/drawing/2014/main" id="{043B7BC1-BA6E-88E6-CA15-8BE5766569E7}"/>
              </a:ext>
            </a:extLst>
          </p:cNvPr>
          <p:cNvSpPr/>
          <p:nvPr/>
        </p:nvSpPr>
        <p:spPr>
          <a:xfrm>
            <a:off x="611550" y="1282403"/>
            <a:ext cx="160915" cy="91498"/>
          </a:xfrm>
          <a:custGeom>
            <a:avLst/>
            <a:gdLst/>
            <a:ahLst/>
            <a:cxnLst/>
            <a:rect l="l" t="t" r="r" b="b"/>
            <a:pathLst>
              <a:path w="4620" h="2627" extrusionOk="0">
                <a:moveTo>
                  <a:pt x="2366" y="0"/>
                </a:moveTo>
                <a:cubicBezTo>
                  <a:pt x="2363" y="0"/>
                  <a:pt x="2360" y="0"/>
                  <a:pt x="2357" y="0"/>
                </a:cubicBezTo>
                <a:cubicBezTo>
                  <a:pt x="2257" y="0"/>
                  <a:pt x="2157" y="12"/>
                  <a:pt x="2058" y="33"/>
                </a:cubicBezTo>
                <a:cubicBezTo>
                  <a:pt x="1950" y="55"/>
                  <a:pt x="1847" y="93"/>
                  <a:pt x="1750" y="147"/>
                </a:cubicBezTo>
                <a:lnTo>
                  <a:pt x="338" y="964"/>
                </a:lnTo>
                <a:cubicBezTo>
                  <a:pt x="1" y="1160"/>
                  <a:pt x="0" y="1474"/>
                  <a:pt x="336" y="1669"/>
                </a:cubicBezTo>
                <a:lnTo>
                  <a:pt x="1739" y="2481"/>
                </a:lnTo>
                <a:cubicBezTo>
                  <a:pt x="1904" y="2578"/>
                  <a:pt x="2121" y="2626"/>
                  <a:pt x="2338" y="2626"/>
                </a:cubicBezTo>
                <a:cubicBezTo>
                  <a:pt x="2341" y="2626"/>
                  <a:pt x="2343" y="2626"/>
                  <a:pt x="2346" y="2626"/>
                </a:cubicBezTo>
                <a:cubicBezTo>
                  <a:pt x="2567" y="2626"/>
                  <a:pt x="2787" y="2578"/>
                  <a:pt x="2956" y="2480"/>
                </a:cubicBezTo>
                <a:lnTo>
                  <a:pt x="4368" y="1661"/>
                </a:lnTo>
                <a:cubicBezTo>
                  <a:pt x="4536" y="1565"/>
                  <a:pt x="4619" y="1437"/>
                  <a:pt x="4619" y="1310"/>
                </a:cubicBezTo>
                <a:cubicBezTo>
                  <a:pt x="4618" y="1291"/>
                  <a:pt x="4615" y="1274"/>
                  <a:pt x="4610" y="1255"/>
                </a:cubicBezTo>
                <a:cubicBezTo>
                  <a:pt x="4609" y="1242"/>
                  <a:pt x="4607" y="1228"/>
                  <a:pt x="4604" y="1214"/>
                </a:cubicBezTo>
                <a:cubicBezTo>
                  <a:pt x="4600" y="1203"/>
                  <a:pt x="4593" y="1193"/>
                  <a:pt x="4588" y="1183"/>
                </a:cubicBezTo>
                <a:cubicBezTo>
                  <a:pt x="4551" y="1102"/>
                  <a:pt x="4480" y="1022"/>
                  <a:pt x="4369" y="958"/>
                </a:cubicBezTo>
                <a:lnTo>
                  <a:pt x="2965" y="145"/>
                </a:lnTo>
                <a:cubicBezTo>
                  <a:pt x="2799" y="49"/>
                  <a:pt x="2583" y="0"/>
                  <a:pt x="2366" y="0"/>
                </a:cubicBezTo>
                <a:close/>
              </a:path>
            </a:pathLst>
          </a:custGeom>
          <a:solidFill>
            <a:srgbClr val="880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872;p48">
            <a:extLst>
              <a:ext uri="{FF2B5EF4-FFF2-40B4-BE49-F238E27FC236}">
                <a16:creationId xmlns:a16="http://schemas.microsoft.com/office/drawing/2014/main" id="{DC715B2E-6D6C-156D-7028-3C4A7A2313F7}"/>
              </a:ext>
            </a:extLst>
          </p:cNvPr>
          <p:cNvSpPr/>
          <p:nvPr/>
        </p:nvSpPr>
        <p:spPr>
          <a:xfrm>
            <a:off x="842891" y="1282995"/>
            <a:ext cx="157989" cy="91533"/>
          </a:xfrm>
          <a:custGeom>
            <a:avLst/>
            <a:gdLst/>
            <a:ahLst/>
            <a:cxnLst/>
            <a:rect l="l" t="t" r="r" b="b"/>
            <a:pathLst>
              <a:path w="4536" h="2628" extrusionOk="0">
                <a:moveTo>
                  <a:pt x="2274" y="1"/>
                </a:moveTo>
                <a:cubicBezTo>
                  <a:pt x="2166" y="1"/>
                  <a:pt x="2057" y="13"/>
                  <a:pt x="1951" y="37"/>
                </a:cubicBezTo>
                <a:cubicBezTo>
                  <a:pt x="1851" y="60"/>
                  <a:pt x="1755" y="97"/>
                  <a:pt x="1666" y="147"/>
                </a:cubicBezTo>
                <a:lnTo>
                  <a:pt x="254" y="966"/>
                </a:lnTo>
                <a:cubicBezTo>
                  <a:pt x="249" y="968"/>
                  <a:pt x="246" y="972"/>
                  <a:pt x="241" y="974"/>
                </a:cubicBezTo>
                <a:cubicBezTo>
                  <a:pt x="207" y="994"/>
                  <a:pt x="174" y="1018"/>
                  <a:pt x="143" y="1044"/>
                </a:cubicBezTo>
                <a:cubicBezTo>
                  <a:pt x="132" y="1054"/>
                  <a:pt x="126" y="1065"/>
                  <a:pt x="116" y="1075"/>
                </a:cubicBezTo>
                <a:cubicBezTo>
                  <a:pt x="98" y="1092"/>
                  <a:pt x="80" y="1111"/>
                  <a:pt x="65" y="1130"/>
                </a:cubicBezTo>
                <a:cubicBezTo>
                  <a:pt x="58" y="1143"/>
                  <a:pt x="52" y="1154"/>
                  <a:pt x="47" y="1166"/>
                </a:cubicBezTo>
                <a:cubicBezTo>
                  <a:pt x="36" y="1185"/>
                  <a:pt x="26" y="1204"/>
                  <a:pt x="17" y="1223"/>
                </a:cubicBezTo>
                <a:cubicBezTo>
                  <a:pt x="15" y="1236"/>
                  <a:pt x="12" y="1249"/>
                  <a:pt x="11" y="1263"/>
                </a:cubicBezTo>
                <a:cubicBezTo>
                  <a:pt x="6" y="1280"/>
                  <a:pt x="3" y="1299"/>
                  <a:pt x="2" y="1317"/>
                </a:cubicBezTo>
                <a:cubicBezTo>
                  <a:pt x="1" y="1445"/>
                  <a:pt x="85" y="1573"/>
                  <a:pt x="252" y="1669"/>
                </a:cubicBezTo>
                <a:lnTo>
                  <a:pt x="1656" y="2482"/>
                </a:lnTo>
                <a:cubicBezTo>
                  <a:pt x="1823" y="2579"/>
                  <a:pt x="2043" y="2627"/>
                  <a:pt x="2262" y="2627"/>
                </a:cubicBezTo>
                <a:cubicBezTo>
                  <a:pt x="2482" y="2627"/>
                  <a:pt x="2703" y="2579"/>
                  <a:pt x="2871" y="2482"/>
                </a:cubicBezTo>
                <a:lnTo>
                  <a:pt x="4283" y="1663"/>
                </a:lnTo>
                <a:cubicBezTo>
                  <a:pt x="4409" y="1590"/>
                  <a:pt x="4488" y="1500"/>
                  <a:pt x="4519" y="1405"/>
                </a:cubicBezTo>
                <a:cubicBezTo>
                  <a:pt x="4531" y="1374"/>
                  <a:pt x="4536" y="1342"/>
                  <a:pt x="4536" y="1310"/>
                </a:cubicBezTo>
                <a:cubicBezTo>
                  <a:pt x="4534" y="1291"/>
                  <a:pt x="4531" y="1274"/>
                  <a:pt x="4527" y="1257"/>
                </a:cubicBezTo>
                <a:cubicBezTo>
                  <a:pt x="4526" y="1242"/>
                  <a:pt x="4523" y="1228"/>
                  <a:pt x="4519" y="1215"/>
                </a:cubicBezTo>
                <a:cubicBezTo>
                  <a:pt x="4512" y="1196"/>
                  <a:pt x="4503" y="1178"/>
                  <a:pt x="4492" y="1160"/>
                </a:cubicBezTo>
                <a:cubicBezTo>
                  <a:pt x="4486" y="1148"/>
                  <a:pt x="4480" y="1135"/>
                  <a:pt x="4472" y="1123"/>
                </a:cubicBezTo>
                <a:cubicBezTo>
                  <a:pt x="4456" y="1102"/>
                  <a:pt x="4439" y="1082"/>
                  <a:pt x="4419" y="1064"/>
                </a:cubicBezTo>
                <a:cubicBezTo>
                  <a:pt x="4410" y="1055"/>
                  <a:pt x="4404" y="1045"/>
                  <a:pt x="4394" y="1036"/>
                </a:cubicBezTo>
                <a:cubicBezTo>
                  <a:pt x="4361" y="1007"/>
                  <a:pt x="4324" y="981"/>
                  <a:pt x="4285" y="958"/>
                </a:cubicBezTo>
                <a:lnTo>
                  <a:pt x="2882" y="146"/>
                </a:lnTo>
                <a:cubicBezTo>
                  <a:pt x="2793" y="95"/>
                  <a:pt x="2697" y="59"/>
                  <a:pt x="2598" y="37"/>
                </a:cubicBezTo>
                <a:cubicBezTo>
                  <a:pt x="2492" y="13"/>
                  <a:pt x="2383" y="1"/>
                  <a:pt x="2274" y="1"/>
                </a:cubicBezTo>
                <a:close/>
              </a:path>
            </a:pathLst>
          </a:custGeom>
          <a:solidFill>
            <a:srgbClr val="880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873;p48">
            <a:extLst>
              <a:ext uri="{FF2B5EF4-FFF2-40B4-BE49-F238E27FC236}">
                <a16:creationId xmlns:a16="http://schemas.microsoft.com/office/drawing/2014/main" id="{B9AFBF50-A452-A2BB-42A7-A309F34DE407}"/>
              </a:ext>
            </a:extLst>
          </p:cNvPr>
          <p:cNvSpPr/>
          <p:nvPr/>
        </p:nvSpPr>
        <p:spPr>
          <a:xfrm>
            <a:off x="263703" y="1349241"/>
            <a:ext cx="134026" cy="77671"/>
          </a:xfrm>
          <a:custGeom>
            <a:avLst/>
            <a:gdLst/>
            <a:ahLst/>
            <a:cxnLst/>
            <a:rect l="l" t="t" r="r" b="b"/>
            <a:pathLst>
              <a:path w="3848" h="2230" extrusionOk="0">
                <a:moveTo>
                  <a:pt x="2332" y="0"/>
                </a:moveTo>
                <a:cubicBezTo>
                  <a:pt x="2149" y="0"/>
                  <a:pt x="1965" y="41"/>
                  <a:pt x="1826" y="123"/>
                </a:cubicBezTo>
                <a:lnTo>
                  <a:pt x="209" y="1058"/>
                </a:lnTo>
                <a:cubicBezTo>
                  <a:pt x="202" y="1063"/>
                  <a:pt x="196" y="1069"/>
                  <a:pt x="188" y="1074"/>
                </a:cubicBezTo>
                <a:cubicBezTo>
                  <a:pt x="164" y="1089"/>
                  <a:pt x="140" y="1105"/>
                  <a:pt x="118" y="1124"/>
                </a:cubicBezTo>
                <a:cubicBezTo>
                  <a:pt x="107" y="1133"/>
                  <a:pt x="99" y="1145"/>
                  <a:pt x="89" y="1155"/>
                </a:cubicBezTo>
                <a:cubicBezTo>
                  <a:pt x="76" y="1167"/>
                  <a:pt x="63" y="1182"/>
                  <a:pt x="52" y="1195"/>
                </a:cubicBezTo>
                <a:cubicBezTo>
                  <a:pt x="46" y="1207"/>
                  <a:pt x="40" y="1218"/>
                  <a:pt x="35" y="1229"/>
                </a:cubicBezTo>
                <a:cubicBezTo>
                  <a:pt x="26" y="1244"/>
                  <a:pt x="19" y="1257"/>
                  <a:pt x="13" y="1273"/>
                </a:cubicBezTo>
                <a:cubicBezTo>
                  <a:pt x="10" y="1285"/>
                  <a:pt x="8" y="1297"/>
                  <a:pt x="8" y="1308"/>
                </a:cubicBezTo>
                <a:cubicBezTo>
                  <a:pt x="4" y="1323"/>
                  <a:pt x="1" y="1338"/>
                  <a:pt x="0" y="1353"/>
                </a:cubicBezTo>
                <a:cubicBezTo>
                  <a:pt x="0" y="1379"/>
                  <a:pt x="4" y="1406"/>
                  <a:pt x="13" y="1431"/>
                </a:cubicBezTo>
                <a:cubicBezTo>
                  <a:pt x="39" y="1510"/>
                  <a:pt x="104" y="1584"/>
                  <a:pt x="208" y="1645"/>
                </a:cubicBezTo>
                <a:lnTo>
                  <a:pt x="1011" y="2110"/>
                </a:lnTo>
                <a:cubicBezTo>
                  <a:pt x="1149" y="2190"/>
                  <a:pt x="1331" y="2230"/>
                  <a:pt x="1513" y="2230"/>
                </a:cubicBezTo>
                <a:cubicBezTo>
                  <a:pt x="1697" y="2230"/>
                  <a:pt x="1881" y="2189"/>
                  <a:pt x="2023" y="2107"/>
                </a:cubicBezTo>
                <a:lnTo>
                  <a:pt x="3637" y="1171"/>
                </a:lnTo>
                <a:cubicBezTo>
                  <a:pt x="3778" y="1090"/>
                  <a:pt x="3847" y="984"/>
                  <a:pt x="3847" y="877"/>
                </a:cubicBezTo>
                <a:lnTo>
                  <a:pt x="3835" y="799"/>
                </a:lnTo>
                <a:cubicBezTo>
                  <a:pt x="3829" y="783"/>
                  <a:pt x="3821" y="767"/>
                  <a:pt x="3811" y="752"/>
                </a:cubicBezTo>
                <a:cubicBezTo>
                  <a:pt x="3806" y="742"/>
                  <a:pt x="3803" y="732"/>
                  <a:pt x="3797" y="722"/>
                </a:cubicBezTo>
                <a:cubicBezTo>
                  <a:pt x="3783" y="705"/>
                  <a:pt x="3768" y="689"/>
                  <a:pt x="3752" y="674"/>
                </a:cubicBezTo>
                <a:cubicBezTo>
                  <a:pt x="3744" y="667"/>
                  <a:pt x="3740" y="658"/>
                  <a:pt x="3731" y="650"/>
                </a:cubicBezTo>
                <a:cubicBezTo>
                  <a:pt x="3704" y="627"/>
                  <a:pt x="3673" y="605"/>
                  <a:pt x="3639" y="586"/>
                </a:cubicBezTo>
                <a:lnTo>
                  <a:pt x="2837" y="120"/>
                </a:lnTo>
                <a:cubicBezTo>
                  <a:pt x="2801" y="100"/>
                  <a:pt x="2764" y="83"/>
                  <a:pt x="2725" y="68"/>
                </a:cubicBezTo>
                <a:cubicBezTo>
                  <a:pt x="2642" y="37"/>
                  <a:pt x="2557" y="17"/>
                  <a:pt x="2469" y="8"/>
                </a:cubicBezTo>
                <a:cubicBezTo>
                  <a:pt x="2423" y="3"/>
                  <a:pt x="2378" y="0"/>
                  <a:pt x="2332" y="0"/>
                </a:cubicBezTo>
                <a:close/>
              </a:path>
            </a:pathLst>
          </a:custGeom>
          <a:solidFill>
            <a:srgbClr val="0F0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874;p48">
            <a:extLst>
              <a:ext uri="{FF2B5EF4-FFF2-40B4-BE49-F238E27FC236}">
                <a16:creationId xmlns:a16="http://schemas.microsoft.com/office/drawing/2014/main" id="{252B23A5-56CD-2824-B7FF-DFB24CD6C7E2}"/>
              </a:ext>
            </a:extLst>
          </p:cNvPr>
          <p:cNvSpPr/>
          <p:nvPr/>
        </p:nvSpPr>
        <p:spPr>
          <a:xfrm>
            <a:off x="500895" y="1346455"/>
            <a:ext cx="160880" cy="91533"/>
          </a:xfrm>
          <a:custGeom>
            <a:avLst/>
            <a:gdLst/>
            <a:ahLst/>
            <a:cxnLst/>
            <a:rect l="l" t="t" r="r" b="b"/>
            <a:pathLst>
              <a:path w="4619" h="2628" extrusionOk="0">
                <a:moveTo>
                  <a:pt x="2275" y="0"/>
                </a:moveTo>
                <a:cubicBezTo>
                  <a:pt x="2054" y="0"/>
                  <a:pt x="1834" y="49"/>
                  <a:pt x="1666" y="147"/>
                </a:cubicBezTo>
                <a:lnTo>
                  <a:pt x="254" y="965"/>
                </a:lnTo>
                <a:cubicBezTo>
                  <a:pt x="214" y="987"/>
                  <a:pt x="177" y="1013"/>
                  <a:pt x="143" y="1043"/>
                </a:cubicBezTo>
                <a:cubicBezTo>
                  <a:pt x="131" y="1054"/>
                  <a:pt x="125" y="1064"/>
                  <a:pt x="115" y="1073"/>
                </a:cubicBezTo>
                <a:cubicBezTo>
                  <a:pt x="97" y="1092"/>
                  <a:pt x="79" y="1111"/>
                  <a:pt x="63" y="1130"/>
                </a:cubicBezTo>
                <a:cubicBezTo>
                  <a:pt x="56" y="1144"/>
                  <a:pt x="50" y="1156"/>
                  <a:pt x="43" y="1170"/>
                </a:cubicBezTo>
                <a:cubicBezTo>
                  <a:pt x="32" y="1187"/>
                  <a:pt x="24" y="1205"/>
                  <a:pt x="16" y="1223"/>
                </a:cubicBezTo>
                <a:cubicBezTo>
                  <a:pt x="12" y="1237"/>
                  <a:pt x="10" y="1252"/>
                  <a:pt x="9" y="1265"/>
                </a:cubicBezTo>
                <a:cubicBezTo>
                  <a:pt x="5" y="1283"/>
                  <a:pt x="1" y="1300"/>
                  <a:pt x="0" y="1318"/>
                </a:cubicBezTo>
                <a:cubicBezTo>
                  <a:pt x="0" y="1445"/>
                  <a:pt x="83" y="1573"/>
                  <a:pt x="250" y="1669"/>
                </a:cubicBezTo>
                <a:lnTo>
                  <a:pt x="1655" y="2482"/>
                </a:lnTo>
                <a:cubicBezTo>
                  <a:pt x="1822" y="2579"/>
                  <a:pt x="2041" y="2628"/>
                  <a:pt x="2260" y="2628"/>
                </a:cubicBezTo>
                <a:cubicBezTo>
                  <a:pt x="2481" y="2628"/>
                  <a:pt x="2701" y="2579"/>
                  <a:pt x="2870" y="2481"/>
                </a:cubicBezTo>
                <a:lnTo>
                  <a:pt x="4282" y="1663"/>
                </a:lnTo>
                <a:cubicBezTo>
                  <a:pt x="4618" y="1469"/>
                  <a:pt x="4619" y="1154"/>
                  <a:pt x="4283" y="958"/>
                </a:cubicBezTo>
                <a:lnTo>
                  <a:pt x="2880" y="146"/>
                </a:lnTo>
                <a:cubicBezTo>
                  <a:pt x="2791" y="96"/>
                  <a:pt x="2695" y="59"/>
                  <a:pt x="2596" y="37"/>
                </a:cubicBezTo>
                <a:cubicBezTo>
                  <a:pt x="2493" y="12"/>
                  <a:pt x="2384" y="0"/>
                  <a:pt x="2275" y="0"/>
                </a:cubicBezTo>
                <a:close/>
              </a:path>
            </a:pathLst>
          </a:custGeom>
          <a:solidFill>
            <a:srgbClr val="880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875;p48">
            <a:extLst>
              <a:ext uri="{FF2B5EF4-FFF2-40B4-BE49-F238E27FC236}">
                <a16:creationId xmlns:a16="http://schemas.microsoft.com/office/drawing/2014/main" id="{1CE939F4-06C3-9B91-68E6-F769A498A657}"/>
              </a:ext>
            </a:extLst>
          </p:cNvPr>
          <p:cNvSpPr/>
          <p:nvPr/>
        </p:nvSpPr>
        <p:spPr>
          <a:xfrm>
            <a:off x="729276" y="1347152"/>
            <a:ext cx="157919" cy="91498"/>
          </a:xfrm>
          <a:custGeom>
            <a:avLst/>
            <a:gdLst/>
            <a:ahLst/>
            <a:cxnLst/>
            <a:rect l="l" t="t" r="r" b="b"/>
            <a:pathLst>
              <a:path w="4534" h="2627" extrusionOk="0">
                <a:moveTo>
                  <a:pt x="2275" y="0"/>
                </a:moveTo>
                <a:cubicBezTo>
                  <a:pt x="2054" y="0"/>
                  <a:pt x="1834" y="48"/>
                  <a:pt x="1666" y="147"/>
                </a:cubicBezTo>
                <a:lnTo>
                  <a:pt x="254" y="964"/>
                </a:lnTo>
                <a:cubicBezTo>
                  <a:pt x="215" y="988"/>
                  <a:pt x="178" y="1014"/>
                  <a:pt x="143" y="1044"/>
                </a:cubicBezTo>
                <a:cubicBezTo>
                  <a:pt x="132" y="1053"/>
                  <a:pt x="125" y="1065"/>
                  <a:pt x="116" y="1075"/>
                </a:cubicBezTo>
                <a:cubicBezTo>
                  <a:pt x="97" y="1092"/>
                  <a:pt x="80" y="1110"/>
                  <a:pt x="64" y="1132"/>
                </a:cubicBezTo>
                <a:cubicBezTo>
                  <a:pt x="56" y="1144"/>
                  <a:pt x="50" y="1158"/>
                  <a:pt x="44" y="1171"/>
                </a:cubicBezTo>
                <a:cubicBezTo>
                  <a:pt x="33" y="1187"/>
                  <a:pt x="24" y="1206"/>
                  <a:pt x="16" y="1223"/>
                </a:cubicBezTo>
                <a:cubicBezTo>
                  <a:pt x="13" y="1237"/>
                  <a:pt x="12" y="1252"/>
                  <a:pt x="9" y="1265"/>
                </a:cubicBezTo>
                <a:cubicBezTo>
                  <a:pt x="5" y="1283"/>
                  <a:pt x="2" y="1300"/>
                  <a:pt x="0" y="1319"/>
                </a:cubicBezTo>
                <a:cubicBezTo>
                  <a:pt x="2" y="1385"/>
                  <a:pt x="23" y="1451"/>
                  <a:pt x="62" y="1506"/>
                </a:cubicBezTo>
                <a:cubicBezTo>
                  <a:pt x="78" y="1526"/>
                  <a:pt x="97" y="1546"/>
                  <a:pt x="116" y="1564"/>
                </a:cubicBezTo>
                <a:lnTo>
                  <a:pt x="116" y="1564"/>
                </a:lnTo>
                <a:cubicBezTo>
                  <a:pt x="124" y="1573"/>
                  <a:pt x="131" y="1583"/>
                  <a:pt x="140" y="1591"/>
                </a:cubicBezTo>
                <a:cubicBezTo>
                  <a:pt x="175" y="1621"/>
                  <a:pt x="212" y="1647"/>
                  <a:pt x="251" y="1669"/>
                </a:cubicBezTo>
                <a:lnTo>
                  <a:pt x="1654" y="2482"/>
                </a:lnTo>
                <a:cubicBezTo>
                  <a:pt x="1743" y="2531"/>
                  <a:pt x="1839" y="2568"/>
                  <a:pt x="1939" y="2591"/>
                </a:cubicBezTo>
                <a:cubicBezTo>
                  <a:pt x="2041" y="2614"/>
                  <a:pt x="2151" y="2626"/>
                  <a:pt x="2260" y="2626"/>
                </a:cubicBezTo>
                <a:cubicBezTo>
                  <a:pt x="2480" y="2626"/>
                  <a:pt x="2701" y="2578"/>
                  <a:pt x="2870" y="2479"/>
                </a:cubicBezTo>
                <a:lnTo>
                  <a:pt x="4282" y="1662"/>
                </a:lnTo>
                <a:cubicBezTo>
                  <a:pt x="4451" y="1564"/>
                  <a:pt x="4534" y="1436"/>
                  <a:pt x="4534" y="1309"/>
                </a:cubicBezTo>
                <a:cubicBezTo>
                  <a:pt x="4533" y="1290"/>
                  <a:pt x="4530" y="1273"/>
                  <a:pt x="4525" y="1254"/>
                </a:cubicBezTo>
                <a:cubicBezTo>
                  <a:pt x="4524" y="1241"/>
                  <a:pt x="4521" y="1227"/>
                  <a:pt x="4519" y="1215"/>
                </a:cubicBezTo>
                <a:cubicBezTo>
                  <a:pt x="4510" y="1195"/>
                  <a:pt x="4500" y="1175"/>
                  <a:pt x="4489" y="1158"/>
                </a:cubicBezTo>
                <a:cubicBezTo>
                  <a:pt x="4484" y="1145"/>
                  <a:pt x="4478" y="1134"/>
                  <a:pt x="4472" y="1123"/>
                </a:cubicBezTo>
                <a:cubicBezTo>
                  <a:pt x="4422" y="1055"/>
                  <a:pt x="4358" y="999"/>
                  <a:pt x="4284" y="958"/>
                </a:cubicBezTo>
                <a:lnTo>
                  <a:pt x="2880" y="146"/>
                </a:lnTo>
                <a:cubicBezTo>
                  <a:pt x="2753" y="70"/>
                  <a:pt x="2594" y="25"/>
                  <a:pt x="2428" y="8"/>
                </a:cubicBezTo>
                <a:cubicBezTo>
                  <a:pt x="2377" y="3"/>
                  <a:pt x="2326" y="0"/>
                  <a:pt x="2275" y="0"/>
                </a:cubicBezTo>
                <a:close/>
              </a:path>
            </a:pathLst>
          </a:custGeom>
          <a:solidFill>
            <a:srgbClr val="880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876;p48">
            <a:extLst>
              <a:ext uri="{FF2B5EF4-FFF2-40B4-BE49-F238E27FC236}">
                <a16:creationId xmlns:a16="http://schemas.microsoft.com/office/drawing/2014/main" id="{40D2A51B-6459-2EB2-08C2-99B8C32DDB5B}"/>
              </a:ext>
            </a:extLst>
          </p:cNvPr>
          <p:cNvSpPr/>
          <p:nvPr/>
        </p:nvSpPr>
        <p:spPr>
          <a:xfrm>
            <a:off x="348932" y="1398700"/>
            <a:ext cx="134270" cy="77671"/>
          </a:xfrm>
          <a:custGeom>
            <a:avLst/>
            <a:gdLst/>
            <a:ahLst/>
            <a:cxnLst/>
            <a:rect l="l" t="t" r="r" b="b"/>
            <a:pathLst>
              <a:path w="3855" h="2230" extrusionOk="0">
                <a:moveTo>
                  <a:pt x="2338" y="1"/>
                </a:moveTo>
                <a:cubicBezTo>
                  <a:pt x="2155" y="1"/>
                  <a:pt x="1971" y="42"/>
                  <a:pt x="1831" y="123"/>
                </a:cubicBezTo>
                <a:lnTo>
                  <a:pt x="216" y="1059"/>
                </a:lnTo>
                <a:cubicBezTo>
                  <a:pt x="112" y="1121"/>
                  <a:pt x="45" y="1195"/>
                  <a:pt x="19" y="1273"/>
                </a:cubicBezTo>
                <a:cubicBezTo>
                  <a:pt x="19" y="1273"/>
                  <a:pt x="19" y="1274"/>
                  <a:pt x="19" y="1274"/>
                </a:cubicBezTo>
                <a:cubicBezTo>
                  <a:pt x="16" y="1285"/>
                  <a:pt x="14" y="1296"/>
                  <a:pt x="12" y="1308"/>
                </a:cubicBezTo>
                <a:cubicBezTo>
                  <a:pt x="1" y="1348"/>
                  <a:pt x="2" y="1391"/>
                  <a:pt x="18" y="1430"/>
                </a:cubicBezTo>
                <a:cubicBezTo>
                  <a:pt x="27" y="1457"/>
                  <a:pt x="40" y="1485"/>
                  <a:pt x="56" y="1508"/>
                </a:cubicBezTo>
                <a:cubicBezTo>
                  <a:pt x="99" y="1564"/>
                  <a:pt x="152" y="1611"/>
                  <a:pt x="214" y="1644"/>
                </a:cubicBezTo>
                <a:lnTo>
                  <a:pt x="1016" y="2109"/>
                </a:lnTo>
                <a:cubicBezTo>
                  <a:pt x="1155" y="2189"/>
                  <a:pt x="1337" y="2230"/>
                  <a:pt x="1519" y="2230"/>
                </a:cubicBezTo>
                <a:cubicBezTo>
                  <a:pt x="1566" y="2230"/>
                  <a:pt x="1612" y="2227"/>
                  <a:pt x="1658" y="2222"/>
                </a:cubicBezTo>
                <a:cubicBezTo>
                  <a:pt x="1793" y="2207"/>
                  <a:pt x="1923" y="2168"/>
                  <a:pt x="2028" y="2108"/>
                </a:cubicBezTo>
                <a:lnTo>
                  <a:pt x="3643" y="1173"/>
                </a:lnTo>
                <a:cubicBezTo>
                  <a:pt x="3783" y="1090"/>
                  <a:pt x="3854" y="984"/>
                  <a:pt x="3854" y="878"/>
                </a:cubicBezTo>
                <a:cubicBezTo>
                  <a:pt x="3854" y="878"/>
                  <a:pt x="3854" y="878"/>
                  <a:pt x="3854" y="877"/>
                </a:cubicBezTo>
                <a:cubicBezTo>
                  <a:pt x="3853" y="862"/>
                  <a:pt x="3850" y="848"/>
                  <a:pt x="3847" y="833"/>
                </a:cubicBezTo>
                <a:cubicBezTo>
                  <a:pt x="3845" y="821"/>
                  <a:pt x="3843" y="810"/>
                  <a:pt x="3840" y="799"/>
                </a:cubicBezTo>
                <a:cubicBezTo>
                  <a:pt x="3834" y="784"/>
                  <a:pt x="3827" y="769"/>
                  <a:pt x="3818" y="755"/>
                </a:cubicBezTo>
                <a:cubicBezTo>
                  <a:pt x="3814" y="744"/>
                  <a:pt x="3808" y="733"/>
                  <a:pt x="3802" y="722"/>
                </a:cubicBezTo>
                <a:cubicBezTo>
                  <a:pt x="3790" y="706"/>
                  <a:pt x="3775" y="690"/>
                  <a:pt x="3760" y="676"/>
                </a:cubicBezTo>
                <a:cubicBezTo>
                  <a:pt x="3751" y="667"/>
                  <a:pt x="3746" y="659"/>
                  <a:pt x="3738" y="651"/>
                </a:cubicBezTo>
                <a:cubicBezTo>
                  <a:pt x="3709" y="626"/>
                  <a:pt x="3678" y="605"/>
                  <a:pt x="3646" y="587"/>
                </a:cubicBezTo>
                <a:lnTo>
                  <a:pt x="2843" y="122"/>
                </a:lnTo>
                <a:cubicBezTo>
                  <a:pt x="2703" y="40"/>
                  <a:pt x="2521" y="1"/>
                  <a:pt x="2338" y="1"/>
                </a:cubicBezTo>
                <a:close/>
              </a:path>
            </a:pathLst>
          </a:custGeom>
          <a:solidFill>
            <a:srgbClr val="0F0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877;p48">
            <a:extLst>
              <a:ext uri="{FF2B5EF4-FFF2-40B4-BE49-F238E27FC236}">
                <a16:creationId xmlns:a16="http://schemas.microsoft.com/office/drawing/2014/main" id="{C456236E-D7E2-672E-CA27-B9A2A90A86E5}"/>
              </a:ext>
            </a:extLst>
          </p:cNvPr>
          <p:cNvSpPr/>
          <p:nvPr/>
        </p:nvSpPr>
        <p:spPr>
          <a:xfrm>
            <a:off x="615625" y="1412980"/>
            <a:ext cx="157989" cy="91464"/>
          </a:xfrm>
          <a:custGeom>
            <a:avLst/>
            <a:gdLst/>
            <a:ahLst/>
            <a:cxnLst/>
            <a:rect l="l" t="t" r="r" b="b"/>
            <a:pathLst>
              <a:path w="4536" h="2626" extrusionOk="0">
                <a:moveTo>
                  <a:pt x="2272" y="0"/>
                </a:moveTo>
                <a:cubicBezTo>
                  <a:pt x="2053" y="0"/>
                  <a:pt x="1834" y="49"/>
                  <a:pt x="1666" y="146"/>
                </a:cubicBezTo>
                <a:lnTo>
                  <a:pt x="255" y="964"/>
                </a:lnTo>
                <a:cubicBezTo>
                  <a:pt x="249" y="967"/>
                  <a:pt x="246" y="971"/>
                  <a:pt x="240" y="974"/>
                </a:cubicBezTo>
                <a:cubicBezTo>
                  <a:pt x="206" y="994"/>
                  <a:pt x="174" y="1016"/>
                  <a:pt x="143" y="1042"/>
                </a:cubicBezTo>
                <a:cubicBezTo>
                  <a:pt x="86" y="1090"/>
                  <a:pt x="43" y="1151"/>
                  <a:pt x="17" y="1222"/>
                </a:cubicBezTo>
                <a:cubicBezTo>
                  <a:pt x="13" y="1236"/>
                  <a:pt x="11" y="1249"/>
                  <a:pt x="10" y="1263"/>
                </a:cubicBezTo>
                <a:cubicBezTo>
                  <a:pt x="6" y="1282"/>
                  <a:pt x="2" y="1299"/>
                  <a:pt x="1" y="1316"/>
                </a:cubicBezTo>
                <a:cubicBezTo>
                  <a:pt x="1" y="1348"/>
                  <a:pt x="6" y="1381"/>
                  <a:pt x="17" y="1412"/>
                </a:cubicBezTo>
                <a:cubicBezTo>
                  <a:pt x="42" y="1481"/>
                  <a:pt x="85" y="1543"/>
                  <a:pt x="142" y="1590"/>
                </a:cubicBezTo>
                <a:cubicBezTo>
                  <a:pt x="175" y="1620"/>
                  <a:pt x="213" y="1646"/>
                  <a:pt x="251" y="1668"/>
                </a:cubicBezTo>
                <a:lnTo>
                  <a:pt x="1656" y="2481"/>
                </a:lnTo>
                <a:cubicBezTo>
                  <a:pt x="1822" y="2577"/>
                  <a:pt x="2041" y="2626"/>
                  <a:pt x="2260" y="2626"/>
                </a:cubicBezTo>
                <a:cubicBezTo>
                  <a:pt x="2481" y="2626"/>
                  <a:pt x="2702" y="2577"/>
                  <a:pt x="2872" y="2479"/>
                </a:cubicBezTo>
                <a:lnTo>
                  <a:pt x="4283" y="1662"/>
                </a:lnTo>
                <a:cubicBezTo>
                  <a:pt x="4451" y="1564"/>
                  <a:pt x="4535" y="1436"/>
                  <a:pt x="4535" y="1310"/>
                </a:cubicBezTo>
                <a:cubicBezTo>
                  <a:pt x="4535" y="1182"/>
                  <a:pt x="4452" y="1055"/>
                  <a:pt x="4284" y="958"/>
                </a:cubicBezTo>
                <a:lnTo>
                  <a:pt x="2881" y="146"/>
                </a:lnTo>
                <a:cubicBezTo>
                  <a:pt x="2837" y="121"/>
                  <a:pt x="2793" y="100"/>
                  <a:pt x="2746" y="81"/>
                </a:cubicBezTo>
                <a:cubicBezTo>
                  <a:pt x="2647" y="44"/>
                  <a:pt x="2543" y="21"/>
                  <a:pt x="2437" y="9"/>
                </a:cubicBezTo>
                <a:cubicBezTo>
                  <a:pt x="2383" y="3"/>
                  <a:pt x="2327" y="0"/>
                  <a:pt x="2272" y="0"/>
                </a:cubicBezTo>
                <a:close/>
              </a:path>
            </a:pathLst>
          </a:custGeom>
          <a:solidFill>
            <a:srgbClr val="8800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878;p48">
            <a:extLst>
              <a:ext uri="{FF2B5EF4-FFF2-40B4-BE49-F238E27FC236}">
                <a16:creationId xmlns:a16="http://schemas.microsoft.com/office/drawing/2014/main" id="{AEEF610F-9462-2B29-4704-62698C08A9DB}"/>
              </a:ext>
            </a:extLst>
          </p:cNvPr>
          <p:cNvSpPr/>
          <p:nvPr/>
        </p:nvSpPr>
        <p:spPr>
          <a:xfrm>
            <a:off x="426707" y="1443700"/>
            <a:ext cx="232525" cy="133921"/>
          </a:xfrm>
          <a:custGeom>
            <a:avLst/>
            <a:gdLst/>
            <a:ahLst/>
            <a:cxnLst/>
            <a:rect l="l" t="t" r="r" b="b"/>
            <a:pathLst>
              <a:path w="6676" h="3845" extrusionOk="0">
                <a:moveTo>
                  <a:pt x="2429" y="1"/>
                </a:moveTo>
                <a:cubicBezTo>
                  <a:pt x="2367" y="1"/>
                  <a:pt x="2305" y="7"/>
                  <a:pt x="2244" y="22"/>
                </a:cubicBezTo>
                <a:cubicBezTo>
                  <a:pt x="2188" y="34"/>
                  <a:pt x="2133" y="55"/>
                  <a:pt x="2083" y="84"/>
                </a:cubicBezTo>
                <a:lnTo>
                  <a:pt x="145" y="1205"/>
                </a:lnTo>
                <a:cubicBezTo>
                  <a:pt x="49" y="1260"/>
                  <a:pt x="1" y="1333"/>
                  <a:pt x="1" y="1407"/>
                </a:cubicBezTo>
                <a:cubicBezTo>
                  <a:pt x="2" y="1478"/>
                  <a:pt x="49" y="1551"/>
                  <a:pt x="145" y="1606"/>
                </a:cubicBezTo>
                <a:lnTo>
                  <a:pt x="3868" y="3762"/>
                </a:lnTo>
                <a:cubicBezTo>
                  <a:pt x="3963" y="3817"/>
                  <a:pt x="4087" y="3844"/>
                  <a:pt x="4211" y="3844"/>
                </a:cubicBezTo>
                <a:cubicBezTo>
                  <a:pt x="4336" y="3844"/>
                  <a:pt x="4462" y="3817"/>
                  <a:pt x="4558" y="3761"/>
                </a:cubicBezTo>
                <a:lnTo>
                  <a:pt x="6495" y="2639"/>
                </a:lnTo>
                <a:cubicBezTo>
                  <a:pt x="6537" y="2617"/>
                  <a:pt x="6574" y="2584"/>
                  <a:pt x="6604" y="2546"/>
                </a:cubicBezTo>
                <a:cubicBezTo>
                  <a:pt x="6676" y="2443"/>
                  <a:pt x="6641" y="2323"/>
                  <a:pt x="6497" y="2240"/>
                </a:cubicBezTo>
                <a:lnTo>
                  <a:pt x="2774" y="84"/>
                </a:lnTo>
                <a:cubicBezTo>
                  <a:pt x="2679" y="28"/>
                  <a:pt x="2554" y="1"/>
                  <a:pt x="2429" y="1"/>
                </a:cubicBezTo>
                <a:close/>
              </a:path>
            </a:pathLst>
          </a:custGeom>
          <a:solidFill>
            <a:srgbClr val="0F0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tge 2">
            <a:extLst>
              <a:ext uri="{FF2B5EF4-FFF2-40B4-BE49-F238E27FC236}">
                <a16:creationId xmlns:a16="http://schemas.microsoft.com/office/drawing/2014/main" id="{B0697FAD-313A-399F-E017-910CE11E0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72" y="4798614"/>
            <a:ext cx="2141411" cy="2141411"/>
          </a:xfrm>
          <a:prstGeom prst="rect">
            <a:avLst/>
          </a:prstGeom>
        </p:spPr>
      </p:pic>
    </p:spTree>
    <p:extLst>
      <p:ext uri="{BB962C8B-B14F-4D97-AF65-F5344CB8AC3E}">
        <p14:creationId xmlns:p14="http://schemas.microsoft.com/office/powerpoint/2010/main" val="4218348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E3E52-0F84-EC20-7C6B-2FD8B09AAC5D}"/>
            </a:ext>
          </a:extLst>
        </p:cNvPr>
        <p:cNvGrpSpPr/>
        <p:nvPr/>
      </p:nvGrpSpPr>
      <p:grpSpPr>
        <a:xfrm>
          <a:off x="0" y="0"/>
          <a:ext cx="0" cy="0"/>
          <a:chOff x="0" y="0"/>
          <a:chExt cx="0" cy="0"/>
        </a:xfrm>
      </p:grpSpPr>
      <p:graphicFrame>
        <p:nvGraphicFramePr>
          <p:cNvPr id="4" name="Taula 3">
            <a:extLst>
              <a:ext uri="{FF2B5EF4-FFF2-40B4-BE49-F238E27FC236}">
                <a16:creationId xmlns:a16="http://schemas.microsoft.com/office/drawing/2014/main" id="{14DF1C5D-50A2-261B-90A9-F2A1270B365F}"/>
              </a:ext>
            </a:extLst>
          </p:cNvPr>
          <p:cNvGraphicFramePr>
            <a:graphicFrameLocks noGrp="1"/>
          </p:cNvGraphicFramePr>
          <p:nvPr>
            <p:extLst>
              <p:ext uri="{D42A27DB-BD31-4B8C-83A1-F6EECF244321}">
                <p14:modId xmlns:p14="http://schemas.microsoft.com/office/powerpoint/2010/main" val="3358906064"/>
              </p:ext>
            </p:extLst>
          </p:nvPr>
        </p:nvGraphicFramePr>
        <p:xfrm>
          <a:off x="250823" y="635057"/>
          <a:ext cx="6221416" cy="4450080"/>
        </p:xfrm>
        <a:graphic>
          <a:graphicData uri="http://schemas.openxmlformats.org/drawingml/2006/table">
            <a:tbl>
              <a:tblPr firstRow="1" bandRow="1">
                <a:tableStyleId>{5940675A-B579-460E-94D1-54222C63F5DA}</a:tableStyleId>
              </a:tblPr>
              <a:tblGrid>
                <a:gridCol w="1555354">
                  <a:extLst>
                    <a:ext uri="{9D8B030D-6E8A-4147-A177-3AD203B41FA5}">
                      <a16:colId xmlns:a16="http://schemas.microsoft.com/office/drawing/2014/main" val="3546111165"/>
                    </a:ext>
                  </a:extLst>
                </a:gridCol>
                <a:gridCol w="1555354">
                  <a:extLst>
                    <a:ext uri="{9D8B030D-6E8A-4147-A177-3AD203B41FA5}">
                      <a16:colId xmlns:a16="http://schemas.microsoft.com/office/drawing/2014/main" val="2763187416"/>
                    </a:ext>
                  </a:extLst>
                </a:gridCol>
                <a:gridCol w="1555354">
                  <a:extLst>
                    <a:ext uri="{9D8B030D-6E8A-4147-A177-3AD203B41FA5}">
                      <a16:colId xmlns:a16="http://schemas.microsoft.com/office/drawing/2014/main" val="720455525"/>
                    </a:ext>
                  </a:extLst>
                </a:gridCol>
                <a:gridCol w="1555354">
                  <a:extLst>
                    <a:ext uri="{9D8B030D-6E8A-4147-A177-3AD203B41FA5}">
                      <a16:colId xmlns:a16="http://schemas.microsoft.com/office/drawing/2014/main" val="3821156524"/>
                    </a:ext>
                  </a:extLst>
                </a:gridCol>
              </a:tblGrid>
              <a:tr h="370840">
                <a:tc>
                  <a:txBody>
                    <a:bodyPr/>
                    <a:lstStyle/>
                    <a:p>
                      <a:r>
                        <a:rPr lang="es-ES" noProof="0" dirty="0">
                          <a:solidFill>
                            <a:srgbClr val="00359B"/>
                          </a:solidFill>
                          <a:latin typeface="Georgia" panose="02040502050405020303" pitchFamily="18" charset="0"/>
                        </a:rPr>
                        <a:t>Enero</a:t>
                      </a:r>
                    </a:p>
                  </a:txBody>
                  <a:tcPr>
                    <a:lnL w="12700" cap="flat" cmpd="sng" algn="ctr">
                      <a:solidFill>
                        <a:srgbClr val="00359B"/>
                      </a:solidFill>
                      <a:prstDash val="solid"/>
                      <a:round/>
                      <a:headEnd type="none" w="med" len="med"/>
                      <a:tailEnd type="none" w="med" len="med"/>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0</a:t>
                      </a:r>
                    </a:p>
                  </a:txBody>
                  <a:tcPr>
                    <a:lnL w="12700" cmpd="sng">
                      <a:noFill/>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Ene</a:t>
                      </a:r>
                      <a:r>
                        <a:rPr lang="es-ES" b="1" noProof="0" dirty="0" err="1">
                          <a:solidFill>
                            <a:srgbClr val="00359B"/>
                          </a:solidFill>
                          <a:latin typeface="Georgia" panose="02040502050405020303" pitchFamily="18" charset="0"/>
                        </a:rPr>
                        <a:t>z</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Zero</a:t>
                      </a:r>
                    </a:p>
                  </a:txBody>
                  <a:tcPr>
                    <a:lnL w="12700" cmpd="sng">
                      <a:noFill/>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2534285"/>
                  </a:ext>
                </a:extLst>
              </a:tr>
              <a:tr h="370840">
                <a:tc>
                  <a:txBody>
                    <a:bodyPr/>
                    <a:lstStyle/>
                    <a:p>
                      <a:r>
                        <a:rPr lang="es-ES" noProof="0" dirty="0">
                          <a:solidFill>
                            <a:srgbClr val="00359B"/>
                          </a:solidFill>
                          <a:latin typeface="Georgia" panose="02040502050405020303" pitchFamily="18" charset="0"/>
                        </a:rPr>
                        <a:t>Febrero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Febre</a:t>
                      </a:r>
                      <a:r>
                        <a:rPr lang="es-ES" b="1" noProof="0" dirty="0" err="1">
                          <a:solidFill>
                            <a:srgbClr val="00359B"/>
                          </a:solidFill>
                          <a:latin typeface="Georgia" panose="02040502050405020303" pitchFamily="18" charset="0"/>
                        </a:rPr>
                        <a:t>t</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13565677"/>
                  </a:ext>
                </a:extLst>
              </a:tr>
              <a:tr h="370840">
                <a:tc>
                  <a:txBody>
                    <a:bodyPr/>
                    <a:lstStyle/>
                    <a:p>
                      <a:r>
                        <a:rPr lang="es-ES" noProof="0" dirty="0">
                          <a:solidFill>
                            <a:srgbClr val="00359B"/>
                          </a:solidFill>
                          <a:latin typeface="Georgia" panose="02040502050405020303" pitchFamily="18" charset="0"/>
                        </a:rPr>
                        <a:t>Marzo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00359B"/>
                          </a:solidFill>
                          <a:latin typeface="Georgia" panose="02040502050405020303" pitchFamily="18" charset="0"/>
                        </a:rPr>
                        <a:t>Mar</a:t>
                      </a:r>
                      <a:r>
                        <a:rPr lang="es-ES" b="1" noProof="0" dirty="0">
                          <a:solidFill>
                            <a:srgbClr val="00359B"/>
                          </a:solidFill>
                          <a:latin typeface="Georgia" panose="02040502050405020303" pitchFamily="18" charset="0"/>
                        </a:rPr>
                        <a:t>t</a:t>
                      </a:r>
                      <a:r>
                        <a:rPr lang="es-ES" noProof="0" dirty="0">
                          <a:solidFill>
                            <a:srgbClr val="00359B"/>
                          </a:solidFill>
                          <a:latin typeface="Georgia" panose="02040502050405020303" pitchFamily="18" charset="0"/>
                        </a:rPr>
                        <a:t>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74905833"/>
                  </a:ext>
                </a:extLst>
              </a:tr>
              <a:tr h="370840">
                <a:tc>
                  <a:txBody>
                    <a:bodyPr/>
                    <a:lstStyle/>
                    <a:p>
                      <a:r>
                        <a:rPr lang="es-ES" noProof="0" dirty="0">
                          <a:solidFill>
                            <a:srgbClr val="00359B"/>
                          </a:solidFill>
                          <a:latin typeface="Georgia" panose="02040502050405020303" pitchFamily="18" charset="0"/>
                        </a:rPr>
                        <a:t>Abril</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Abri</a:t>
                      </a:r>
                      <a:r>
                        <a:rPr lang="es-ES" b="1" noProof="0" dirty="0" err="1">
                          <a:solidFill>
                            <a:srgbClr val="00359B"/>
                          </a:solidFill>
                          <a:latin typeface="Georgia" panose="02040502050405020303" pitchFamily="18" charset="0"/>
                        </a:rPr>
                        <a:t>s</a:t>
                      </a:r>
                      <a:endParaRPr lang="es-ES" b="1"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Seis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02464297"/>
                  </a:ext>
                </a:extLst>
              </a:tr>
              <a:tr h="370840">
                <a:tc>
                  <a:txBody>
                    <a:bodyPr/>
                    <a:lstStyle/>
                    <a:p>
                      <a:r>
                        <a:rPr lang="es-ES" noProof="0" dirty="0">
                          <a:solidFill>
                            <a:srgbClr val="00359B"/>
                          </a:solidFill>
                          <a:latin typeface="Georgia" panose="02040502050405020303" pitchFamily="18" charset="0"/>
                        </a:rPr>
                        <a:t>Mayo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May</a:t>
                      </a:r>
                      <a:r>
                        <a:rPr lang="es-ES" b="1" noProof="0" dirty="0">
                          <a:solidFill>
                            <a:srgbClr val="00359B"/>
                          </a:solidFill>
                          <a:latin typeface="Georgia" panose="02040502050405020303" pitchFamily="18" charset="0"/>
                        </a:rPr>
                        <a:t>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Uno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1348174"/>
                  </a:ext>
                </a:extLst>
              </a:tr>
              <a:tr h="370840">
                <a:tc>
                  <a:txBody>
                    <a:bodyPr/>
                    <a:lstStyle/>
                    <a:p>
                      <a:r>
                        <a:rPr lang="es-ES" noProof="0" dirty="0">
                          <a:solidFill>
                            <a:srgbClr val="00359B"/>
                          </a:solidFill>
                          <a:latin typeface="Georgia" panose="02040502050405020303" pitchFamily="18" charset="0"/>
                        </a:rPr>
                        <a:t>Junio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Juni</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Cuatro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589442"/>
                  </a:ext>
                </a:extLst>
              </a:tr>
              <a:tr h="370840">
                <a:tc>
                  <a:txBody>
                    <a:bodyPr/>
                    <a:lstStyle/>
                    <a:p>
                      <a:r>
                        <a:rPr lang="es-ES" noProof="0" dirty="0">
                          <a:solidFill>
                            <a:srgbClr val="00359B"/>
                          </a:solidFill>
                          <a:latin typeface="Georgia" panose="02040502050405020303" pitchFamily="18" charset="0"/>
                        </a:rPr>
                        <a:t>Julio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Juli</a:t>
                      </a:r>
                      <a:r>
                        <a:rPr lang="es-ES" b="1" noProof="0" dirty="0" err="1">
                          <a:solidFill>
                            <a:srgbClr val="00359B"/>
                          </a:solidFill>
                          <a:latin typeface="Georgia" panose="02040502050405020303" pitchFamily="18" charset="0"/>
                        </a:rPr>
                        <a:t>s</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Seis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71481327"/>
                  </a:ext>
                </a:extLst>
              </a:tr>
              <a:tr h="370840">
                <a:tc>
                  <a:txBody>
                    <a:bodyPr/>
                    <a:lstStyle/>
                    <a:p>
                      <a:r>
                        <a:rPr lang="es-ES" noProof="0" dirty="0">
                          <a:solidFill>
                            <a:srgbClr val="00359B"/>
                          </a:solidFill>
                          <a:latin typeface="Georgia" panose="02040502050405020303" pitchFamily="18" charset="0"/>
                        </a:rPr>
                        <a:t>Agosto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Agos</a:t>
                      </a:r>
                      <a:r>
                        <a:rPr lang="es-ES" b="1" noProof="0" dirty="0" err="1">
                          <a:solidFill>
                            <a:srgbClr val="00359B"/>
                          </a:solidFill>
                          <a:latin typeface="Georgia" panose="02040502050405020303" pitchFamily="18" charset="0"/>
                        </a:rPr>
                        <a:t>d</a:t>
                      </a:r>
                      <a:r>
                        <a:rPr lang="es-ES" b="0" noProof="0" dirty="0" err="1">
                          <a:solidFill>
                            <a:srgbClr val="00359B"/>
                          </a:solidFill>
                          <a:latin typeface="Georgia" panose="02040502050405020303" pitchFamily="18" charset="0"/>
                        </a:rPr>
                        <a:t>o</a:t>
                      </a:r>
                      <a:endParaRPr lang="es-ES" b="0"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Dos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5015383"/>
                  </a:ext>
                </a:extLst>
              </a:tr>
              <a:tr h="370840">
                <a:tc>
                  <a:txBody>
                    <a:bodyPr/>
                    <a:lstStyle/>
                    <a:p>
                      <a:r>
                        <a:rPr lang="es-ES" noProof="0" dirty="0">
                          <a:solidFill>
                            <a:srgbClr val="00359B"/>
                          </a:solidFill>
                          <a:latin typeface="Georgia" panose="02040502050405020303" pitchFamily="18" charset="0"/>
                        </a:rPr>
                        <a:t>Septiembre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Septien</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i</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Cinco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41523133"/>
                  </a:ext>
                </a:extLst>
              </a:tr>
              <a:tr h="370840">
                <a:tc>
                  <a:txBody>
                    <a:bodyPr/>
                    <a:lstStyle/>
                    <a:p>
                      <a:r>
                        <a:rPr lang="es-ES" noProof="0" dirty="0">
                          <a:solidFill>
                            <a:srgbClr val="00359B"/>
                          </a:solidFill>
                          <a:latin typeface="Georgia" panose="02040502050405020303" pitchFamily="18" charset="0"/>
                        </a:rPr>
                        <a:t>Octubre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Octu</a:t>
                      </a:r>
                      <a:r>
                        <a:rPr lang="es-ES" b="1" noProof="0" dirty="0" err="1">
                          <a:solidFill>
                            <a:srgbClr val="00359B"/>
                          </a:solidFill>
                          <a:latin typeface="Georgia" panose="02040502050405020303" pitchFamily="18" charset="0"/>
                        </a:rPr>
                        <a:t>z</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Zero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35215862"/>
                  </a:ext>
                </a:extLst>
              </a:tr>
              <a:tr h="370840">
                <a:tc>
                  <a:txBody>
                    <a:bodyPr/>
                    <a:lstStyle/>
                    <a:p>
                      <a:r>
                        <a:rPr lang="es-ES" noProof="0" dirty="0">
                          <a:solidFill>
                            <a:srgbClr val="00359B"/>
                          </a:solidFill>
                          <a:latin typeface="Georgia" panose="02040502050405020303" pitchFamily="18" charset="0"/>
                        </a:rPr>
                        <a:t>Noviembre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Noviem</a:t>
                      </a:r>
                      <a:r>
                        <a:rPr lang="es-ES" b="1" noProof="0" dirty="0" err="1">
                          <a:solidFill>
                            <a:srgbClr val="00359B"/>
                          </a:solidFill>
                          <a:latin typeface="Georgia" panose="02040502050405020303" pitchFamily="18" charset="0"/>
                        </a:rPr>
                        <a:t>t</a:t>
                      </a:r>
                      <a:r>
                        <a:rPr lang="es-ES" noProof="0" dirty="0" err="1">
                          <a:solidFill>
                            <a:srgbClr val="00359B"/>
                          </a:solidFill>
                          <a:latin typeface="Georgia" panose="02040502050405020303" pitchFamily="18" charset="0"/>
                        </a:rPr>
                        <a:t>e</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90010753"/>
                  </a:ext>
                </a:extLst>
              </a:tr>
              <a:tr h="370840">
                <a:tc>
                  <a:txBody>
                    <a:bodyPr/>
                    <a:lstStyle/>
                    <a:p>
                      <a:r>
                        <a:rPr lang="es-ES" noProof="0" dirty="0">
                          <a:solidFill>
                            <a:srgbClr val="00359B"/>
                          </a:solidFill>
                          <a:latin typeface="Georgia" panose="02040502050405020303" pitchFamily="18" charset="0"/>
                        </a:rPr>
                        <a:t>Diciembre</a:t>
                      </a:r>
                    </a:p>
                  </a:txBody>
                  <a:tcPr>
                    <a:lnL w="12700" cap="flat" cmpd="sng" algn="ctr">
                      <a:solidFill>
                        <a:srgbClr val="00359B"/>
                      </a:solidFill>
                      <a:prstDash val="solid"/>
                      <a:round/>
                      <a:headEnd type="none" w="med" len="med"/>
                      <a:tailEnd type="none" w="med" len="med"/>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5</a:t>
                      </a:r>
                    </a:p>
                  </a:txBody>
                  <a:tcPr>
                    <a:lnL w="12700" cmpd="sng">
                      <a:noFill/>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Diciem</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i</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Cinco</a:t>
                      </a:r>
                    </a:p>
                  </a:txBody>
                  <a:tcPr>
                    <a:lnL w="12700" cmpd="sng">
                      <a:noFill/>
                    </a:lnL>
                    <a:lnR w="12700" cap="flat" cmpd="sng" algn="ctr">
                      <a:solidFill>
                        <a:srgbClr val="00359B"/>
                      </a:solidFill>
                      <a:prstDash val="solid"/>
                      <a:round/>
                      <a:headEnd type="none" w="med" len="med"/>
                      <a:tailEnd type="none" w="med" len="med"/>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2374085"/>
                  </a:ext>
                </a:extLst>
              </a:tr>
            </a:tbl>
          </a:graphicData>
        </a:graphic>
      </p:graphicFrame>
      <p:sp>
        <p:nvSpPr>
          <p:cNvPr id="8" name="QuadreDeText 7">
            <a:extLst>
              <a:ext uri="{FF2B5EF4-FFF2-40B4-BE49-F238E27FC236}">
                <a16:creationId xmlns:a16="http://schemas.microsoft.com/office/drawing/2014/main" id="{F618FD5F-26D2-AB38-AF01-CBC93040A1B0}"/>
              </a:ext>
            </a:extLst>
          </p:cNvPr>
          <p:cNvSpPr txBox="1"/>
          <p:nvPr/>
        </p:nvSpPr>
        <p:spPr>
          <a:xfrm>
            <a:off x="250823" y="111837"/>
            <a:ext cx="6100762"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ca-ES" sz="2800" b="1" strike="noStrike" cap="none" normalizeH="0" baseline="0" dirty="0">
                <a:ln>
                  <a:noFill/>
                </a:ln>
                <a:solidFill>
                  <a:srgbClr val="003D98"/>
                </a:solidFill>
                <a:effectLst/>
                <a:latin typeface="Georgia" panose="02040502050405020303" pitchFamily="18" charset="0"/>
              </a:rPr>
              <a:t>TABLA DE MESES</a:t>
            </a:r>
            <a:endParaRPr kumimoji="0" lang="es-ES" altLang="ca-ES" sz="2800" b="0" strike="noStrike" cap="none" normalizeH="0" baseline="0" dirty="0">
              <a:ln>
                <a:noFill/>
              </a:ln>
              <a:solidFill>
                <a:schemeClr val="tx1"/>
              </a:solidFill>
              <a:effectLst/>
              <a:latin typeface="Georgia" panose="02040502050405020303" pitchFamily="18" charset="0"/>
            </a:endParaRPr>
          </a:p>
        </p:txBody>
      </p:sp>
      <p:grpSp>
        <p:nvGrpSpPr>
          <p:cNvPr id="22" name="Agrupa 21">
            <a:extLst>
              <a:ext uri="{FF2B5EF4-FFF2-40B4-BE49-F238E27FC236}">
                <a16:creationId xmlns:a16="http://schemas.microsoft.com/office/drawing/2014/main" id="{0172402C-58E5-DCE0-AFD6-3E98C091CDDE}"/>
              </a:ext>
            </a:extLst>
          </p:cNvPr>
          <p:cNvGrpSpPr/>
          <p:nvPr/>
        </p:nvGrpSpPr>
        <p:grpSpPr>
          <a:xfrm>
            <a:off x="2343144" y="816824"/>
            <a:ext cx="842969" cy="4081463"/>
            <a:chOff x="7572369" y="788251"/>
            <a:chExt cx="1114431" cy="4081463"/>
          </a:xfrm>
        </p:grpSpPr>
        <p:cxnSp>
          <p:nvCxnSpPr>
            <p:cNvPr id="10" name="Connector de fletxa recta 9">
              <a:extLst>
                <a:ext uri="{FF2B5EF4-FFF2-40B4-BE49-F238E27FC236}">
                  <a16:creationId xmlns:a16="http://schemas.microsoft.com/office/drawing/2014/main" id="{53AE7384-2EAD-5807-6636-7CB101202870}"/>
                </a:ext>
              </a:extLst>
            </p:cNvPr>
            <p:cNvCxnSpPr/>
            <p:nvPr/>
          </p:nvCxnSpPr>
          <p:spPr>
            <a:xfrm>
              <a:off x="7572375" y="788251"/>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de fletxa recta 10">
              <a:extLst>
                <a:ext uri="{FF2B5EF4-FFF2-40B4-BE49-F238E27FC236}">
                  <a16:creationId xmlns:a16="http://schemas.microsoft.com/office/drawing/2014/main" id="{52FEE3A5-D5F8-5C3C-690F-A004AD238EA7}"/>
                </a:ext>
              </a:extLst>
            </p:cNvPr>
            <p:cNvCxnSpPr/>
            <p:nvPr/>
          </p:nvCxnSpPr>
          <p:spPr>
            <a:xfrm>
              <a:off x="7572374" y="1183538"/>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de fletxa recta 11">
              <a:extLst>
                <a:ext uri="{FF2B5EF4-FFF2-40B4-BE49-F238E27FC236}">
                  <a16:creationId xmlns:a16="http://schemas.microsoft.com/office/drawing/2014/main" id="{E1CC0C96-06D2-CEA8-D64E-F929AC3BC707}"/>
                </a:ext>
              </a:extLst>
            </p:cNvPr>
            <p:cNvCxnSpPr/>
            <p:nvPr/>
          </p:nvCxnSpPr>
          <p:spPr>
            <a:xfrm>
              <a:off x="7572373" y="155501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de fletxa recta 12">
              <a:extLst>
                <a:ext uri="{FF2B5EF4-FFF2-40B4-BE49-F238E27FC236}">
                  <a16:creationId xmlns:a16="http://schemas.microsoft.com/office/drawing/2014/main" id="{475D9E85-3018-9D8C-6E0A-2344C333F0E1}"/>
                </a:ext>
              </a:extLst>
            </p:cNvPr>
            <p:cNvCxnSpPr/>
            <p:nvPr/>
          </p:nvCxnSpPr>
          <p:spPr>
            <a:xfrm>
              <a:off x="7572373" y="188362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de fletxa recta 13">
              <a:extLst>
                <a:ext uri="{FF2B5EF4-FFF2-40B4-BE49-F238E27FC236}">
                  <a16:creationId xmlns:a16="http://schemas.microsoft.com/office/drawing/2014/main" id="{E123E71C-40CF-29C1-B989-CFA1229DB2CC}"/>
                </a:ext>
              </a:extLst>
            </p:cNvPr>
            <p:cNvCxnSpPr/>
            <p:nvPr/>
          </p:nvCxnSpPr>
          <p:spPr>
            <a:xfrm>
              <a:off x="7572373" y="228367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de fletxa recta 14">
              <a:extLst>
                <a:ext uri="{FF2B5EF4-FFF2-40B4-BE49-F238E27FC236}">
                  <a16:creationId xmlns:a16="http://schemas.microsoft.com/office/drawing/2014/main" id="{E49BA320-EC32-7879-79A4-E0A024122339}"/>
                </a:ext>
              </a:extLst>
            </p:cNvPr>
            <p:cNvCxnSpPr/>
            <p:nvPr/>
          </p:nvCxnSpPr>
          <p:spPr>
            <a:xfrm>
              <a:off x="7572373" y="2655151"/>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de fletxa recta 15">
              <a:extLst>
                <a:ext uri="{FF2B5EF4-FFF2-40B4-BE49-F238E27FC236}">
                  <a16:creationId xmlns:a16="http://schemas.microsoft.com/office/drawing/2014/main" id="{BCAC9677-561E-A8A3-2E00-0F1D0A827FE2}"/>
                </a:ext>
              </a:extLst>
            </p:cNvPr>
            <p:cNvCxnSpPr/>
            <p:nvPr/>
          </p:nvCxnSpPr>
          <p:spPr>
            <a:xfrm>
              <a:off x="7572372" y="300852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de fletxa recta 16">
              <a:extLst>
                <a:ext uri="{FF2B5EF4-FFF2-40B4-BE49-F238E27FC236}">
                  <a16:creationId xmlns:a16="http://schemas.microsoft.com/office/drawing/2014/main" id="{7FCFC907-1105-63C1-76FF-4CB6D0EEA598}"/>
                </a:ext>
              </a:extLst>
            </p:cNvPr>
            <p:cNvCxnSpPr/>
            <p:nvPr/>
          </p:nvCxnSpPr>
          <p:spPr>
            <a:xfrm>
              <a:off x="7572371" y="3398100"/>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de fletxa recta 17">
              <a:extLst>
                <a:ext uri="{FF2B5EF4-FFF2-40B4-BE49-F238E27FC236}">
                  <a16:creationId xmlns:a16="http://schemas.microsoft.com/office/drawing/2014/main" id="{56570090-2E46-F125-5777-A592B80193F4}"/>
                </a:ext>
              </a:extLst>
            </p:cNvPr>
            <p:cNvCxnSpPr/>
            <p:nvPr/>
          </p:nvCxnSpPr>
          <p:spPr>
            <a:xfrm>
              <a:off x="7572370" y="3769577"/>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de fletxa recta 18">
              <a:extLst>
                <a:ext uri="{FF2B5EF4-FFF2-40B4-BE49-F238E27FC236}">
                  <a16:creationId xmlns:a16="http://schemas.microsoft.com/office/drawing/2014/main" id="{10F6F1D1-778E-246E-1EBD-87EB164F9763}"/>
                </a:ext>
              </a:extLst>
            </p:cNvPr>
            <p:cNvCxnSpPr/>
            <p:nvPr/>
          </p:nvCxnSpPr>
          <p:spPr>
            <a:xfrm>
              <a:off x="7572369" y="412676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de fletxa recta 19">
              <a:extLst>
                <a:ext uri="{FF2B5EF4-FFF2-40B4-BE49-F238E27FC236}">
                  <a16:creationId xmlns:a16="http://schemas.microsoft.com/office/drawing/2014/main" id="{1861414C-F009-E230-EB54-56B7BF8F99C4}"/>
                </a:ext>
              </a:extLst>
            </p:cNvPr>
            <p:cNvCxnSpPr/>
            <p:nvPr/>
          </p:nvCxnSpPr>
          <p:spPr>
            <a:xfrm>
              <a:off x="7572369" y="451252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de fletxa recta 20">
              <a:extLst>
                <a:ext uri="{FF2B5EF4-FFF2-40B4-BE49-F238E27FC236}">
                  <a16:creationId xmlns:a16="http://schemas.microsoft.com/office/drawing/2014/main" id="{72547EA1-1AFD-F148-0676-64007DF39166}"/>
                </a:ext>
              </a:extLst>
            </p:cNvPr>
            <p:cNvCxnSpPr/>
            <p:nvPr/>
          </p:nvCxnSpPr>
          <p:spPr>
            <a:xfrm>
              <a:off x="7572369" y="4869714"/>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1">
            <a:extLst>
              <a:ext uri="{FF2B5EF4-FFF2-40B4-BE49-F238E27FC236}">
                <a16:creationId xmlns:a16="http://schemas.microsoft.com/office/drawing/2014/main" id="{CF7C8DCD-9F2E-CB65-0D25-8FF159974390}"/>
              </a:ext>
            </a:extLst>
          </p:cNvPr>
          <p:cNvSpPr>
            <a:spLocks noChangeArrowheads="1"/>
          </p:cNvSpPr>
          <p:nvPr/>
        </p:nvSpPr>
        <p:spPr bwMode="auto">
          <a:xfrm>
            <a:off x="6597651" y="432281"/>
            <a:ext cx="525145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DÍA</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El propio número del día.</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ca-ES" b="0" i="0" u="none" strike="noStrike" cap="none" normalizeH="0" baseline="0" dirty="0">
              <a:ln>
                <a:noFill/>
              </a:ln>
              <a:solidFill>
                <a:srgbClr val="003D98"/>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MES</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La lista de la tabla de meses.</a:t>
            </a:r>
            <a:endParaRPr kumimoji="0" lang="es-ES" altLang="ca-ES" b="0" i="0" u="none" strike="noStrike" cap="none" normalizeH="0" baseline="0" dirty="0">
              <a:ln>
                <a:noFill/>
              </a:ln>
              <a:solidFill>
                <a:srgbClr val="00359B"/>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AÑO</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Se necesita coger los dos últimos números del año y dividirlos entre 4 para saber el numero de años bisiestos que hay. Luego se suma los dos últimos números del año con el resultado de la división.</a:t>
            </a:r>
          </a:p>
          <a:p>
            <a:pPr marL="0" marR="0" lvl="0" indent="0" algn="just" defTabSz="914400" rtl="0" eaLnBrk="0" fontAlgn="base" latinLnBrk="0" hangingPunct="0">
              <a:lnSpc>
                <a:spcPct val="100000"/>
              </a:lnSpc>
              <a:spcBef>
                <a:spcPct val="0"/>
              </a:spcBef>
              <a:spcAft>
                <a:spcPct val="0"/>
              </a:spcAft>
              <a:buClrTx/>
              <a:buSzTx/>
              <a:buFontTx/>
              <a:buNone/>
              <a:tabLst/>
            </a:pPr>
            <a:endParaRPr lang="es-ES" altLang="ca-ES" b="1" dirty="0">
              <a:solidFill>
                <a:srgbClr val="003D98"/>
              </a:solidFill>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SIGLO</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Este sigue el siguiente orden cíclico: </a:t>
            </a:r>
            <a:endParaRPr kumimoji="0" lang="es-ES" altLang="ca-ES" b="0" i="0" u="none" strike="noStrike" cap="none" normalizeH="0" baseline="0" dirty="0">
              <a:ln>
                <a:noFill/>
              </a:ln>
              <a:solidFill>
                <a:schemeClr val="tx1"/>
              </a:solidFill>
              <a:effectLst/>
              <a:latin typeface="Georgia" panose="02040502050405020303" pitchFamily="18" charset="0"/>
            </a:endParaRPr>
          </a:p>
        </p:txBody>
      </p:sp>
      <p:graphicFrame>
        <p:nvGraphicFramePr>
          <p:cNvPr id="9" name="Taula 8">
            <a:extLst>
              <a:ext uri="{FF2B5EF4-FFF2-40B4-BE49-F238E27FC236}">
                <a16:creationId xmlns:a16="http://schemas.microsoft.com/office/drawing/2014/main" id="{03A0F0C7-DC9F-66B3-5080-5E27B90D1FEF}"/>
              </a:ext>
            </a:extLst>
          </p:cNvPr>
          <p:cNvGraphicFramePr>
            <a:graphicFrameLocks noGrp="1"/>
          </p:cNvGraphicFramePr>
          <p:nvPr/>
        </p:nvGraphicFramePr>
        <p:xfrm>
          <a:off x="6597651" y="4433467"/>
          <a:ext cx="4724400" cy="929640"/>
        </p:xfrm>
        <a:graphic>
          <a:graphicData uri="http://schemas.openxmlformats.org/drawingml/2006/table">
            <a:tbl>
              <a:tblPr/>
              <a:tblGrid>
                <a:gridCol w="1181100">
                  <a:extLst>
                    <a:ext uri="{9D8B030D-6E8A-4147-A177-3AD203B41FA5}">
                      <a16:colId xmlns:a16="http://schemas.microsoft.com/office/drawing/2014/main" val="1734082973"/>
                    </a:ext>
                  </a:extLst>
                </a:gridCol>
                <a:gridCol w="1181100">
                  <a:extLst>
                    <a:ext uri="{9D8B030D-6E8A-4147-A177-3AD203B41FA5}">
                      <a16:colId xmlns:a16="http://schemas.microsoft.com/office/drawing/2014/main" val="4184848327"/>
                    </a:ext>
                  </a:extLst>
                </a:gridCol>
                <a:gridCol w="1181100">
                  <a:extLst>
                    <a:ext uri="{9D8B030D-6E8A-4147-A177-3AD203B41FA5}">
                      <a16:colId xmlns:a16="http://schemas.microsoft.com/office/drawing/2014/main" val="124051278"/>
                    </a:ext>
                  </a:extLst>
                </a:gridCol>
                <a:gridCol w="1181100">
                  <a:extLst>
                    <a:ext uri="{9D8B030D-6E8A-4147-A177-3AD203B41FA5}">
                      <a16:colId xmlns:a16="http://schemas.microsoft.com/office/drawing/2014/main" val="3511522378"/>
                    </a:ext>
                  </a:extLst>
                </a:gridCol>
              </a:tblGrid>
              <a:tr h="385110">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XXI</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XX</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XIX</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XVIII</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64135214"/>
                  </a:ext>
                </a:extLst>
              </a:tr>
              <a:tr h="385110">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6</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0</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2</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4</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165103488"/>
                  </a:ext>
                </a:extLst>
              </a:tr>
            </a:tbl>
          </a:graphicData>
        </a:graphic>
      </p:graphicFrame>
      <p:sp>
        <p:nvSpPr>
          <p:cNvPr id="23" name="QuadreDeText 22">
            <a:extLst>
              <a:ext uri="{FF2B5EF4-FFF2-40B4-BE49-F238E27FC236}">
                <a16:creationId xmlns:a16="http://schemas.microsoft.com/office/drawing/2014/main" id="{25E2BA6D-F479-F4FA-6BCA-38C90F13754D}"/>
              </a:ext>
            </a:extLst>
          </p:cNvPr>
          <p:cNvSpPr txBox="1"/>
          <p:nvPr/>
        </p:nvSpPr>
        <p:spPr>
          <a:xfrm>
            <a:off x="6505576" y="5502389"/>
            <a:ext cx="5343526" cy="1200329"/>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Para terminar, hace falta hacer la operación “módulo” </a:t>
            </a:r>
            <a:r>
              <a:rPr kumimoji="0" lang="es-ES" altLang="ca-ES" b="1" i="0" u="none" strike="noStrike" cap="none" normalizeH="0" baseline="0" dirty="0">
                <a:ln>
                  <a:noFill/>
                </a:ln>
                <a:solidFill>
                  <a:srgbClr val="003D98"/>
                </a:solidFill>
                <a:effectLst/>
                <a:latin typeface="Georgia" panose="02040502050405020303" pitchFamily="18" charset="0"/>
              </a:rPr>
              <a:t>(</a:t>
            </a:r>
            <a:r>
              <a:rPr kumimoji="0" lang="es-ES" altLang="ca-ES" b="1" i="0" u="none" strike="noStrike" cap="none" normalizeH="0" baseline="0" dirty="0" err="1">
                <a:ln>
                  <a:noFill/>
                </a:ln>
                <a:solidFill>
                  <a:srgbClr val="003D98"/>
                </a:solidFill>
                <a:effectLst/>
                <a:latin typeface="Georgia" panose="02040502050405020303" pitchFamily="18" charset="0"/>
              </a:rPr>
              <a:t>Dmod</a:t>
            </a:r>
            <a:r>
              <a:rPr kumimoji="0" lang="es-ES" altLang="ca-ES" b="1" i="1" u="none" strike="noStrike" cap="none" normalizeH="0" baseline="0" dirty="0" err="1">
                <a:ln>
                  <a:noFill/>
                </a:ln>
                <a:solidFill>
                  <a:srgbClr val="003D98"/>
                </a:solidFill>
                <a:effectLst/>
                <a:latin typeface="Georgia" panose="02040502050405020303" pitchFamily="18" charset="0"/>
              </a:rPr>
              <a:t>n</a:t>
            </a:r>
            <a:r>
              <a:rPr kumimoji="0" lang="es-ES" altLang="ca-ES" b="1" i="0" u="none" strike="noStrike" cap="none" normalizeH="0" baseline="0" dirty="0">
                <a:ln>
                  <a:noFill/>
                </a:ln>
                <a:solidFill>
                  <a:srgbClr val="003D98"/>
                </a:solidFill>
                <a:effectLst/>
                <a:latin typeface="Georgia" panose="02040502050405020303" pitchFamily="18" charset="0"/>
              </a:rPr>
              <a:t>)</a:t>
            </a:r>
            <a:r>
              <a:rPr kumimoji="0" lang="es-ES" altLang="ca-ES" b="0" i="0" u="none" strike="noStrike" cap="none" normalizeH="0" baseline="0" dirty="0">
                <a:ln>
                  <a:noFill/>
                </a:ln>
                <a:solidFill>
                  <a:srgbClr val="003D98"/>
                </a:solidFill>
                <a:effectLst/>
                <a:latin typeface="Georgia" panose="02040502050405020303" pitchFamily="18" charset="0"/>
              </a:rPr>
              <a:t>. Esta operación solo es </a:t>
            </a:r>
            <a:r>
              <a:rPr kumimoji="0" lang="es-ES" altLang="ca-ES" b="0" i="0" u="sng" strike="noStrike" cap="none" normalizeH="0" baseline="0" dirty="0">
                <a:ln>
                  <a:noFill/>
                </a:ln>
                <a:solidFill>
                  <a:srgbClr val="003D98"/>
                </a:solidFill>
                <a:effectLst/>
                <a:latin typeface="Georgia" panose="02040502050405020303" pitchFamily="18" charset="0"/>
              </a:rPr>
              <a:t>el resto</a:t>
            </a:r>
            <a:r>
              <a:rPr kumimoji="0" lang="es-ES" altLang="ca-ES" b="0" i="0" strike="noStrike" cap="none" normalizeH="0" baseline="0" dirty="0">
                <a:ln>
                  <a:noFill/>
                </a:ln>
                <a:solidFill>
                  <a:srgbClr val="003D98"/>
                </a:solidFill>
                <a:effectLst/>
                <a:latin typeface="Georgia" panose="02040502050405020303" pitchFamily="18" charset="0"/>
              </a:rPr>
              <a:t> </a:t>
            </a:r>
            <a:r>
              <a:rPr kumimoji="0" lang="es-ES" altLang="ca-ES" b="0" i="0" u="none" strike="noStrike" cap="none" normalizeH="0" baseline="0" dirty="0">
                <a:ln>
                  <a:noFill/>
                </a:ln>
                <a:solidFill>
                  <a:srgbClr val="003D98"/>
                </a:solidFill>
                <a:effectLst/>
                <a:latin typeface="Georgia" panose="02040502050405020303" pitchFamily="18" charset="0"/>
              </a:rPr>
              <a:t>de la división  de un dividendo (</a:t>
            </a:r>
            <a:r>
              <a:rPr kumimoji="0" lang="es-ES" altLang="ca-ES" b="0" i="1" u="none" strike="noStrike" cap="none" normalizeH="0" baseline="0" dirty="0">
                <a:ln>
                  <a:noFill/>
                </a:ln>
                <a:solidFill>
                  <a:srgbClr val="003D98"/>
                </a:solidFill>
                <a:effectLst/>
                <a:latin typeface="Georgia" panose="02040502050405020303" pitchFamily="18" charset="0"/>
              </a:rPr>
              <a:t>D</a:t>
            </a:r>
            <a:r>
              <a:rPr kumimoji="0" lang="es-ES" altLang="ca-ES" b="0" i="0" u="none" strike="noStrike" cap="none" normalizeH="0" baseline="0" dirty="0">
                <a:ln>
                  <a:noFill/>
                </a:ln>
                <a:solidFill>
                  <a:srgbClr val="003D98"/>
                </a:solidFill>
                <a:effectLst/>
                <a:latin typeface="Georgia" panose="02040502050405020303" pitchFamily="18" charset="0"/>
              </a:rPr>
              <a:t>) entre el divisor </a:t>
            </a:r>
            <a:r>
              <a:rPr kumimoji="0" lang="es-ES" altLang="ca-ES" u="none" strike="noStrike" cap="none" normalizeH="0" baseline="0" dirty="0">
                <a:ln>
                  <a:noFill/>
                </a:ln>
                <a:solidFill>
                  <a:srgbClr val="003D98"/>
                </a:solidFill>
                <a:effectLst/>
                <a:latin typeface="Georgia" panose="02040502050405020303" pitchFamily="18" charset="0"/>
              </a:rPr>
              <a:t>(</a:t>
            </a:r>
            <a:r>
              <a:rPr kumimoji="0" lang="es-ES" altLang="ca-ES" i="1" u="none" strike="noStrike" cap="none" normalizeH="0" baseline="0" dirty="0">
                <a:ln>
                  <a:noFill/>
                </a:ln>
                <a:solidFill>
                  <a:srgbClr val="003D98"/>
                </a:solidFill>
                <a:effectLst/>
                <a:latin typeface="Georgia" panose="02040502050405020303" pitchFamily="18" charset="0"/>
              </a:rPr>
              <a:t>n</a:t>
            </a:r>
            <a:r>
              <a:rPr kumimoji="0" lang="es-ES" altLang="ca-ES" u="none" strike="noStrike" cap="none" normalizeH="0" baseline="0" dirty="0">
                <a:ln>
                  <a:noFill/>
                </a:ln>
                <a:solidFill>
                  <a:srgbClr val="003D98"/>
                </a:solidFill>
                <a:effectLst/>
                <a:latin typeface="Georgia" panose="02040502050405020303" pitchFamily="18" charset="0"/>
              </a:rPr>
              <a:t>).</a:t>
            </a:r>
            <a:endParaRPr kumimoji="0" lang="es-ES" altLang="ca-ES" u="none" strike="noStrike" cap="none" normalizeH="0" baseline="0" dirty="0">
              <a:ln>
                <a:noFill/>
              </a:ln>
              <a:solidFill>
                <a:schemeClr val="tx1"/>
              </a:solidFill>
              <a:effectLst/>
              <a:latin typeface="Georgia" panose="02040502050405020303" pitchFamily="18" charset="0"/>
            </a:endParaRPr>
          </a:p>
        </p:txBody>
      </p:sp>
      <p:sp>
        <p:nvSpPr>
          <p:cNvPr id="24" name="QuadreDeText 23">
            <a:extLst>
              <a:ext uri="{FF2B5EF4-FFF2-40B4-BE49-F238E27FC236}">
                <a16:creationId xmlns:a16="http://schemas.microsoft.com/office/drawing/2014/main" id="{74ACC856-404E-6F15-96AC-160CBBF12411}"/>
              </a:ext>
            </a:extLst>
          </p:cNvPr>
          <p:cNvSpPr txBox="1"/>
          <p:nvPr/>
        </p:nvSpPr>
        <p:spPr>
          <a:xfrm>
            <a:off x="147639" y="5103158"/>
            <a:ext cx="6450012" cy="1200329"/>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r>
              <a:rPr lang="es-ES" dirty="0">
                <a:latin typeface="Georgia" panose="02040502050405020303" pitchFamily="18" charset="0"/>
              </a:rPr>
              <a:t> </a:t>
            </a:r>
            <a:r>
              <a:rPr lang="es-ES" b="1" dirty="0">
                <a:latin typeface="Georgia" panose="02040502050405020303" pitchFamily="18" charset="0"/>
              </a:rPr>
              <a:t>hoy – 28/02/2024</a:t>
            </a:r>
          </a:p>
          <a:p>
            <a:r>
              <a:rPr lang="es-ES" dirty="0">
                <a:latin typeface="Georgia" panose="02040502050405020303" pitchFamily="18" charset="0"/>
              </a:rPr>
              <a:t>El numero del día se queda igual:			28</a:t>
            </a:r>
          </a:p>
          <a:p>
            <a:r>
              <a:rPr lang="es-ES" dirty="0">
                <a:latin typeface="Georgia" panose="02040502050405020303" pitchFamily="18" charset="0"/>
              </a:rPr>
              <a:t>Febrero tiene código 3: 				03</a:t>
            </a:r>
          </a:p>
          <a:p>
            <a:r>
              <a:rPr lang="es-ES" dirty="0">
                <a:latin typeface="Georgia" panose="02040502050405020303" pitchFamily="18" charset="0"/>
              </a:rPr>
              <a:t>El 2024 tiene código 30:				30</a:t>
            </a:r>
          </a:p>
        </p:txBody>
      </p:sp>
    </p:spTree>
    <p:extLst>
      <p:ext uri="{BB962C8B-B14F-4D97-AF65-F5344CB8AC3E}">
        <p14:creationId xmlns:p14="http://schemas.microsoft.com/office/powerpoint/2010/main" val="20166343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A52DE-DEDB-B6D2-BB12-8E5ABAA06A04}"/>
            </a:ext>
          </a:extLst>
        </p:cNvPr>
        <p:cNvGrpSpPr/>
        <p:nvPr/>
      </p:nvGrpSpPr>
      <p:grpSpPr>
        <a:xfrm>
          <a:off x="0" y="0"/>
          <a:ext cx="0" cy="0"/>
          <a:chOff x="0" y="0"/>
          <a:chExt cx="0" cy="0"/>
        </a:xfrm>
      </p:grpSpPr>
      <p:sp>
        <p:nvSpPr>
          <p:cNvPr id="3" name="QuadreDeText 2">
            <a:extLst>
              <a:ext uri="{FF2B5EF4-FFF2-40B4-BE49-F238E27FC236}">
                <a16:creationId xmlns:a16="http://schemas.microsoft.com/office/drawing/2014/main" id="{BF36425D-AA36-B93A-4BF3-58A69D9CA153}"/>
              </a:ext>
            </a:extLst>
          </p:cNvPr>
          <p:cNvSpPr txBox="1"/>
          <p:nvPr/>
        </p:nvSpPr>
        <p:spPr>
          <a:xfrm>
            <a:off x="427357" y="1681639"/>
            <a:ext cx="6098458" cy="1200329"/>
          </a:xfrm>
          <a:prstGeom prst="rect">
            <a:avLst/>
          </a:prstGeom>
          <a:noFill/>
        </p:spPr>
        <p:txBody>
          <a:bodyPr wrap="square">
            <a:spAutoFit/>
          </a:bodyPr>
          <a:lstStyle/>
          <a:p>
            <a:pPr algn="just"/>
            <a:r>
              <a:rPr lang="es-ES" dirty="0">
                <a:solidFill>
                  <a:srgbClr val="00297A"/>
                </a:solidFill>
                <a:latin typeface="Georgia" panose="02040502050405020303" pitchFamily="18" charset="0"/>
              </a:rPr>
              <a:t>Para saber cómo repartir los números, basta con que escribamos el número en base 2. Para ello, dividimos el número entre 2, el cociente volvemos a dividirlo entre 2, y así sucesivamente hasta obtener de cociente la unidad.</a:t>
            </a:r>
            <a:endParaRPr lang="ca-ES" dirty="0">
              <a:solidFill>
                <a:srgbClr val="00297A"/>
              </a:solidFill>
              <a:latin typeface="Georgia" panose="02040502050405020303" pitchFamily="18" charset="0"/>
            </a:endParaRPr>
          </a:p>
        </p:txBody>
      </p:sp>
      <p:sp>
        <p:nvSpPr>
          <p:cNvPr id="5" name="QuadreDeText 4">
            <a:extLst>
              <a:ext uri="{FF2B5EF4-FFF2-40B4-BE49-F238E27FC236}">
                <a16:creationId xmlns:a16="http://schemas.microsoft.com/office/drawing/2014/main" id="{6F4BBA40-C7EB-5E5B-B0D6-1199A8F13AC1}"/>
              </a:ext>
            </a:extLst>
          </p:cNvPr>
          <p:cNvSpPr txBox="1"/>
          <p:nvPr/>
        </p:nvSpPr>
        <p:spPr>
          <a:xfrm>
            <a:off x="432197" y="481310"/>
            <a:ext cx="6093618" cy="1200329"/>
          </a:xfrm>
          <a:prstGeom prst="rect">
            <a:avLst/>
          </a:prstGeom>
          <a:noFill/>
        </p:spPr>
        <p:txBody>
          <a:bodyPr wrap="square">
            <a:spAutoFit/>
          </a:bodyPr>
          <a:lstStyle/>
          <a:p>
            <a:pPr algn="just"/>
            <a:r>
              <a:rPr lang="es-ES" dirty="0">
                <a:solidFill>
                  <a:srgbClr val="00297A"/>
                </a:solidFill>
                <a:latin typeface="Georgia" panose="02040502050405020303" pitchFamily="18" charset="0"/>
              </a:rPr>
              <a:t>Lo interesante, desde el punto de vista matemático, es cómo están construidas esas tarjetas. Los números se reparten en ellas atendiendo a su escritura en base binaria. </a:t>
            </a:r>
            <a:endParaRPr lang="ca-ES" dirty="0">
              <a:solidFill>
                <a:srgbClr val="00297A"/>
              </a:solidFill>
              <a:latin typeface="Georgia" panose="02040502050405020303" pitchFamily="18" charset="0"/>
            </a:endParaRPr>
          </a:p>
        </p:txBody>
      </p:sp>
      <p:sp>
        <p:nvSpPr>
          <p:cNvPr id="8" name="QuadreDeText 7">
            <a:extLst>
              <a:ext uri="{FF2B5EF4-FFF2-40B4-BE49-F238E27FC236}">
                <a16:creationId xmlns:a16="http://schemas.microsoft.com/office/drawing/2014/main" id="{8540BBB0-0CA5-E68B-546D-A6A4DF1318F8}"/>
              </a:ext>
            </a:extLst>
          </p:cNvPr>
          <p:cNvSpPr txBox="1"/>
          <p:nvPr/>
        </p:nvSpPr>
        <p:spPr>
          <a:xfrm>
            <a:off x="7207542" y="304537"/>
            <a:ext cx="4165308" cy="646331"/>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p>
          <a:p>
            <a:r>
              <a:rPr lang="es-ES" dirty="0">
                <a:latin typeface="Georgia" panose="02040502050405020303" pitchFamily="18" charset="0"/>
              </a:rPr>
              <a:t>¿Cómo sería el número 46 en binario?</a:t>
            </a:r>
          </a:p>
        </p:txBody>
      </p:sp>
      <p:pic>
        <p:nvPicPr>
          <p:cNvPr id="2" name="Picture 2">
            <a:extLst>
              <a:ext uri="{FF2B5EF4-FFF2-40B4-BE49-F238E27FC236}">
                <a16:creationId xmlns:a16="http://schemas.microsoft.com/office/drawing/2014/main" id="{8CB3D9B8-537A-D1BF-6CA8-CD7B3FFA8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075" y="1128617"/>
            <a:ext cx="3252787" cy="1717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8987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4D5BB-58B5-DD7C-89DE-D8AA0E2D8CFF}"/>
            </a:ext>
          </a:extLst>
        </p:cNvPr>
        <p:cNvGrpSpPr/>
        <p:nvPr/>
      </p:nvGrpSpPr>
      <p:grpSpPr>
        <a:xfrm>
          <a:off x="0" y="0"/>
          <a:ext cx="0" cy="0"/>
          <a:chOff x="0" y="0"/>
          <a:chExt cx="0" cy="0"/>
        </a:xfrm>
      </p:grpSpPr>
      <p:sp>
        <p:nvSpPr>
          <p:cNvPr id="3" name="QuadreDeText 2">
            <a:extLst>
              <a:ext uri="{FF2B5EF4-FFF2-40B4-BE49-F238E27FC236}">
                <a16:creationId xmlns:a16="http://schemas.microsoft.com/office/drawing/2014/main" id="{794B85B6-E31F-0D2B-41A1-C5F2C3645EF7}"/>
              </a:ext>
            </a:extLst>
          </p:cNvPr>
          <p:cNvSpPr txBox="1"/>
          <p:nvPr/>
        </p:nvSpPr>
        <p:spPr>
          <a:xfrm>
            <a:off x="427357" y="1681639"/>
            <a:ext cx="6098458" cy="1200329"/>
          </a:xfrm>
          <a:prstGeom prst="rect">
            <a:avLst/>
          </a:prstGeom>
          <a:noFill/>
        </p:spPr>
        <p:txBody>
          <a:bodyPr wrap="square">
            <a:spAutoFit/>
          </a:bodyPr>
          <a:lstStyle/>
          <a:p>
            <a:pPr algn="just"/>
            <a:r>
              <a:rPr lang="es-ES" dirty="0">
                <a:solidFill>
                  <a:srgbClr val="00297A"/>
                </a:solidFill>
                <a:latin typeface="Georgia" panose="02040502050405020303" pitchFamily="18" charset="0"/>
              </a:rPr>
              <a:t>Para saber cómo repartir los números, basta con que escribamos el número en base 2. Para ello, dividimos el número entre 2, el cociente volvemos a dividirlo entre 2, y así sucesivamente hasta obtener de cociente la unidad.</a:t>
            </a:r>
            <a:endParaRPr lang="ca-ES" dirty="0">
              <a:solidFill>
                <a:srgbClr val="00297A"/>
              </a:solidFill>
              <a:latin typeface="Georgia" panose="02040502050405020303" pitchFamily="18" charset="0"/>
            </a:endParaRPr>
          </a:p>
        </p:txBody>
      </p:sp>
      <p:sp>
        <p:nvSpPr>
          <p:cNvPr id="5" name="QuadreDeText 4">
            <a:extLst>
              <a:ext uri="{FF2B5EF4-FFF2-40B4-BE49-F238E27FC236}">
                <a16:creationId xmlns:a16="http://schemas.microsoft.com/office/drawing/2014/main" id="{1C6E99FA-7D22-2EDF-7C5D-786D17EA4BB6}"/>
              </a:ext>
            </a:extLst>
          </p:cNvPr>
          <p:cNvSpPr txBox="1"/>
          <p:nvPr/>
        </p:nvSpPr>
        <p:spPr>
          <a:xfrm>
            <a:off x="432197" y="481310"/>
            <a:ext cx="6093618" cy="1200329"/>
          </a:xfrm>
          <a:prstGeom prst="rect">
            <a:avLst/>
          </a:prstGeom>
          <a:noFill/>
        </p:spPr>
        <p:txBody>
          <a:bodyPr wrap="square">
            <a:spAutoFit/>
          </a:bodyPr>
          <a:lstStyle/>
          <a:p>
            <a:pPr algn="just"/>
            <a:r>
              <a:rPr lang="es-ES" dirty="0">
                <a:solidFill>
                  <a:srgbClr val="00297A"/>
                </a:solidFill>
                <a:latin typeface="Georgia" panose="02040502050405020303" pitchFamily="18" charset="0"/>
              </a:rPr>
              <a:t>Lo interesante, desde el punto de vista matemático, es cómo están construidas esas tarjetas. Los números se reparten en ellas atendiendo a su escritura en base binaria. </a:t>
            </a:r>
            <a:endParaRPr lang="ca-ES" dirty="0">
              <a:solidFill>
                <a:srgbClr val="00297A"/>
              </a:solidFill>
              <a:latin typeface="Georgia" panose="02040502050405020303" pitchFamily="18" charset="0"/>
            </a:endParaRPr>
          </a:p>
        </p:txBody>
      </p:sp>
      <p:pic>
        <p:nvPicPr>
          <p:cNvPr id="1026" name="Picture 2">
            <a:extLst>
              <a:ext uri="{FF2B5EF4-FFF2-40B4-BE49-F238E27FC236}">
                <a16:creationId xmlns:a16="http://schemas.microsoft.com/office/drawing/2014/main" id="{81E20790-9823-5C7C-5059-A85522FFC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075" y="1128617"/>
            <a:ext cx="3252787" cy="1717548"/>
          </a:xfrm>
          <a:prstGeom prst="rect">
            <a:avLst/>
          </a:prstGeom>
          <a:noFill/>
          <a:extLst>
            <a:ext uri="{909E8E84-426E-40DD-AFC4-6F175D3DCCD1}">
              <a14:hiddenFill xmlns:a14="http://schemas.microsoft.com/office/drawing/2010/main">
                <a:solidFill>
                  <a:srgbClr val="FFFFFF"/>
                </a:solidFill>
              </a14:hiddenFill>
            </a:ext>
          </a:extLst>
        </p:spPr>
      </p:pic>
      <p:sp>
        <p:nvSpPr>
          <p:cNvPr id="8" name="QuadreDeText 7">
            <a:extLst>
              <a:ext uri="{FF2B5EF4-FFF2-40B4-BE49-F238E27FC236}">
                <a16:creationId xmlns:a16="http://schemas.microsoft.com/office/drawing/2014/main" id="{E35A258B-DDF6-DD1E-F554-CDB209FD620A}"/>
              </a:ext>
            </a:extLst>
          </p:cNvPr>
          <p:cNvSpPr txBox="1"/>
          <p:nvPr/>
        </p:nvSpPr>
        <p:spPr>
          <a:xfrm>
            <a:off x="7207542" y="304537"/>
            <a:ext cx="4165308" cy="646331"/>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p>
          <a:p>
            <a:r>
              <a:rPr lang="es-ES" dirty="0">
                <a:latin typeface="Georgia" panose="02040502050405020303" pitchFamily="18" charset="0"/>
              </a:rPr>
              <a:t>¿Cómo sería el número 46 en binario?</a:t>
            </a:r>
          </a:p>
        </p:txBody>
      </p:sp>
      <p:sp>
        <p:nvSpPr>
          <p:cNvPr id="10" name="QuadreDeText 9">
            <a:extLst>
              <a:ext uri="{FF2B5EF4-FFF2-40B4-BE49-F238E27FC236}">
                <a16:creationId xmlns:a16="http://schemas.microsoft.com/office/drawing/2014/main" id="{ABACAEEB-6F93-AEC6-9A96-EB2982E7454B}"/>
              </a:ext>
            </a:extLst>
          </p:cNvPr>
          <p:cNvSpPr txBox="1"/>
          <p:nvPr/>
        </p:nvSpPr>
        <p:spPr>
          <a:xfrm>
            <a:off x="427357" y="3173711"/>
            <a:ext cx="11402692" cy="1477328"/>
          </a:xfrm>
          <a:prstGeom prst="rect">
            <a:avLst/>
          </a:prstGeom>
          <a:noFill/>
        </p:spPr>
        <p:txBody>
          <a:bodyPr wrap="square">
            <a:spAutoFit/>
          </a:bodyPr>
          <a:lstStyle/>
          <a:p>
            <a:pPr algn="just"/>
            <a:r>
              <a:rPr lang="es-ES" dirty="0">
                <a:solidFill>
                  <a:srgbClr val="00297A"/>
                </a:solidFill>
                <a:latin typeface="Georgia" panose="02040502050405020303" pitchFamily="18" charset="0"/>
              </a:rPr>
              <a:t>Luego 46</a:t>
            </a:r>
            <a:r>
              <a:rPr lang="es-ES" baseline="-25000" dirty="0">
                <a:solidFill>
                  <a:srgbClr val="00297A"/>
                </a:solidFill>
                <a:latin typeface="Georgia" panose="02040502050405020303" pitchFamily="18" charset="0"/>
              </a:rPr>
              <a:t>(10</a:t>
            </a:r>
            <a:r>
              <a:rPr lang="es-ES" dirty="0">
                <a:solidFill>
                  <a:srgbClr val="00297A"/>
                </a:solidFill>
                <a:latin typeface="Georgia" panose="02040502050405020303" pitchFamily="18" charset="0"/>
              </a:rPr>
              <a:t> = 101110</a:t>
            </a:r>
            <a:r>
              <a:rPr lang="es-ES" baseline="-25000" dirty="0">
                <a:solidFill>
                  <a:srgbClr val="00297A"/>
                </a:solidFill>
                <a:latin typeface="Georgia" panose="02040502050405020303" pitchFamily="18" charset="0"/>
              </a:rPr>
              <a:t>(2</a:t>
            </a:r>
            <a:r>
              <a:rPr lang="es-ES" dirty="0">
                <a:solidFill>
                  <a:srgbClr val="00297A"/>
                </a:solidFill>
                <a:latin typeface="Georgia" panose="02040502050405020303" pitchFamily="18" charset="0"/>
              </a:rPr>
              <a:t> la cifra de la derecha corresponde a la primera tarjeta, la siguiente a la segunda tarjeta y así sucesivamente. Si la cifra correspondiente es un 1, el número que estamos trabajando (el 46 en nuestro caso) debe de aparecer en la tarjeta, si es un cero no hay que incluirlo en esa tarjeta. En el caso del 46 vemos que debe aparecer en las tarjetas 2, 3, 4 y 6.</a:t>
            </a:r>
          </a:p>
          <a:p>
            <a:pPr algn="just"/>
            <a:endParaRPr lang="es-ES" dirty="0">
              <a:solidFill>
                <a:srgbClr val="00297A"/>
              </a:solidFill>
              <a:latin typeface="Georgia" panose="02040502050405020303" pitchFamily="18" charset="0"/>
            </a:endParaRPr>
          </a:p>
        </p:txBody>
      </p:sp>
    </p:spTree>
    <p:extLst>
      <p:ext uri="{BB962C8B-B14F-4D97-AF65-F5344CB8AC3E}">
        <p14:creationId xmlns:p14="http://schemas.microsoft.com/office/powerpoint/2010/main" val="14542405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CFA3C-95FC-E449-206F-F5453D4B1CA9}"/>
            </a:ext>
          </a:extLst>
        </p:cNvPr>
        <p:cNvGrpSpPr/>
        <p:nvPr/>
      </p:nvGrpSpPr>
      <p:grpSpPr>
        <a:xfrm>
          <a:off x="0" y="0"/>
          <a:ext cx="0" cy="0"/>
          <a:chOff x="0" y="0"/>
          <a:chExt cx="0" cy="0"/>
        </a:xfrm>
      </p:grpSpPr>
      <p:pic>
        <p:nvPicPr>
          <p:cNvPr id="3" name="Imatge 2">
            <a:extLst>
              <a:ext uri="{FF2B5EF4-FFF2-40B4-BE49-F238E27FC236}">
                <a16:creationId xmlns:a16="http://schemas.microsoft.com/office/drawing/2014/main" id="{77B0E861-EF42-E413-C37C-2C5E503524F9}"/>
              </a:ext>
            </a:extLst>
          </p:cNvPr>
          <p:cNvPicPr>
            <a:picLocks noChangeAspect="1"/>
          </p:cNvPicPr>
          <p:nvPr/>
        </p:nvPicPr>
        <p:blipFill>
          <a:blip r:embed="rId2"/>
          <a:stretch>
            <a:fillRect/>
          </a:stretch>
        </p:blipFill>
        <p:spPr>
          <a:xfrm>
            <a:off x="679662" y="632169"/>
            <a:ext cx="3343367" cy="2520000"/>
          </a:xfrm>
          <a:prstGeom prst="rect">
            <a:avLst/>
          </a:prstGeom>
        </p:spPr>
      </p:pic>
      <p:pic>
        <p:nvPicPr>
          <p:cNvPr id="5" name="Imatge 4">
            <a:extLst>
              <a:ext uri="{FF2B5EF4-FFF2-40B4-BE49-F238E27FC236}">
                <a16:creationId xmlns:a16="http://schemas.microsoft.com/office/drawing/2014/main" id="{D09DCEA7-21D4-6966-6205-5A8F0ACDCBF2}"/>
              </a:ext>
            </a:extLst>
          </p:cNvPr>
          <p:cNvPicPr>
            <a:picLocks noChangeAspect="1"/>
          </p:cNvPicPr>
          <p:nvPr/>
        </p:nvPicPr>
        <p:blipFill>
          <a:blip r:embed="rId3"/>
          <a:stretch>
            <a:fillRect/>
          </a:stretch>
        </p:blipFill>
        <p:spPr>
          <a:xfrm>
            <a:off x="4358287" y="632169"/>
            <a:ext cx="3344727" cy="2520000"/>
          </a:xfrm>
          <a:prstGeom prst="rect">
            <a:avLst/>
          </a:prstGeom>
        </p:spPr>
      </p:pic>
      <p:pic>
        <p:nvPicPr>
          <p:cNvPr id="7" name="Imatge 6">
            <a:extLst>
              <a:ext uri="{FF2B5EF4-FFF2-40B4-BE49-F238E27FC236}">
                <a16:creationId xmlns:a16="http://schemas.microsoft.com/office/drawing/2014/main" id="{E395E67C-5F8B-E841-4608-18B0F775677E}"/>
              </a:ext>
            </a:extLst>
          </p:cNvPr>
          <p:cNvPicPr>
            <a:picLocks noChangeAspect="1"/>
          </p:cNvPicPr>
          <p:nvPr/>
        </p:nvPicPr>
        <p:blipFill>
          <a:blip r:embed="rId4"/>
          <a:stretch>
            <a:fillRect/>
          </a:stretch>
        </p:blipFill>
        <p:spPr>
          <a:xfrm>
            <a:off x="8035126" y="632169"/>
            <a:ext cx="3341920" cy="2520000"/>
          </a:xfrm>
          <a:prstGeom prst="rect">
            <a:avLst/>
          </a:prstGeom>
        </p:spPr>
      </p:pic>
      <p:pic>
        <p:nvPicPr>
          <p:cNvPr id="9" name="Imatge 8">
            <a:extLst>
              <a:ext uri="{FF2B5EF4-FFF2-40B4-BE49-F238E27FC236}">
                <a16:creationId xmlns:a16="http://schemas.microsoft.com/office/drawing/2014/main" id="{5372B7DA-F268-4A17-4BE6-1669DD16104B}"/>
              </a:ext>
            </a:extLst>
          </p:cNvPr>
          <p:cNvPicPr>
            <a:picLocks noChangeAspect="1"/>
          </p:cNvPicPr>
          <p:nvPr/>
        </p:nvPicPr>
        <p:blipFill>
          <a:blip r:embed="rId5"/>
          <a:stretch>
            <a:fillRect/>
          </a:stretch>
        </p:blipFill>
        <p:spPr>
          <a:xfrm>
            <a:off x="679662" y="3972039"/>
            <a:ext cx="3318620" cy="2520000"/>
          </a:xfrm>
          <a:prstGeom prst="rect">
            <a:avLst/>
          </a:prstGeom>
        </p:spPr>
      </p:pic>
      <p:pic>
        <p:nvPicPr>
          <p:cNvPr id="11" name="Imatge 10">
            <a:extLst>
              <a:ext uri="{FF2B5EF4-FFF2-40B4-BE49-F238E27FC236}">
                <a16:creationId xmlns:a16="http://schemas.microsoft.com/office/drawing/2014/main" id="{A350247D-7642-72D4-50E3-119BD1A547A3}"/>
              </a:ext>
            </a:extLst>
          </p:cNvPr>
          <p:cNvPicPr>
            <a:picLocks noChangeAspect="1"/>
          </p:cNvPicPr>
          <p:nvPr/>
        </p:nvPicPr>
        <p:blipFill>
          <a:blip r:embed="rId6"/>
          <a:stretch>
            <a:fillRect/>
          </a:stretch>
        </p:blipFill>
        <p:spPr>
          <a:xfrm>
            <a:off x="4358287" y="3972039"/>
            <a:ext cx="3333576" cy="2520000"/>
          </a:xfrm>
          <a:prstGeom prst="rect">
            <a:avLst/>
          </a:prstGeom>
        </p:spPr>
      </p:pic>
      <p:pic>
        <p:nvPicPr>
          <p:cNvPr id="13" name="Imatge 12">
            <a:extLst>
              <a:ext uri="{FF2B5EF4-FFF2-40B4-BE49-F238E27FC236}">
                <a16:creationId xmlns:a16="http://schemas.microsoft.com/office/drawing/2014/main" id="{EAD4644A-FDA9-B673-378E-30F2C9871278}"/>
              </a:ext>
            </a:extLst>
          </p:cNvPr>
          <p:cNvPicPr>
            <a:picLocks noChangeAspect="1"/>
          </p:cNvPicPr>
          <p:nvPr/>
        </p:nvPicPr>
        <p:blipFill>
          <a:blip r:embed="rId7"/>
          <a:stretch>
            <a:fillRect/>
          </a:stretch>
        </p:blipFill>
        <p:spPr>
          <a:xfrm>
            <a:off x="8035126" y="3972039"/>
            <a:ext cx="3354410" cy="2520000"/>
          </a:xfrm>
          <a:prstGeom prst="rect">
            <a:avLst/>
          </a:prstGeom>
        </p:spPr>
      </p:pic>
      <p:sp>
        <p:nvSpPr>
          <p:cNvPr id="15" name="Oval 14">
            <a:extLst>
              <a:ext uri="{FF2B5EF4-FFF2-40B4-BE49-F238E27FC236}">
                <a16:creationId xmlns:a16="http://schemas.microsoft.com/office/drawing/2014/main" id="{40479620-C2D6-FA8D-067F-0C4EB8612E55}"/>
              </a:ext>
            </a:extLst>
          </p:cNvPr>
          <p:cNvSpPr/>
          <p:nvPr/>
        </p:nvSpPr>
        <p:spPr>
          <a:xfrm>
            <a:off x="3118062" y="5205144"/>
            <a:ext cx="458856" cy="68564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6" name="Oval 15">
            <a:extLst>
              <a:ext uri="{FF2B5EF4-FFF2-40B4-BE49-F238E27FC236}">
                <a16:creationId xmlns:a16="http://schemas.microsoft.com/office/drawing/2014/main" id="{55D14545-B0BE-958B-DA83-BAB4167038B0}"/>
              </a:ext>
            </a:extLst>
          </p:cNvPr>
          <p:cNvSpPr/>
          <p:nvPr/>
        </p:nvSpPr>
        <p:spPr>
          <a:xfrm>
            <a:off x="6820434" y="1865274"/>
            <a:ext cx="458856" cy="68564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7" name="Oval 16">
            <a:extLst>
              <a:ext uri="{FF2B5EF4-FFF2-40B4-BE49-F238E27FC236}">
                <a16:creationId xmlns:a16="http://schemas.microsoft.com/office/drawing/2014/main" id="{8C01B86C-3374-1B39-2705-DCA7C4767390}"/>
              </a:ext>
            </a:extLst>
          </p:cNvPr>
          <p:cNvSpPr/>
          <p:nvPr/>
        </p:nvSpPr>
        <p:spPr>
          <a:xfrm>
            <a:off x="10495914" y="1865273"/>
            <a:ext cx="458856" cy="68564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19" name="Oval 18">
            <a:extLst>
              <a:ext uri="{FF2B5EF4-FFF2-40B4-BE49-F238E27FC236}">
                <a16:creationId xmlns:a16="http://schemas.microsoft.com/office/drawing/2014/main" id="{AACE2EA8-D765-9329-C27A-3E93B1DCAE17}"/>
              </a:ext>
            </a:extLst>
          </p:cNvPr>
          <p:cNvSpPr/>
          <p:nvPr/>
        </p:nvSpPr>
        <p:spPr>
          <a:xfrm>
            <a:off x="10504879" y="4594926"/>
            <a:ext cx="458856" cy="68564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8937628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E86AF-39B7-4AC4-2561-2A3D70B7922B}"/>
            </a:ext>
          </a:extLst>
        </p:cNvPr>
        <p:cNvGrpSpPr/>
        <p:nvPr/>
      </p:nvGrpSpPr>
      <p:grpSpPr>
        <a:xfrm>
          <a:off x="0" y="0"/>
          <a:ext cx="0" cy="0"/>
          <a:chOff x="0" y="0"/>
          <a:chExt cx="0" cy="0"/>
        </a:xfrm>
      </p:grpSpPr>
      <p:sp>
        <p:nvSpPr>
          <p:cNvPr id="3" name="QuadreDeText 2">
            <a:extLst>
              <a:ext uri="{FF2B5EF4-FFF2-40B4-BE49-F238E27FC236}">
                <a16:creationId xmlns:a16="http://schemas.microsoft.com/office/drawing/2014/main" id="{E806EB00-9EDF-CFE7-6193-3236F9FD23D4}"/>
              </a:ext>
            </a:extLst>
          </p:cNvPr>
          <p:cNvSpPr txBox="1"/>
          <p:nvPr/>
        </p:nvSpPr>
        <p:spPr>
          <a:xfrm>
            <a:off x="427357" y="1681639"/>
            <a:ext cx="6098458" cy="1200329"/>
          </a:xfrm>
          <a:prstGeom prst="rect">
            <a:avLst/>
          </a:prstGeom>
          <a:noFill/>
        </p:spPr>
        <p:txBody>
          <a:bodyPr wrap="square">
            <a:spAutoFit/>
          </a:bodyPr>
          <a:lstStyle/>
          <a:p>
            <a:pPr algn="just"/>
            <a:r>
              <a:rPr lang="es-ES" dirty="0">
                <a:solidFill>
                  <a:srgbClr val="00297A"/>
                </a:solidFill>
                <a:latin typeface="Georgia" panose="02040502050405020303" pitchFamily="18" charset="0"/>
              </a:rPr>
              <a:t>Para saber cómo repartir los números, basta con que escribamos el número en base 2. Para ello, dividimos el número entre 2, el cociente volvemos a dividirlo entre 2, y así sucesivamente hasta obtener de cociente la unidad.</a:t>
            </a:r>
            <a:endParaRPr lang="ca-ES" dirty="0">
              <a:solidFill>
                <a:srgbClr val="00297A"/>
              </a:solidFill>
              <a:latin typeface="Georgia" panose="02040502050405020303" pitchFamily="18" charset="0"/>
            </a:endParaRPr>
          </a:p>
        </p:txBody>
      </p:sp>
      <p:sp>
        <p:nvSpPr>
          <p:cNvPr id="5" name="QuadreDeText 4">
            <a:extLst>
              <a:ext uri="{FF2B5EF4-FFF2-40B4-BE49-F238E27FC236}">
                <a16:creationId xmlns:a16="http://schemas.microsoft.com/office/drawing/2014/main" id="{3ECDE83F-C5C4-B65B-5664-66C0243F4E89}"/>
              </a:ext>
            </a:extLst>
          </p:cNvPr>
          <p:cNvSpPr txBox="1"/>
          <p:nvPr/>
        </p:nvSpPr>
        <p:spPr>
          <a:xfrm>
            <a:off x="432197" y="481310"/>
            <a:ext cx="6093618" cy="1200329"/>
          </a:xfrm>
          <a:prstGeom prst="rect">
            <a:avLst/>
          </a:prstGeom>
          <a:noFill/>
        </p:spPr>
        <p:txBody>
          <a:bodyPr wrap="square">
            <a:spAutoFit/>
          </a:bodyPr>
          <a:lstStyle/>
          <a:p>
            <a:pPr algn="just"/>
            <a:r>
              <a:rPr lang="es-ES" dirty="0">
                <a:solidFill>
                  <a:srgbClr val="00297A"/>
                </a:solidFill>
                <a:latin typeface="Georgia" panose="02040502050405020303" pitchFamily="18" charset="0"/>
              </a:rPr>
              <a:t>Lo interesante, desde el punto de vista matemático, es cómo están construidas esas tarjetas. Los números se reparten en ellas atendiendo a su escritura en base binaria. </a:t>
            </a:r>
            <a:endParaRPr lang="ca-ES" dirty="0">
              <a:solidFill>
                <a:srgbClr val="00297A"/>
              </a:solidFill>
              <a:latin typeface="Georgia" panose="02040502050405020303" pitchFamily="18" charset="0"/>
            </a:endParaRPr>
          </a:p>
        </p:txBody>
      </p:sp>
      <p:pic>
        <p:nvPicPr>
          <p:cNvPr id="1026" name="Picture 2">
            <a:extLst>
              <a:ext uri="{FF2B5EF4-FFF2-40B4-BE49-F238E27FC236}">
                <a16:creationId xmlns:a16="http://schemas.microsoft.com/office/drawing/2014/main" id="{5E90CA11-DD9B-2EDA-78F3-84282B5D1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075" y="1128617"/>
            <a:ext cx="3252787" cy="1717548"/>
          </a:xfrm>
          <a:prstGeom prst="rect">
            <a:avLst/>
          </a:prstGeom>
          <a:noFill/>
          <a:extLst>
            <a:ext uri="{909E8E84-426E-40DD-AFC4-6F175D3DCCD1}">
              <a14:hiddenFill xmlns:a14="http://schemas.microsoft.com/office/drawing/2010/main">
                <a:solidFill>
                  <a:srgbClr val="FFFFFF"/>
                </a:solidFill>
              </a14:hiddenFill>
            </a:ext>
          </a:extLst>
        </p:spPr>
      </p:pic>
      <p:sp>
        <p:nvSpPr>
          <p:cNvPr id="8" name="QuadreDeText 7">
            <a:extLst>
              <a:ext uri="{FF2B5EF4-FFF2-40B4-BE49-F238E27FC236}">
                <a16:creationId xmlns:a16="http://schemas.microsoft.com/office/drawing/2014/main" id="{F77FE066-818B-551E-5F72-A14E88095C6D}"/>
              </a:ext>
            </a:extLst>
          </p:cNvPr>
          <p:cNvSpPr txBox="1"/>
          <p:nvPr/>
        </p:nvSpPr>
        <p:spPr>
          <a:xfrm>
            <a:off x="7207542" y="304537"/>
            <a:ext cx="4165308" cy="646331"/>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p>
          <a:p>
            <a:r>
              <a:rPr lang="es-ES" dirty="0">
                <a:latin typeface="Georgia" panose="02040502050405020303" pitchFamily="18" charset="0"/>
              </a:rPr>
              <a:t>¿Cómo sería el número 46 en binario?</a:t>
            </a:r>
          </a:p>
        </p:txBody>
      </p:sp>
      <p:sp>
        <p:nvSpPr>
          <p:cNvPr id="10" name="QuadreDeText 9">
            <a:extLst>
              <a:ext uri="{FF2B5EF4-FFF2-40B4-BE49-F238E27FC236}">
                <a16:creationId xmlns:a16="http://schemas.microsoft.com/office/drawing/2014/main" id="{6751C14F-4456-305A-8065-DA02227C4A3E}"/>
              </a:ext>
            </a:extLst>
          </p:cNvPr>
          <p:cNvSpPr txBox="1"/>
          <p:nvPr/>
        </p:nvSpPr>
        <p:spPr>
          <a:xfrm>
            <a:off x="427357" y="3173711"/>
            <a:ext cx="11402692" cy="1477328"/>
          </a:xfrm>
          <a:prstGeom prst="rect">
            <a:avLst/>
          </a:prstGeom>
          <a:noFill/>
        </p:spPr>
        <p:txBody>
          <a:bodyPr wrap="square">
            <a:spAutoFit/>
          </a:bodyPr>
          <a:lstStyle/>
          <a:p>
            <a:pPr algn="just"/>
            <a:r>
              <a:rPr lang="es-ES" dirty="0">
                <a:solidFill>
                  <a:srgbClr val="00297A"/>
                </a:solidFill>
                <a:latin typeface="Georgia" panose="02040502050405020303" pitchFamily="18" charset="0"/>
              </a:rPr>
              <a:t>Luego 46</a:t>
            </a:r>
            <a:r>
              <a:rPr lang="es-ES" baseline="-25000" dirty="0">
                <a:solidFill>
                  <a:srgbClr val="00297A"/>
                </a:solidFill>
                <a:latin typeface="Georgia" panose="02040502050405020303" pitchFamily="18" charset="0"/>
              </a:rPr>
              <a:t>(10</a:t>
            </a:r>
            <a:r>
              <a:rPr lang="es-ES" dirty="0">
                <a:solidFill>
                  <a:srgbClr val="00297A"/>
                </a:solidFill>
                <a:latin typeface="Georgia" panose="02040502050405020303" pitchFamily="18" charset="0"/>
              </a:rPr>
              <a:t> = 101110</a:t>
            </a:r>
            <a:r>
              <a:rPr lang="es-ES" baseline="-25000" dirty="0">
                <a:solidFill>
                  <a:srgbClr val="00297A"/>
                </a:solidFill>
                <a:latin typeface="Georgia" panose="02040502050405020303" pitchFamily="18" charset="0"/>
              </a:rPr>
              <a:t>(2</a:t>
            </a:r>
            <a:r>
              <a:rPr lang="es-ES" dirty="0">
                <a:solidFill>
                  <a:srgbClr val="00297A"/>
                </a:solidFill>
                <a:latin typeface="Georgia" panose="02040502050405020303" pitchFamily="18" charset="0"/>
              </a:rPr>
              <a:t> la cifra de la derecha corresponde a la primera tarjeta, la siguiente a la segunda tarjeta y así sucesivamente. Si la cifra correspondiente es un 1, el número que estamos trabajando (el 46 en nuestro caso) debe de aparecer en la tarjeta, si es un cero no hay que incluirlo en esa tarjeta. En el caso del 46 vemos que debe aparecer en las tarjetas 2, 3, 4 y 6.</a:t>
            </a:r>
          </a:p>
          <a:p>
            <a:pPr algn="just"/>
            <a:endParaRPr lang="es-ES" dirty="0">
              <a:solidFill>
                <a:srgbClr val="00297A"/>
              </a:solidFill>
              <a:latin typeface="Georgia" panose="02040502050405020303" pitchFamily="18" charset="0"/>
            </a:endParaRPr>
          </a:p>
        </p:txBody>
      </p:sp>
    </p:spTree>
    <p:extLst>
      <p:ext uri="{BB962C8B-B14F-4D97-AF65-F5344CB8AC3E}">
        <p14:creationId xmlns:p14="http://schemas.microsoft.com/office/powerpoint/2010/main" val="37873191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43FDD-85B2-3F3A-C9F1-03A44ADD8B47}"/>
            </a:ext>
          </a:extLst>
        </p:cNvPr>
        <p:cNvGrpSpPr/>
        <p:nvPr/>
      </p:nvGrpSpPr>
      <p:grpSpPr>
        <a:xfrm>
          <a:off x="0" y="0"/>
          <a:ext cx="0" cy="0"/>
          <a:chOff x="0" y="0"/>
          <a:chExt cx="0" cy="0"/>
        </a:xfrm>
      </p:grpSpPr>
      <p:sp>
        <p:nvSpPr>
          <p:cNvPr id="3" name="QuadreDeText 2">
            <a:extLst>
              <a:ext uri="{FF2B5EF4-FFF2-40B4-BE49-F238E27FC236}">
                <a16:creationId xmlns:a16="http://schemas.microsoft.com/office/drawing/2014/main" id="{06630998-1DDD-34A3-E7D9-166AB5ACCF64}"/>
              </a:ext>
            </a:extLst>
          </p:cNvPr>
          <p:cNvSpPr txBox="1"/>
          <p:nvPr/>
        </p:nvSpPr>
        <p:spPr>
          <a:xfrm>
            <a:off x="427357" y="1681639"/>
            <a:ext cx="6098458" cy="1200329"/>
          </a:xfrm>
          <a:prstGeom prst="rect">
            <a:avLst/>
          </a:prstGeom>
          <a:noFill/>
        </p:spPr>
        <p:txBody>
          <a:bodyPr wrap="square">
            <a:spAutoFit/>
          </a:bodyPr>
          <a:lstStyle/>
          <a:p>
            <a:pPr algn="just"/>
            <a:r>
              <a:rPr lang="es-ES" dirty="0">
                <a:solidFill>
                  <a:srgbClr val="00297A"/>
                </a:solidFill>
                <a:latin typeface="Georgia" panose="02040502050405020303" pitchFamily="18" charset="0"/>
              </a:rPr>
              <a:t>Para saber cómo repartir los números, basta con que escribamos el número en base 2. Para ello, dividimos el número entre 2, el cociente volvemos a dividirlo entre 2, y así sucesivamente hasta obtener de cociente la unidad.</a:t>
            </a:r>
            <a:endParaRPr lang="ca-ES" dirty="0">
              <a:solidFill>
                <a:srgbClr val="00297A"/>
              </a:solidFill>
              <a:latin typeface="Georgia" panose="02040502050405020303" pitchFamily="18" charset="0"/>
            </a:endParaRPr>
          </a:p>
        </p:txBody>
      </p:sp>
      <p:sp>
        <p:nvSpPr>
          <p:cNvPr id="5" name="QuadreDeText 4">
            <a:extLst>
              <a:ext uri="{FF2B5EF4-FFF2-40B4-BE49-F238E27FC236}">
                <a16:creationId xmlns:a16="http://schemas.microsoft.com/office/drawing/2014/main" id="{25E6E692-A9D1-E32B-08D5-1F78845B4B62}"/>
              </a:ext>
            </a:extLst>
          </p:cNvPr>
          <p:cNvSpPr txBox="1"/>
          <p:nvPr/>
        </p:nvSpPr>
        <p:spPr>
          <a:xfrm>
            <a:off x="432197" y="481310"/>
            <a:ext cx="6093618" cy="1200329"/>
          </a:xfrm>
          <a:prstGeom prst="rect">
            <a:avLst/>
          </a:prstGeom>
          <a:noFill/>
        </p:spPr>
        <p:txBody>
          <a:bodyPr wrap="square">
            <a:spAutoFit/>
          </a:bodyPr>
          <a:lstStyle/>
          <a:p>
            <a:pPr algn="just"/>
            <a:r>
              <a:rPr lang="es-ES" dirty="0">
                <a:solidFill>
                  <a:srgbClr val="00297A"/>
                </a:solidFill>
                <a:latin typeface="Georgia" panose="02040502050405020303" pitchFamily="18" charset="0"/>
              </a:rPr>
              <a:t>Lo interesante, desde el punto de vista matemático, es cómo están construidas esas tarjetas. Los números se reparten en ellas atendiendo a su escritura en base binaria. </a:t>
            </a:r>
            <a:endParaRPr lang="ca-ES" dirty="0">
              <a:solidFill>
                <a:srgbClr val="00297A"/>
              </a:solidFill>
              <a:latin typeface="Georgia" panose="02040502050405020303" pitchFamily="18" charset="0"/>
            </a:endParaRPr>
          </a:p>
        </p:txBody>
      </p:sp>
      <p:pic>
        <p:nvPicPr>
          <p:cNvPr id="1026" name="Picture 2">
            <a:extLst>
              <a:ext uri="{FF2B5EF4-FFF2-40B4-BE49-F238E27FC236}">
                <a16:creationId xmlns:a16="http://schemas.microsoft.com/office/drawing/2014/main" id="{4BA50B98-C2D8-22A0-0E4E-BEC52A3DE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075" y="1128617"/>
            <a:ext cx="3252787" cy="1717548"/>
          </a:xfrm>
          <a:prstGeom prst="rect">
            <a:avLst/>
          </a:prstGeom>
          <a:noFill/>
          <a:extLst>
            <a:ext uri="{909E8E84-426E-40DD-AFC4-6F175D3DCCD1}">
              <a14:hiddenFill xmlns:a14="http://schemas.microsoft.com/office/drawing/2010/main">
                <a:solidFill>
                  <a:srgbClr val="FFFFFF"/>
                </a:solidFill>
              </a14:hiddenFill>
            </a:ext>
          </a:extLst>
        </p:spPr>
      </p:pic>
      <p:sp>
        <p:nvSpPr>
          <p:cNvPr id="8" name="QuadreDeText 7">
            <a:extLst>
              <a:ext uri="{FF2B5EF4-FFF2-40B4-BE49-F238E27FC236}">
                <a16:creationId xmlns:a16="http://schemas.microsoft.com/office/drawing/2014/main" id="{7CD8F223-3176-A506-0C36-900B60D2EE06}"/>
              </a:ext>
            </a:extLst>
          </p:cNvPr>
          <p:cNvSpPr txBox="1"/>
          <p:nvPr/>
        </p:nvSpPr>
        <p:spPr>
          <a:xfrm>
            <a:off x="7207542" y="304537"/>
            <a:ext cx="4165308" cy="646331"/>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p>
          <a:p>
            <a:r>
              <a:rPr lang="es-ES" dirty="0">
                <a:latin typeface="Georgia" panose="02040502050405020303" pitchFamily="18" charset="0"/>
              </a:rPr>
              <a:t>¿Cómo sería el número 46 en binario?</a:t>
            </a:r>
          </a:p>
        </p:txBody>
      </p:sp>
      <p:sp>
        <p:nvSpPr>
          <p:cNvPr id="10" name="QuadreDeText 9">
            <a:extLst>
              <a:ext uri="{FF2B5EF4-FFF2-40B4-BE49-F238E27FC236}">
                <a16:creationId xmlns:a16="http://schemas.microsoft.com/office/drawing/2014/main" id="{60666E1C-CEF2-B460-71F0-5AB946D85B6B}"/>
              </a:ext>
            </a:extLst>
          </p:cNvPr>
          <p:cNvSpPr txBox="1"/>
          <p:nvPr/>
        </p:nvSpPr>
        <p:spPr>
          <a:xfrm>
            <a:off x="427357" y="3173711"/>
            <a:ext cx="11402692" cy="2031325"/>
          </a:xfrm>
          <a:prstGeom prst="rect">
            <a:avLst/>
          </a:prstGeom>
          <a:noFill/>
        </p:spPr>
        <p:txBody>
          <a:bodyPr wrap="square">
            <a:spAutoFit/>
          </a:bodyPr>
          <a:lstStyle/>
          <a:p>
            <a:pPr algn="just"/>
            <a:r>
              <a:rPr lang="es-ES" dirty="0">
                <a:solidFill>
                  <a:srgbClr val="00297A"/>
                </a:solidFill>
                <a:latin typeface="Georgia" panose="02040502050405020303" pitchFamily="18" charset="0"/>
              </a:rPr>
              <a:t>Luego 46</a:t>
            </a:r>
            <a:r>
              <a:rPr lang="es-ES" baseline="-25000" dirty="0">
                <a:solidFill>
                  <a:srgbClr val="00297A"/>
                </a:solidFill>
                <a:latin typeface="Georgia" panose="02040502050405020303" pitchFamily="18" charset="0"/>
              </a:rPr>
              <a:t>(10</a:t>
            </a:r>
            <a:r>
              <a:rPr lang="es-ES" dirty="0">
                <a:solidFill>
                  <a:srgbClr val="00297A"/>
                </a:solidFill>
                <a:latin typeface="Georgia" panose="02040502050405020303" pitchFamily="18" charset="0"/>
              </a:rPr>
              <a:t> = 101110</a:t>
            </a:r>
            <a:r>
              <a:rPr lang="es-ES" baseline="-25000" dirty="0">
                <a:solidFill>
                  <a:srgbClr val="00297A"/>
                </a:solidFill>
                <a:latin typeface="Georgia" panose="02040502050405020303" pitchFamily="18" charset="0"/>
              </a:rPr>
              <a:t>(2</a:t>
            </a:r>
            <a:r>
              <a:rPr lang="es-ES" dirty="0">
                <a:solidFill>
                  <a:srgbClr val="00297A"/>
                </a:solidFill>
                <a:latin typeface="Georgia" panose="02040502050405020303" pitchFamily="18" charset="0"/>
              </a:rPr>
              <a:t> la cifra de la derecha corresponde a la primera tarjeta, la siguiente a la segunda tarjeta y así sucesivamente. Si la cifra correspondiente es un 1, el número que estamos trabajando (el 46 en nuestro caso) debe de aparecer en la tarjeta, si es un cero no hay que incluirlo en esa tarjeta. En el caso del 46 vemos que debe aparecer en las tarjetas 2, 3, 4 y 6.</a:t>
            </a:r>
          </a:p>
          <a:p>
            <a:pPr algn="just"/>
            <a:endParaRPr lang="es-ES" dirty="0">
              <a:solidFill>
                <a:srgbClr val="00297A"/>
              </a:solidFill>
              <a:latin typeface="Georgia" panose="02040502050405020303" pitchFamily="18" charset="0"/>
            </a:endParaRPr>
          </a:p>
          <a:p>
            <a:pPr algn="just"/>
            <a:r>
              <a:rPr lang="es-ES" dirty="0">
                <a:solidFill>
                  <a:srgbClr val="00297A"/>
                </a:solidFill>
                <a:latin typeface="Georgia" panose="02040502050405020303" pitchFamily="18" charset="0"/>
              </a:rPr>
              <a:t>La forma de encontrar el número que nos piden se reduce (utilizando las tarjetas) a pasar el número de su forma binaria a la decimal. Pues</a:t>
            </a:r>
            <a:endParaRPr lang="ca-ES" dirty="0">
              <a:solidFill>
                <a:srgbClr val="00297A"/>
              </a:solidFill>
              <a:latin typeface="Georgia" panose="02040502050405020303" pitchFamily="18" charset="0"/>
            </a:endParaRPr>
          </a:p>
        </p:txBody>
      </p:sp>
      <mc:AlternateContent xmlns:mc="http://schemas.openxmlformats.org/markup-compatibility/2006" xmlns:a14="http://schemas.microsoft.com/office/drawing/2010/main">
        <mc:Choice Requires="a14">
          <p:sp>
            <p:nvSpPr>
              <p:cNvPr id="12" name="QuadreDeText 11">
                <a:extLst>
                  <a:ext uri="{FF2B5EF4-FFF2-40B4-BE49-F238E27FC236}">
                    <a16:creationId xmlns:a16="http://schemas.microsoft.com/office/drawing/2014/main" id="{2C6B8AC3-78FD-BCD6-603B-8A9210E3511E}"/>
                  </a:ext>
                </a:extLst>
              </p:cNvPr>
              <p:cNvSpPr txBox="1"/>
              <p:nvPr/>
            </p:nvSpPr>
            <p:spPr>
              <a:xfrm>
                <a:off x="1199725" y="5389702"/>
                <a:ext cx="9857955" cy="3203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1" i="1" smtClean="0">
                              <a:solidFill>
                                <a:srgbClr val="00297A"/>
                              </a:solidFill>
                              <a:latin typeface="Cambria Math" panose="02040503050406030204" pitchFamily="18" charset="0"/>
                            </a:rPr>
                          </m:ctrlPr>
                        </m:sSubPr>
                        <m:e>
                          <m:r>
                            <a:rPr lang="es-ES" b="1" i="1" smtClean="0">
                              <a:solidFill>
                                <a:srgbClr val="00297A"/>
                              </a:solidFill>
                              <a:latin typeface="Cambria Math" panose="02040503050406030204" pitchFamily="18" charset="0"/>
                            </a:rPr>
                            <m:t>𝟏𝟎𝟏𝟏𝟏𝟎</m:t>
                          </m:r>
                        </m:e>
                        <m:sub>
                          <m:r>
                            <a:rPr lang="es-ES" b="1" i="1" smtClean="0">
                              <a:solidFill>
                                <a:srgbClr val="00297A"/>
                              </a:solidFill>
                              <a:latin typeface="Cambria Math" panose="02040503050406030204" pitchFamily="18" charset="0"/>
                            </a:rPr>
                            <m:t>(</m:t>
                          </m:r>
                          <m:r>
                            <a:rPr lang="es-ES" b="1" i="1" smtClean="0">
                              <a:solidFill>
                                <a:srgbClr val="00297A"/>
                              </a:solidFill>
                              <a:latin typeface="Cambria Math" panose="02040503050406030204" pitchFamily="18" charset="0"/>
                            </a:rPr>
                            <m:t>𝟐</m:t>
                          </m:r>
                        </m:sub>
                      </m:sSub>
                      <m:r>
                        <a:rPr lang="es-ES" b="1" i="1" smtClean="0">
                          <a:solidFill>
                            <a:srgbClr val="00297A"/>
                          </a:solidFill>
                          <a:latin typeface="Cambria Math" panose="02040503050406030204" pitchFamily="18" charset="0"/>
                        </a:rPr>
                        <m:t>=</m:t>
                      </m:r>
                      <m:r>
                        <a:rPr lang="es-ES" b="1" i="1" smtClean="0">
                          <a:solidFill>
                            <a:srgbClr val="00297A"/>
                          </a:solidFill>
                          <a:latin typeface="Cambria Math" panose="02040503050406030204" pitchFamily="18" charset="0"/>
                        </a:rPr>
                        <m:t>𝟏</m:t>
                      </m:r>
                      <m:r>
                        <a:rPr lang="es-ES" b="1" i="1" smtClean="0">
                          <a:solidFill>
                            <a:srgbClr val="00297A"/>
                          </a:solidFill>
                          <a:latin typeface="Cambria Math" panose="02040503050406030204" pitchFamily="18" charset="0"/>
                        </a:rPr>
                        <m:t>∗</m:t>
                      </m:r>
                      <m:sSup>
                        <m:sSupPr>
                          <m:ctrlPr>
                            <a:rPr lang="es-ES" b="1" i="1" smtClean="0">
                              <a:solidFill>
                                <a:srgbClr val="00297A"/>
                              </a:solidFill>
                              <a:latin typeface="Cambria Math" panose="02040503050406030204" pitchFamily="18" charset="0"/>
                            </a:rPr>
                          </m:ctrlPr>
                        </m:sSupPr>
                        <m:e>
                          <m:r>
                            <a:rPr lang="es-ES" b="1" i="1" smtClean="0">
                              <a:solidFill>
                                <a:srgbClr val="00297A"/>
                              </a:solidFill>
                              <a:latin typeface="Cambria Math" panose="02040503050406030204" pitchFamily="18" charset="0"/>
                            </a:rPr>
                            <m:t>𝟐</m:t>
                          </m:r>
                        </m:e>
                        <m:sup>
                          <m:r>
                            <a:rPr lang="es-ES" b="1" i="1" smtClean="0">
                              <a:solidFill>
                                <a:srgbClr val="00297A"/>
                              </a:solidFill>
                              <a:latin typeface="Cambria Math" panose="02040503050406030204" pitchFamily="18" charset="0"/>
                            </a:rPr>
                            <m:t>𝟓</m:t>
                          </m:r>
                        </m:sup>
                      </m:sSup>
                      <m:r>
                        <a:rPr lang="es-ES" b="1" i="1" smtClean="0">
                          <a:solidFill>
                            <a:srgbClr val="00297A"/>
                          </a:solidFill>
                          <a:latin typeface="Cambria Math" panose="02040503050406030204" pitchFamily="18" charset="0"/>
                        </a:rPr>
                        <m:t>+</m:t>
                      </m:r>
                      <m:r>
                        <a:rPr lang="es-ES" b="1" i="1" smtClean="0">
                          <a:solidFill>
                            <a:srgbClr val="00297A"/>
                          </a:solidFill>
                          <a:latin typeface="Cambria Math" panose="02040503050406030204" pitchFamily="18" charset="0"/>
                        </a:rPr>
                        <m:t>𝟎</m:t>
                      </m:r>
                      <m:r>
                        <a:rPr lang="es-ES" b="1" i="1" smtClean="0">
                          <a:solidFill>
                            <a:srgbClr val="00297A"/>
                          </a:solidFill>
                          <a:latin typeface="Cambria Math" panose="02040503050406030204" pitchFamily="18" charset="0"/>
                        </a:rPr>
                        <m:t>∗</m:t>
                      </m:r>
                      <m:sSup>
                        <m:sSupPr>
                          <m:ctrlPr>
                            <a:rPr lang="es-ES" b="1" i="1" smtClean="0">
                              <a:solidFill>
                                <a:srgbClr val="00297A"/>
                              </a:solidFill>
                              <a:latin typeface="Cambria Math" panose="02040503050406030204" pitchFamily="18" charset="0"/>
                            </a:rPr>
                          </m:ctrlPr>
                        </m:sSupPr>
                        <m:e>
                          <m:r>
                            <a:rPr lang="es-ES" b="1" i="1" smtClean="0">
                              <a:solidFill>
                                <a:srgbClr val="00297A"/>
                              </a:solidFill>
                              <a:latin typeface="Cambria Math" panose="02040503050406030204" pitchFamily="18" charset="0"/>
                            </a:rPr>
                            <m:t>𝟐</m:t>
                          </m:r>
                        </m:e>
                        <m:sup>
                          <m:r>
                            <a:rPr lang="es-ES" b="1" i="1" smtClean="0">
                              <a:solidFill>
                                <a:srgbClr val="00297A"/>
                              </a:solidFill>
                              <a:latin typeface="Cambria Math" panose="02040503050406030204" pitchFamily="18" charset="0"/>
                            </a:rPr>
                            <m:t>𝟒</m:t>
                          </m:r>
                        </m:sup>
                      </m:sSup>
                      <m:r>
                        <a:rPr lang="es-ES" b="1" i="1" smtClean="0">
                          <a:solidFill>
                            <a:srgbClr val="00297A"/>
                          </a:solidFill>
                          <a:latin typeface="Cambria Math" panose="02040503050406030204" pitchFamily="18" charset="0"/>
                        </a:rPr>
                        <m:t>+</m:t>
                      </m:r>
                      <m:r>
                        <a:rPr lang="es-ES" b="1" i="1" smtClean="0">
                          <a:solidFill>
                            <a:srgbClr val="00297A"/>
                          </a:solidFill>
                          <a:latin typeface="Cambria Math" panose="02040503050406030204" pitchFamily="18" charset="0"/>
                        </a:rPr>
                        <m:t>𝟏</m:t>
                      </m:r>
                      <m:r>
                        <a:rPr lang="es-ES" b="1" i="1" smtClean="0">
                          <a:solidFill>
                            <a:srgbClr val="00297A"/>
                          </a:solidFill>
                          <a:latin typeface="Cambria Math" panose="02040503050406030204" pitchFamily="18" charset="0"/>
                        </a:rPr>
                        <m:t>∗</m:t>
                      </m:r>
                      <m:sSup>
                        <m:sSupPr>
                          <m:ctrlPr>
                            <a:rPr lang="es-ES" b="1" i="1" smtClean="0">
                              <a:solidFill>
                                <a:srgbClr val="00297A"/>
                              </a:solidFill>
                              <a:latin typeface="Cambria Math" panose="02040503050406030204" pitchFamily="18" charset="0"/>
                            </a:rPr>
                          </m:ctrlPr>
                        </m:sSupPr>
                        <m:e>
                          <m:r>
                            <a:rPr lang="es-ES" b="1" i="1" smtClean="0">
                              <a:solidFill>
                                <a:srgbClr val="00297A"/>
                              </a:solidFill>
                              <a:latin typeface="Cambria Math" panose="02040503050406030204" pitchFamily="18" charset="0"/>
                            </a:rPr>
                            <m:t>𝟐</m:t>
                          </m:r>
                        </m:e>
                        <m:sup>
                          <m:r>
                            <a:rPr lang="es-ES" b="1" i="1" smtClean="0">
                              <a:solidFill>
                                <a:srgbClr val="00297A"/>
                              </a:solidFill>
                              <a:latin typeface="Cambria Math" panose="02040503050406030204" pitchFamily="18" charset="0"/>
                            </a:rPr>
                            <m:t>𝟑</m:t>
                          </m:r>
                        </m:sup>
                      </m:sSup>
                      <m:r>
                        <a:rPr lang="es-ES" b="1" i="1" smtClean="0">
                          <a:solidFill>
                            <a:srgbClr val="00297A"/>
                          </a:solidFill>
                          <a:latin typeface="Cambria Math" panose="02040503050406030204" pitchFamily="18" charset="0"/>
                        </a:rPr>
                        <m:t>+</m:t>
                      </m:r>
                      <m:r>
                        <a:rPr lang="es-ES" b="1" i="1" smtClean="0">
                          <a:solidFill>
                            <a:srgbClr val="00297A"/>
                          </a:solidFill>
                          <a:latin typeface="Cambria Math" panose="02040503050406030204" pitchFamily="18" charset="0"/>
                        </a:rPr>
                        <m:t>𝟏</m:t>
                      </m:r>
                      <m:r>
                        <a:rPr lang="es-ES" b="1" i="1" smtClean="0">
                          <a:solidFill>
                            <a:srgbClr val="00297A"/>
                          </a:solidFill>
                          <a:latin typeface="Cambria Math" panose="02040503050406030204" pitchFamily="18" charset="0"/>
                        </a:rPr>
                        <m:t>∗</m:t>
                      </m:r>
                      <m:sSup>
                        <m:sSupPr>
                          <m:ctrlPr>
                            <a:rPr lang="es-ES" b="1" i="1" smtClean="0">
                              <a:solidFill>
                                <a:srgbClr val="00297A"/>
                              </a:solidFill>
                              <a:latin typeface="Cambria Math" panose="02040503050406030204" pitchFamily="18" charset="0"/>
                            </a:rPr>
                          </m:ctrlPr>
                        </m:sSupPr>
                        <m:e>
                          <m:r>
                            <a:rPr lang="es-ES" b="1" i="1" smtClean="0">
                              <a:solidFill>
                                <a:srgbClr val="00297A"/>
                              </a:solidFill>
                              <a:latin typeface="Cambria Math" panose="02040503050406030204" pitchFamily="18" charset="0"/>
                            </a:rPr>
                            <m:t>𝟐</m:t>
                          </m:r>
                        </m:e>
                        <m:sup>
                          <m:r>
                            <a:rPr lang="es-ES" b="1" i="1" smtClean="0">
                              <a:solidFill>
                                <a:srgbClr val="00297A"/>
                              </a:solidFill>
                              <a:latin typeface="Cambria Math" panose="02040503050406030204" pitchFamily="18" charset="0"/>
                            </a:rPr>
                            <m:t>𝟐</m:t>
                          </m:r>
                        </m:sup>
                      </m:sSup>
                      <m:r>
                        <a:rPr lang="es-ES" b="1" i="1" smtClean="0">
                          <a:solidFill>
                            <a:srgbClr val="00297A"/>
                          </a:solidFill>
                          <a:latin typeface="Cambria Math" panose="02040503050406030204" pitchFamily="18" charset="0"/>
                        </a:rPr>
                        <m:t>+</m:t>
                      </m:r>
                      <m:r>
                        <a:rPr lang="es-ES" b="1" i="1" smtClean="0">
                          <a:solidFill>
                            <a:srgbClr val="00297A"/>
                          </a:solidFill>
                          <a:latin typeface="Cambria Math" panose="02040503050406030204" pitchFamily="18" charset="0"/>
                        </a:rPr>
                        <m:t>𝟏</m:t>
                      </m:r>
                      <m:r>
                        <a:rPr lang="es-ES" b="1" i="1" smtClean="0">
                          <a:solidFill>
                            <a:srgbClr val="00297A"/>
                          </a:solidFill>
                          <a:latin typeface="Cambria Math" panose="02040503050406030204" pitchFamily="18" charset="0"/>
                        </a:rPr>
                        <m:t>∗</m:t>
                      </m:r>
                      <m:sSup>
                        <m:sSupPr>
                          <m:ctrlPr>
                            <a:rPr lang="es-ES" b="1" i="1" smtClean="0">
                              <a:solidFill>
                                <a:srgbClr val="00297A"/>
                              </a:solidFill>
                              <a:latin typeface="Cambria Math" panose="02040503050406030204" pitchFamily="18" charset="0"/>
                            </a:rPr>
                          </m:ctrlPr>
                        </m:sSupPr>
                        <m:e>
                          <m:r>
                            <a:rPr lang="es-ES" b="1" i="1" smtClean="0">
                              <a:solidFill>
                                <a:srgbClr val="00297A"/>
                              </a:solidFill>
                              <a:latin typeface="Cambria Math" panose="02040503050406030204" pitchFamily="18" charset="0"/>
                            </a:rPr>
                            <m:t>𝟐</m:t>
                          </m:r>
                        </m:e>
                        <m:sup>
                          <m:r>
                            <a:rPr lang="es-ES" b="1" i="1" smtClean="0">
                              <a:solidFill>
                                <a:srgbClr val="00297A"/>
                              </a:solidFill>
                              <a:latin typeface="Cambria Math" panose="02040503050406030204" pitchFamily="18" charset="0"/>
                            </a:rPr>
                            <m:t>𝟏</m:t>
                          </m:r>
                        </m:sup>
                      </m:sSup>
                      <m:r>
                        <a:rPr lang="es-ES" b="1" i="1" smtClean="0">
                          <a:solidFill>
                            <a:srgbClr val="00297A"/>
                          </a:solidFill>
                          <a:latin typeface="Cambria Math" panose="02040503050406030204" pitchFamily="18" charset="0"/>
                        </a:rPr>
                        <m:t>+</m:t>
                      </m:r>
                      <m:r>
                        <a:rPr lang="es-ES" b="1" i="1" smtClean="0">
                          <a:solidFill>
                            <a:srgbClr val="00297A"/>
                          </a:solidFill>
                          <a:latin typeface="Cambria Math" panose="02040503050406030204" pitchFamily="18" charset="0"/>
                        </a:rPr>
                        <m:t>𝟎</m:t>
                      </m:r>
                      <m:r>
                        <a:rPr lang="es-ES" b="1" i="1" smtClean="0">
                          <a:solidFill>
                            <a:srgbClr val="00297A"/>
                          </a:solidFill>
                          <a:latin typeface="Cambria Math" panose="02040503050406030204" pitchFamily="18" charset="0"/>
                        </a:rPr>
                        <m:t>∗</m:t>
                      </m:r>
                      <m:sSup>
                        <m:sSupPr>
                          <m:ctrlPr>
                            <a:rPr lang="es-ES" b="1" i="1" smtClean="0">
                              <a:solidFill>
                                <a:srgbClr val="00297A"/>
                              </a:solidFill>
                              <a:latin typeface="Cambria Math" panose="02040503050406030204" pitchFamily="18" charset="0"/>
                            </a:rPr>
                          </m:ctrlPr>
                        </m:sSupPr>
                        <m:e>
                          <m:r>
                            <a:rPr lang="es-ES" b="1" i="1" smtClean="0">
                              <a:solidFill>
                                <a:srgbClr val="00297A"/>
                              </a:solidFill>
                              <a:latin typeface="Cambria Math" panose="02040503050406030204" pitchFamily="18" charset="0"/>
                            </a:rPr>
                            <m:t>𝟐</m:t>
                          </m:r>
                        </m:e>
                        <m:sup>
                          <m:r>
                            <a:rPr lang="es-ES" b="1" i="1" smtClean="0">
                              <a:solidFill>
                                <a:srgbClr val="00297A"/>
                              </a:solidFill>
                              <a:latin typeface="Cambria Math" panose="02040503050406030204" pitchFamily="18" charset="0"/>
                            </a:rPr>
                            <m:t>𝟎</m:t>
                          </m:r>
                        </m:sup>
                      </m:sSup>
                      <m:r>
                        <a:rPr lang="es-ES" b="1" i="1" smtClean="0">
                          <a:solidFill>
                            <a:srgbClr val="00297A"/>
                          </a:solidFill>
                          <a:latin typeface="Cambria Math" panose="02040503050406030204" pitchFamily="18" charset="0"/>
                        </a:rPr>
                        <m:t>=</m:t>
                      </m:r>
                      <m:r>
                        <a:rPr lang="es-ES" b="1" i="1" smtClean="0">
                          <a:solidFill>
                            <a:srgbClr val="00297A"/>
                          </a:solidFill>
                          <a:latin typeface="Cambria Math" panose="02040503050406030204" pitchFamily="18" charset="0"/>
                        </a:rPr>
                        <m:t>𝟑𝟐</m:t>
                      </m:r>
                      <m:r>
                        <a:rPr lang="es-ES" b="1" i="1" smtClean="0">
                          <a:solidFill>
                            <a:srgbClr val="00297A"/>
                          </a:solidFill>
                          <a:latin typeface="Cambria Math" panose="02040503050406030204" pitchFamily="18" charset="0"/>
                        </a:rPr>
                        <m:t>+</m:t>
                      </m:r>
                      <m:r>
                        <a:rPr lang="es-ES" b="1" i="1" smtClean="0">
                          <a:solidFill>
                            <a:srgbClr val="00297A"/>
                          </a:solidFill>
                          <a:latin typeface="Cambria Math" panose="02040503050406030204" pitchFamily="18" charset="0"/>
                        </a:rPr>
                        <m:t>𝟎</m:t>
                      </m:r>
                      <m:r>
                        <a:rPr lang="es-ES" b="1" i="1" smtClean="0">
                          <a:solidFill>
                            <a:srgbClr val="00297A"/>
                          </a:solidFill>
                          <a:latin typeface="Cambria Math" panose="02040503050406030204" pitchFamily="18" charset="0"/>
                        </a:rPr>
                        <m:t>+</m:t>
                      </m:r>
                      <m:r>
                        <a:rPr lang="es-ES" b="1" i="1" smtClean="0">
                          <a:solidFill>
                            <a:srgbClr val="00297A"/>
                          </a:solidFill>
                          <a:latin typeface="Cambria Math" panose="02040503050406030204" pitchFamily="18" charset="0"/>
                        </a:rPr>
                        <m:t>𝟖</m:t>
                      </m:r>
                      <m:r>
                        <a:rPr lang="es-ES" b="1" i="1" smtClean="0">
                          <a:solidFill>
                            <a:srgbClr val="00297A"/>
                          </a:solidFill>
                          <a:latin typeface="Cambria Math" panose="02040503050406030204" pitchFamily="18" charset="0"/>
                        </a:rPr>
                        <m:t>+</m:t>
                      </m:r>
                      <m:r>
                        <a:rPr lang="es-ES" b="1" i="1" smtClean="0">
                          <a:solidFill>
                            <a:srgbClr val="00297A"/>
                          </a:solidFill>
                          <a:latin typeface="Cambria Math" panose="02040503050406030204" pitchFamily="18" charset="0"/>
                        </a:rPr>
                        <m:t>𝟒</m:t>
                      </m:r>
                      <m:r>
                        <a:rPr lang="es-ES" b="1" i="1" smtClean="0">
                          <a:solidFill>
                            <a:srgbClr val="00297A"/>
                          </a:solidFill>
                          <a:latin typeface="Cambria Math" panose="02040503050406030204" pitchFamily="18" charset="0"/>
                        </a:rPr>
                        <m:t>+</m:t>
                      </m:r>
                      <m:r>
                        <a:rPr lang="es-ES" b="1" i="1" smtClean="0">
                          <a:solidFill>
                            <a:srgbClr val="00297A"/>
                          </a:solidFill>
                          <a:latin typeface="Cambria Math" panose="02040503050406030204" pitchFamily="18" charset="0"/>
                        </a:rPr>
                        <m:t>𝟐</m:t>
                      </m:r>
                      <m:r>
                        <a:rPr lang="es-ES" b="1" i="1" smtClean="0">
                          <a:solidFill>
                            <a:srgbClr val="00297A"/>
                          </a:solidFill>
                          <a:latin typeface="Cambria Math" panose="02040503050406030204" pitchFamily="18" charset="0"/>
                        </a:rPr>
                        <m:t>+</m:t>
                      </m:r>
                      <m:r>
                        <a:rPr lang="es-ES" b="1" i="1" smtClean="0">
                          <a:solidFill>
                            <a:srgbClr val="00297A"/>
                          </a:solidFill>
                          <a:latin typeface="Cambria Math" panose="02040503050406030204" pitchFamily="18" charset="0"/>
                        </a:rPr>
                        <m:t>𝟎</m:t>
                      </m:r>
                      <m:r>
                        <a:rPr lang="es-ES" b="1" i="1" smtClean="0">
                          <a:solidFill>
                            <a:srgbClr val="00297A"/>
                          </a:solidFill>
                          <a:latin typeface="Cambria Math" panose="02040503050406030204" pitchFamily="18" charset="0"/>
                        </a:rPr>
                        <m:t>=</m:t>
                      </m:r>
                      <m:sSub>
                        <m:sSubPr>
                          <m:ctrlPr>
                            <a:rPr lang="es-ES" b="1" i="1" smtClean="0">
                              <a:solidFill>
                                <a:srgbClr val="00297A"/>
                              </a:solidFill>
                              <a:latin typeface="Cambria Math" panose="02040503050406030204" pitchFamily="18" charset="0"/>
                            </a:rPr>
                          </m:ctrlPr>
                        </m:sSubPr>
                        <m:e>
                          <m:r>
                            <a:rPr lang="es-ES" b="1" i="1" smtClean="0">
                              <a:solidFill>
                                <a:srgbClr val="00297A"/>
                              </a:solidFill>
                              <a:latin typeface="Cambria Math" panose="02040503050406030204" pitchFamily="18" charset="0"/>
                            </a:rPr>
                            <m:t>𝟒𝟔</m:t>
                          </m:r>
                        </m:e>
                        <m:sub>
                          <m:r>
                            <a:rPr lang="es-ES" b="1" i="1" smtClean="0">
                              <a:solidFill>
                                <a:srgbClr val="00297A"/>
                              </a:solidFill>
                              <a:latin typeface="Cambria Math" panose="02040503050406030204" pitchFamily="18" charset="0"/>
                            </a:rPr>
                            <m:t>(</m:t>
                          </m:r>
                          <m:r>
                            <a:rPr lang="es-ES" b="1" i="1" smtClean="0">
                              <a:solidFill>
                                <a:srgbClr val="00297A"/>
                              </a:solidFill>
                              <a:latin typeface="Cambria Math" panose="02040503050406030204" pitchFamily="18" charset="0"/>
                            </a:rPr>
                            <m:t>𝟏𝟎</m:t>
                          </m:r>
                        </m:sub>
                      </m:sSub>
                    </m:oMath>
                  </m:oMathPara>
                </a14:m>
                <a:endParaRPr lang="es-ES" b="1" dirty="0">
                  <a:solidFill>
                    <a:srgbClr val="00297A"/>
                  </a:solidFill>
                  <a:latin typeface="Georgia" panose="02040502050405020303" pitchFamily="18" charset="0"/>
                </a:endParaRPr>
              </a:p>
            </p:txBody>
          </p:sp>
        </mc:Choice>
        <mc:Fallback xmlns="">
          <p:sp>
            <p:nvSpPr>
              <p:cNvPr id="12" name="QuadreDeText 11">
                <a:extLst>
                  <a:ext uri="{FF2B5EF4-FFF2-40B4-BE49-F238E27FC236}">
                    <a16:creationId xmlns:a16="http://schemas.microsoft.com/office/drawing/2014/main" id="{624DB9AD-6B9E-6C94-D439-36E00865A163}"/>
                  </a:ext>
                </a:extLst>
              </p:cNvPr>
              <p:cNvSpPr txBox="1">
                <a:spLocks noRot="1" noChangeAspect="1" noMove="1" noResize="1" noEditPoints="1" noAdjustHandles="1" noChangeArrowheads="1" noChangeShapeType="1" noTextEdit="1"/>
              </p:cNvSpPr>
              <p:nvPr/>
            </p:nvSpPr>
            <p:spPr>
              <a:xfrm>
                <a:off x="1199725" y="5389702"/>
                <a:ext cx="9857955" cy="320344"/>
              </a:xfrm>
              <a:prstGeom prst="rect">
                <a:avLst/>
              </a:prstGeom>
              <a:blipFill>
                <a:blip r:embed="rId3"/>
                <a:stretch>
                  <a:fillRect l="-62" t="-1887" b="-24528"/>
                </a:stretch>
              </a:blipFill>
            </p:spPr>
            <p:txBody>
              <a:bodyPr/>
              <a:lstStyle/>
              <a:p>
                <a:r>
                  <a:rPr lang="ca-ES">
                    <a:noFill/>
                  </a:rPr>
                  <a:t> </a:t>
                </a:r>
              </a:p>
            </p:txBody>
          </p:sp>
        </mc:Fallback>
      </mc:AlternateContent>
    </p:spTree>
    <p:extLst>
      <p:ext uri="{BB962C8B-B14F-4D97-AF65-F5344CB8AC3E}">
        <p14:creationId xmlns:p14="http://schemas.microsoft.com/office/powerpoint/2010/main" val="42084869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74AEC-F559-79F1-B49D-C5BE69E2CFFC}"/>
            </a:ext>
          </a:extLst>
        </p:cNvPr>
        <p:cNvGrpSpPr/>
        <p:nvPr/>
      </p:nvGrpSpPr>
      <p:grpSpPr>
        <a:xfrm>
          <a:off x="0" y="0"/>
          <a:ext cx="0" cy="0"/>
          <a:chOff x="0" y="0"/>
          <a:chExt cx="0" cy="0"/>
        </a:xfrm>
      </p:grpSpPr>
      <p:sp>
        <p:nvSpPr>
          <p:cNvPr id="2" name="Títol 1">
            <a:extLst>
              <a:ext uri="{FF2B5EF4-FFF2-40B4-BE49-F238E27FC236}">
                <a16:creationId xmlns:a16="http://schemas.microsoft.com/office/drawing/2014/main" id="{394DCFF6-E534-1E52-0408-41CAC20A8DC7}"/>
              </a:ext>
            </a:extLst>
          </p:cNvPr>
          <p:cNvSpPr>
            <a:spLocks noGrp="1"/>
          </p:cNvSpPr>
          <p:nvPr>
            <p:ph type="title"/>
          </p:nvPr>
        </p:nvSpPr>
        <p:spPr/>
        <p:txBody>
          <a:bodyPr/>
          <a:lstStyle/>
          <a:p>
            <a:r>
              <a:rPr lang="es-ES" b="1" dirty="0">
                <a:solidFill>
                  <a:srgbClr val="C00000"/>
                </a:solidFill>
                <a:latin typeface="Georgia" panose="02040502050405020303" pitchFamily="18" charset="0"/>
              </a:rPr>
              <a:t>¡Vamos a practicar!</a:t>
            </a:r>
          </a:p>
        </p:txBody>
      </p:sp>
      <p:sp>
        <p:nvSpPr>
          <p:cNvPr id="4" name="Rectangle: cantonades arrodonides 3">
            <a:extLst>
              <a:ext uri="{FF2B5EF4-FFF2-40B4-BE49-F238E27FC236}">
                <a16:creationId xmlns:a16="http://schemas.microsoft.com/office/drawing/2014/main" id="{B19F4B30-031C-2373-5FE1-FDC7230FFEAB}"/>
              </a:ext>
            </a:extLst>
          </p:cNvPr>
          <p:cNvSpPr/>
          <p:nvPr/>
        </p:nvSpPr>
        <p:spPr>
          <a:xfrm>
            <a:off x="3101788" y="4634753"/>
            <a:ext cx="5351930" cy="1586753"/>
          </a:xfrm>
          <a:prstGeom prst="roundRect">
            <a:avLst/>
          </a:prstGeom>
          <a:solidFill>
            <a:srgbClr val="00297A">
              <a:alpha val="30000"/>
            </a:srgbClr>
          </a:solidFill>
          <a:ln w="38100">
            <a:solidFill>
              <a:srgbClr val="00297A"/>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ca-ES" sz="5400" b="1" dirty="0">
                <a:solidFill>
                  <a:srgbClr val="00297A"/>
                </a:solidFill>
                <a:latin typeface="Georgia" panose="02040502050405020303" pitchFamily="18" charset="0"/>
              </a:rPr>
              <a:t>¡ADELATE!</a:t>
            </a:r>
          </a:p>
        </p:txBody>
      </p:sp>
      <p:sp>
        <p:nvSpPr>
          <p:cNvPr id="5" name="QuadreDeText 4">
            <a:extLst>
              <a:ext uri="{FF2B5EF4-FFF2-40B4-BE49-F238E27FC236}">
                <a16:creationId xmlns:a16="http://schemas.microsoft.com/office/drawing/2014/main" id="{BC0CDE37-3FAF-D229-9291-D23EBA3F17D0}"/>
              </a:ext>
            </a:extLst>
          </p:cNvPr>
          <p:cNvSpPr txBox="1"/>
          <p:nvPr/>
        </p:nvSpPr>
        <p:spPr>
          <a:xfrm>
            <a:off x="838200" y="1846730"/>
            <a:ext cx="9811871" cy="923330"/>
          </a:xfrm>
          <a:prstGeom prst="rect">
            <a:avLst/>
          </a:prstGeom>
          <a:noFill/>
        </p:spPr>
        <p:txBody>
          <a:bodyPr wrap="square" rtlCol="0">
            <a:spAutoFit/>
          </a:bodyPr>
          <a:lstStyle/>
          <a:p>
            <a:r>
              <a:rPr lang="es-ES" b="1" dirty="0">
                <a:solidFill>
                  <a:srgbClr val="00297A"/>
                </a:solidFill>
                <a:latin typeface="Georgia" panose="02040502050405020303" pitchFamily="18" charset="0"/>
              </a:rPr>
              <a:t>Veamos si lo habéis entendido, codificad en binario el número 39</a:t>
            </a:r>
          </a:p>
          <a:p>
            <a:endParaRPr lang="es-ES" b="1" dirty="0">
              <a:solidFill>
                <a:srgbClr val="00297A"/>
              </a:solidFill>
              <a:latin typeface="Georgia" panose="02040502050405020303" pitchFamily="18" charset="0"/>
            </a:endParaRPr>
          </a:p>
          <a:p>
            <a:r>
              <a:rPr lang="es-ES" b="1" u="sng" dirty="0">
                <a:solidFill>
                  <a:srgbClr val="00297A"/>
                </a:solidFill>
                <a:latin typeface="Georgia" panose="02040502050405020303" pitchFamily="18" charset="0"/>
              </a:rPr>
              <a:t>Pregunta:</a:t>
            </a:r>
            <a:r>
              <a:rPr lang="es-ES" b="1" dirty="0">
                <a:solidFill>
                  <a:srgbClr val="00297A"/>
                </a:solidFill>
                <a:latin typeface="Georgia" panose="02040502050405020303" pitchFamily="18" charset="0"/>
              </a:rPr>
              <a:t> ¿podéis encontrar una formula general para </a:t>
            </a:r>
            <a:r>
              <a:rPr lang="es-ES" b="1" i="1" dirty="0">
                <a:solidFill>
                  <a:srgbClr val="00297A"/>
                </a:solidFill>
                <a:latin typeface="Georgia" panose="02040502050405020303" pitchFamily="18" charset="0"/>
              </a:rPr>
              <a:t>n</a:t>
            </a:r>
            <a:r>
              <a:rPr lang="es-ES" b="1" dirty="0">
                <a:solidFill>
                  <a:srgbClr val="00297A"/>
                </a:solidFill>
                <a:latin typeface="Georgia" panose="02040502050405020303" pitchFamily="18" charset="0"/>
              </a:rPr>
              <a:t> tarjetas?</a:t>
            </a:r>
            <a:endParaRPr lang="es-ES" b="1" u="sng" dirty="0">
              <a:solidFill>
                <a:srgbClr val="00297A"/>
              </a:solidFill>
              <a:latin typeface="Georgia" panose="02040502050405020303" pitchFamily="18" charset="0"/>
            </a:endParaRPr>
          </a:p>
        </p:txBody>
      </p:sp>
    </p:spTree>
    <p:extLst>
      <p:ext uri="{BB962C8B-B14F-4D97-AF65-F5344CB8AC3E}">
        <p14:creationId xmlns:p14="http://schemas.microsoft.com/office/powerpoint/2010/main" val="4570554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F372C-2CF4-99D6-15E2-4AF0ECAC9994}"/>
            </a:ext>
          </a:extLst>
        </p:cNvPr>
        <p:cNvGrpSpPr/>
        <p:nvPr/>
      </p:nvGrpSpPr>
      <p:grpSpPr>
        <a:xfrm>
          <a:off x="0" y="0"/>
          <a:ext cx="0" cy="0"/>
          <a:chOff x="0" y="0"/>
          <a:chExt cx="0" cy="0"/>
        </a:xfrm>
      </p:grpSpPr>
      <p:pic>
        <p:nvPicPr>
          <p:cNvPr id="3" name="Imatge 2">
            <a:extLst>
              <a:ext uri="{FF2B5EF4-FFF2-40B4-BE49-F238E27FC236}">
                <a16:creationId xmlns:a16="http://schemas.microsoft.com/office/drawing/2014/main" id="{F3906AD7-55B2-D454-A5C5-C6784F830A39}"/>
              </a:ext>
            </a:extLst>
          </p:cNvPr>
          <p:cNvPicPr>
            <a:picLocks noChangeAspect="1"/>
          </p:cNvPicPr>
          <p:nvPr/>
        </p:nvPicPr>
        <p:blipFill>
          <a:blip r:embed="rId2"/>
          <a:stretch>
            <a:fillRect/>
          </a:stretch>
        </p:blipFill>
        <p:spPr>
          <a:xfrm>
            <a:off x="679662" y="632169"/>
            <a:ext cx="3343367" cy="2520000"/>
          </a:xfrm>
          <a:prstGeom prst="rect">
            <a:avLst/>
          </a:prstGeom>
        </p:spPr>
      </p:pic>
      <p:pic>
        <p:nvPicPr>
          <p:cNvPr id="5" name="Imatge 4">
            <a:extLst>
              <a:ext uri="{FF2B5EF4-FFF2-40B4-BE49-F238E27FC236}">
                <a16:creationId xmlns:a16="http://schemas.microsoft.com/office/drawing/2014/main" id="{8DB35758-72CD-8896-A101-FDBFDECB24C2}"/>
              </a:ext>
            </a:extLst>
          </p:cNvPr>
          <p:cNvPicPr>
            <a:picLocks noChangeAspect="1"/>
          </p:cNvPicPr>
          <p:nvPr/>
        </p:nvPicPr>
        <p:blipFill>
          <a:blip r:embed="rId3"/>
          <a:stretch>
            <a:fillRect/>
          </a:stretch>
        </p:blipFill>
        <p:spPr>
          <a:xfrm>
            <a:off x="4358287" y="632169"/>
            <a:ext cx="3344727" cy="2520000"/>
          </a:xfrm>
          <a:prstGeom prst="rect">
            <a:avLst/>
          </a:prstGeom>
        </p:spPr>
      </p:pic>
      <p:pic>
        <p:nvPicPr>
          <p:cNvPr id="7" name="Imatge 6">
            <a:extLst>
              <a:ext uri="{FF2B5EF4-FFF2-40B4-BE49-F238E27FC236}">
                <a16:creationId xmlns:a16="http://schemas.microsoft.com/office/drawing/2014/main" id="{6AD24A7C-ADA9-E771-6799-50F1397A7C53}"/>
              </a:ext>
            </a:extLst>
          </p:cNvPr>
          <p:cNvPicPr>
            <a:picLocks noChangeAspect="1"/>
          </p:cNvPicPr>
          <p:nvPr/>
        </p:nvPicPr>
        <p:blipFill>
          <a:blip r:embed="rId4"/>
          <a:stretch>
            <a:fillRect/>
          </a:stretch>
        </p:blipFill>
        <p:spPr>
          <a:xfrm>
            <a:off x="8035126" y="632169"/>
            <a:ext cx="3341920" cy="2520000"/>
          </a:xfrm>
          <a:prstGeom prst="rect">
            <a:avLst/>
          </a:prstGeom>
        </p:spPr>
      </p:pic>
      <p:pic>
        <p:nvPicPr>
          <p:cNvPr id="9" name="Imatge 8">
            <a:extLst>
              <a:ext uri="{FF2B5EF4-FFF2-40B4-BE49-F238E27FC236}">
                <a16:creationId xmlns:a16="http://schemas.microsoft.com/office/drawing/2014/main" id="{D34DCB11-64C4-4E82-0FC6-E8716818096E}"/>
              </a:ext>
            </a:extLst>
          </p:cNvPr>
          <p:cNvPicPr>
            <a:picLocks noChangeAspect="1"/>
          </p:cNvPicPr>
          <p:nvPr/>
        </p:nvPicPr>
        <p:blipFill>
          <a:blip r:embed="rId5"/>
          <a:stretch>
            <a:fillRect/>
          </a:stretch>
        </p:blipFill>
        <p:spPr>
          <a:xfrm>
            <a:off x="679662" y="3972039"/>
            <a:ext cx="3318620" cy="2520000"/>
          </a:xfrm>
          <a:prstGeom prst="rect">
            <a:avLst/>
          </a:prstGeom>
        </p:spPr>
      </p:pic>
      <p:pic>
        <p:nvPicPr>
          <p:cNvPr id="11" name="Imatge 10">
            <a:extLst>
              <a:ext uri="{FF2B5EF4-FFF2-40B4-BE49-F238E27FC236}">
                <a16:creationId xmlns:a16="http://schemas.microsoft.com/office/drawing/2014/main" id="{B241D580-919B-8C0E-D3A5-C0415AD4FB61}"/>
              </a:ext>
            </a:extLst>
          </p:cNvPr>
          <p:cNvPicPr>
            <a:picLocks noChangeAspect="1"/>
          </p:cNvPicPr>
          <p:nvPr/>
        </p:nvPicPr>
        <p:blipFill>
          <a:blip r:embed="rId6"/>
          <a:stretch>
            <a:fillRect/>
          </a:stretch>
        </p:blipFill>
        <p:spPr>
          <a:xfrm>
            <a:off x="4358287" y="3972039"/>
            <a:ext cx="3333576" cy="2520000"/>
          </a:xfrm>
          <a:prstGeom prst="rect">
            <a:avLst/>
          </a:prstGeom>
        </p:spPr>
      </p:pic>
      <p:pic>
        <p:nvPicPr>
          <p:cNvPr id="13" name="Imatge 12">
            <a:extLst>
              <a:ext uri="{FF2B5EF4-FFF2-40B4-BE49-F238E27FC236}">
                <a16:creationId xmlns:a16="http://schemas.microsoft.com/office/drawing/2014/main" id="{6ECAE093-01FD-32B9-9484-0A67E2800F67}"/>
              </a:ext>
            </a:extLst>
          </p:cNvPr>
          <p:cNvPicPr>
            <a:picLocks noChangeAspect="1"/>
          </p:cNvPicPr>
          <p:nvPr/>
        </p:nvPicPr>
        <p:blipFill>
          <a:blip r:embed="rId7"/>
          <a:stretch>
            <a:fillRect/>
          </a:stretch>
        </p:blipFill>
        <p:spPr>
          <a:xfrm>
            <a:off x="8035126" y="3972039"/>
            <a:ext cx="3354410" cy="2520000"/>
          </a:xfrm>
          <a:prstGeom prst="rect">
            <a:avLst/>
          </a:prstGeom>
        </p:spPr>
      </p:pic>
    </p:spTree>
    <p:extLst>
      <p:ext uri="{BB962C8B-B14F-4D97-AF65-F5344CB8AC3E}">
        <p14:creationId xmlns:p14="http://schemas.microsoft.com/office/powerpoint/2010/main" val="39830150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QuadreDeText 1">
            <a:extLst>
              <a:ext uri="{FF2B5EF4-FFF2-40B4-BE49-F238E27FC236}">
                <a16:creationId xmlns:a16="http://schemas.microsoft.com/office/drawing/2014/main" id="{D4E638A2-42EB-871D-8043-92ECC1CAD717}"/>
              </a:ext>
            </a:extLst>
          </p:cNvPr>
          <p:cNvSpPr txBox="1"/>
          <p:nvPr/>
        </p:nvSpPr>
        <p:spPr>
          <a:xfrm>
            <a:off x="514351" y="585788"/>
            <a:ext cx="4100512" cy="369332"/>
          </a:xfrm>
          <a:prstGeom prst="rect">
            <a:avLst/>
          </a:prstGeom>
          <a:noFill/>
        </p:spPr>
        <p:txBody>
          <a:bodyPr wrap="square" rtlCol="0">
            <a:spAutoFit/>
          </a:bodyPr>
          <a:lstStyle/>
          <a:p>
            <a:r>
              <a:rPr lang="es-ES" dirty="0">
                <a:solidFill>
                  <a:srgbClr val="00297A"/>
                </a:solidFill>
                <a:latin typeface="Georgia" panose="02040502050405020303" pitchFamily="18" charset="0"/>
              </a:rPr>
              <a:t>Con </a:t>
            </a:r>
            <a:r>
              <a:rPr lang="es-ES" i="1" dirty="0">
                <a:solidFill>
                  <a:srgbClr val="00297A"/>
                </a:solidFill>
                <a:latin typeface="Georgia" panose="02040502050405020303" pitchFamily="18" charset="0"/>
              </a:rPr>
              <a:t>n</a:t>
            </a:r>
            <a:r>
              <a:rPr lang="es-ES" dirty="0">
                <a:solidFill>
                  <a:srgbClr val="00297A"/>
                </a:solidFill>
                <a:latin typeface="Georgia" panose="02040502050405020303" pitchFamily="18" charset="0"/>
              </a:rPr>
              <a:t> tarjetas tendríamos:</a:t>
            </a:r>
          </a:p>
        </p:txBody>
      </p:sp>
      <mc:AlternateContent xmlns:mc="http://schemas.openxmlformats.org/markup-compatibility/2006" xmlns:a14="http://schemas.microsoft.com/office/drawing/2010/main">
        <mc:Choice Requires="a14">
          <p:sp>
            <p:nvSpPr>
              <p:cNvPr id="3" name="QuadreDeText 2">
                <a:extLst>
                  <a:ext uri="{FF2B5EF4-FFF2-40B4-BE49-F238E27FC236}">
                    <a16:creationId xmlns:a16="http://schemas.microsoft.com/office/drawing/2014/main" id="{32AA60E7-D228-C327-BA85-C089A8EF83E2}"/>
                  </a:ext>
                </a:extLst>
              </p:cNvPr>
              <p:cNvSpPr txBox="1"/>
              <p:nvPr/>
            </p:nvSpPr>
            <p:spPr>
              <a:xfrm>
                <a:off x="1064419" y="1400176"/>
                <a:ext cx="5850512" cy="3162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1" i="1" smtClean="0">
                          <a:solidFill>
                            <a:srgbClr val="00297A"/>
                          </a:solidFill>
                          <a:latin typeface="Cambria Math" panose="02040503050406030204" pitchFamily="18" charset="0"/>
                        </a:rPr>
                        <m:t>𝟏𝟏𝟏</m:t>
                      </m:r>
                      <m:r>
                        <a:rPr lang="es-ES" b="1" i="1" smtClean="0">
                          <a:solidFill>
                            <a:srgbClr val="00297A"/>
                          </a:solidFill>
                          <a:latin typeface="Cambria Math" panose="02040503050406030204" pitchFamily="18" charset="0"/>
                        </a:rPr>
                        <m:t>…</m:t>
                      </m:r>
                      <m:sSub>
                        <m:sSubPr>
                          <m:ctrlPr>
                            <a:rPr lang="es-ES" b="1" i="1" smtClean="0">
                              <a:solidFill>
                                <a:srgbClr val="00297A"/>
                              </a:solidFill>
                              <a:latin typeface="Cambria Math" panose="02040503050406030204" pitchFamily="18" charset="0"/>
                            </a:rPr>
                          </m:ctrlPr>
                        </m:sSubPr>
                        <m:e>
                          <m:r>
                            <a:rPr lang="es-ES" b="1" i="1" smtClean="0">
                              <a:solidFill>
                                <a:srgbClr val="00297A"/>
                              </a:solidFill>
                              <a:latin typeface="Cambria Math" panose="02040503050406030204" pitchFamily="18" charset="0"/>
                            </a:rPr>
                            <m:t>𝟏𝟏𝟏</m:t>
                          </m:r>
                        </m:e>
                        <m:sub>
                          <m:r>
                            <a:rPr lang="es-ES" b="1" i="1" smtClean="0">
                              <a:solidFill>
                                <a:srgbClr val="00297A"/>
                              </a:solidFill>
                              <a:latin typeface="Cambria Math" panose="02040503050406030204" pitchFamily="18" charset="0"/>
                            </a:rPr>
                            <m:t>(</m:t>
                          </m:r>
                          <m:r>
                            <a:rPr lang="es-ES" b="1" i="1" smtClean="0">
                              <a:solidFill>
                                <a:srgbClr val="00297A"/>
                              </a:solidFill>
                              <a:latin typeface="Cambria Math" panose="02040503050406030204" pitchFamily="18" charset="0"/>
                            </a:rPr>
                            <m:t>𝟐</m:t>
                          </m:r>
                        </m:sub>
                      </m:sSub>
                      <m:r>
                        <a:rPr lang="es-ES" b="1" i="1" smtClean="0">
                          <a:solidFill>
                            <a:srgbClr val="00297A"/>
                          </a:solidFill>
                          <a:latin typeface="Cambria Math" panose="02040503050406030204" pitchFamily="18" charset="0"/>
                        </a:rPr>
                        <m:t>=</m:t>
                      </m:r>
                      <m:sSup>
                        <m:sSupPr>
                          <m:ctrlPr>
                            <a:rPr lang="es-ES" b="1" i="1" smtClean="0">
                              <a:solidFill>
                                <a:srgbClr val="00297A"/>
                              </a:solidFill>
                              <a:latin typeface="Cambria Math" panose="02040503050406030204" pitchFamily="18" charset="0"/>
                            </a:rPr>
                          </m:ctrlPr>
                        </m:sSupPr>
                        <m:e>
                          <m:r>
                            <a:rPr lang="es-ES" b="1" i="1" smtClean="0">
                              <a:solidFill>
                                <a:srgbClr val="00297A"/>
                              </a:solidFill>
                              <a:latin typeface="Cambria Math" panose="02040503050406030204" pitchFamily="18" charset="0"/>
                            </a:rPr>
                            <m:t>𝟐</m:t>
                          </m:r>
                        </m:e>
                        <m:sup>
                          <m:r>
                            <a:rPr lang="es-ES" b="1" i="1" smtClean="0">
                              <a:solidFill>
                                <a:srgbClr val="00297A"/>
                              </a:solidFill>
                              <a:latin typeface="Cambria Math" panose="02040503050406030204" pitchFamily="18" charset="0"/>
                            </a:rPr>
                            <m:t>𝒏</m:t>
                          </m:r>
                          <m:r>
                            <a:rPr lang="es-ES" b="1" i="1" smtClean="0">
                              <a:solidFill>
                                <a:srgbClr val="00297A"/>
                              </a:solidFill>
                              <a:latin typeface="Cambria Math" panose="02040503050406030204" pitchFamily="18" charset="0"/>
                            </a:rPr>
                            <m:t>−</m:t>
                          </m:r>
                          <m:r>
                            <a:rPr lang="es-ES" b="1" i="1" smtClean="0">
                              <a:solidFill>
                                <a:srgbClr val="00297A"/>
                              </a:solidFill>
                              <a:latin typeface="Cambria Math" panose="02040503050406030204" pitchFamily="18" charset="0"/>
                            </a:rPr>
                            <m:t>𝟏</m:t>
                          </m:r>
                        </m:sup>
                      </m:sSup>
                      <m:r>
                        <a:rPr lang="es-ES" b="1" i="1" smtClean="0">
                          <a:solidFill>
                            <a:srgbClr val="00297A"/>
                          </a:solidFill>
                          <a:latin typeface="Cambria Math" panose="02040503050406030204" pitchFamily="18" charset="0"/>
                        </a:rPr>
                        <m:t>+</m:t>
                      </m:r>
                      <m:sSup>
                        <m:sSupPr>
                          <m:ctrlPr>
                            <a:rPr lang="es-ES" b="1" i="1" smtClean="0">
                              <a:solidFill>
                                <a:srgbClr val="00297A"/>
                              </a:solidFill>
                              <a:latin typeface="Cambria Math" panose="02040503050406030204" pitchFamily="18" charset="0"/>
                            </a:rPr>
                          </m:ctrlPr>
                        </m:sSupPr>
                        <m:e>
                          <m:r>
                            <a:rPr lang="es-ES" b="1" i="1" smtClean="0">
                              <a:solidFill>
                                <a:srgbClr val="00297A"/>
                              </a:solidFill>
                              <a:latin typeface="Cambria Math" panose="02040503050406030204" pitchFamily="18" charset="0"/>
                            </a:rPr>
                            <m:t>𝟐</m:t>
                          </m:r>
                        </m:e>
                        <m:sup>
                          <m:r>
                            <a:rPr lang="es-ES" b="1" i="1" smtClean="0">
                              <a:solidFill>
                                <a:srgbClr val="00297A"/>
                              </a:solidFill>
                              <a:latin typeface="Cambria Math" panose="02040503050406030204" pitchFamily="18" charset="0"/>
                            </a:rPr>
                            <m:t>𝒏</m:t>
                          </m:r>
                          <m:r>
                            <a:rPr lang="es-ES" b="1" i="1" smtClean="0">
                              <a:solidFill>
                                <a:srgbClr val="00297A"/>
                              </a:solidFill>
                              <a:latin typeface="Cambria Math" panose="02040503050406030204" pitchFamily="18" charset="0"/>
                            </a:rPr>
                            <m:t>−</m:t>
                          </m:r>
                          <m:r>
                            <a:rPr lang="es-ES" b="1" i="1" smtClean="0">
                              <a:solidFill>
                                <a:srgbClr val="00297A"/>
                              </a:solidFill>
                              <a:latin typeface="Cambria Math" panose="02040503050406030204" pitchFamily="18" charset="0"/>
                            </a:rPr>
                            <m:t>𝟐</m:t>
                          </m:r>
                        </m:sup>
                      </m:sSup>
                      <m:r>
                        <a:rPr lang="es-ES" b="1" i="1" smtClean="0">
                          <a:solidFill>
                            <a:srgbClr val="00297A"/>
                          </a:solidFill>
                          <a:latin typeface="Cambria Math" panose="02040503050406030204" pitchFamily="18" charset="0"/>
                        </a:rPr>
                        <m:t>+…+</m:t>
                      </m:r>
                      <m:sSup>
                        <m:sSupPr>
                          <m:ctrlPr>
                            <a:rPr lang="es-ES" b="1" i="1" smtClean="0">
                              <a:solidFill>
                                <a:srgbClr val="00297A"/>
                              </a:solidFill>
                              <a:latin typeface="Cambria Math" panose="02040503050406030204" pitchFamily="18" charset="0"/>
                            </a:rPr>
                          </m:ctrlPr>
                        </m:sSupPr>
                        <m:e>
                          <m:r>
                            <a:rPr lang="es-ES" b="1" i="1" smtClean="0">
                              <a:solidFill>
                                <a:srgbClr val="00297A"/>
                              </a:solidFill>
                              <a:latin typeface="Cambria Math" panose="02040503050406030204" pitchFamily="18" charset="0"/>
                            </a:rPr>
                            <m:t>𝟐</m:t>
                          </m:r>
                        </m:e>
                        <m:sup>
                          <m:r>
                            <a:rPr lang="es-ES" b="1" i="1" smtClean="0">
                              <a:solidFill>
                                <a:srgbClr val="00297A"/>
                              </a:solidFill>
                              <a:latin typeface="Cambria Math" panose="02040503050406030204" pitchFamily="18" charset="0"/>
                            </a:rPr>
                            <m:t>𝟐</m:t>
                          </m:r>
                        </m:sup>
                      </m:sSup>
                      <m:r>
                        <a:rPr lang="es-ES" b="1" i="1" smtClean="0">
                          <a:solidFill>
                            <a:srgbClr val="00297A"/>
                          </a:solidFill>
                          <a:latin typeface="Cambria Math" panose="02040503050406030204" pitchFamily="18" charset="0"/>
                        </a:rPr>
                        <m:t>+</m:t>
                      </m:r>
                      <m:sSup>
                        <m:sSupPr>
                          <m:ctrlPr>
                            <a:rPr lang="es-ES" b="1" i="1" smtClean="0">
                              <a:solidFill>
                                <a:srgbClr val="00297A"/>
                              </a:solidFill>
                              <a:latin typeface="Cambria Math" panose="02040503050406030204" pitchFamily="18" charset="0"/>
                            </a:rPr>
                          </m:ctrlPr>
                        </m:sSupPr>
                        <m:e>
                          <m:r>
                            <a:rPr lang="es-ES" b="1" i="1" smtClean="0">
                              <a:solidFill>
                                <a:srgbClr val="00297A"/>
                              </a:solidFill>
                              <a:latin typeface="Cambria Math" panose="02040503050406030204" pitchFamily="18" charset="0"/>
                            </a:rPr>
                            <m:t>𝟐</m:t>
                          </m:r>
                        </m:e>
                        <m:sup>
                          <m:r>
                            <a:rPr lang="es-ES" b="1" i="1" smtClean="0">
                              <a:solidFill>
                                <a:srgbClr val="00297A"/>
                              </a:solidFill>
                              <a:latin typeface="Cambria Math" panose="02040503050406030204" pitchFamily="18" charset="0"/>
                            </a:rPr>
                            <m:t>𝟏</m:t>
                          </m:r>
                        </m:sup>
                      </m:sSup>
                      <m:r>
                        <a:rPr lang="es-ES" b="1" i="1" smtClean="0">
                          <a:solidFill>
                            <a:srgbClr val="00297A"/>
                          </a:solidFill>
                          <a:latin typeface="Cambria Math" panose="02040503050406030204" pitchFamily="18" charset="0"/>
                        </a:rPr>
                        <m:t>+</m:t>
                      </m:r>
                      <m:sSup>
                        <m:sSupPr>
                          <m:ctrlPr>
                            <a:rPr lang="es-ES" b="1" i="1" smtClean="0">
                              <a:solidFill>
                                <a:srgbClr val="00297A"/>
                              </a:solidFill>
                              <a:latin typeface="Cambria Math" panose="02040503050406030204" pitchFamily="18" charset="0"/>
                            </a:rPr>
                          </m:ctrlPr>
                        </m:sSupPr>
                        <m:e>
                          <m:r>
                            <a:rPr lang="es-ES" b="1" i="1" smtClean="0">
                              <a:solidFill>
                                <a:srgbClr val="00297A"/>
                              </a:solidFill>
                              <a:latin typeface="Cambria Math" panose="02040503050406030204" pitchFamily="18" charset="0"/>
                            </a:rPr>
                            <m:t>𝟐</m:t>
                          </m:r>
                        </m:e>
                        <m:sup>
                          <m:r>
                            <a:rPr lang="es-ES" b="1" i="1" smtClean="0">
                              <a:solidFill>
                                <a:srgbClr val="00297A"/>
                              </a:solidFill>
                              <a:latin typeface="Cambria Math" panose="02040503050406030204" pitchFamily="18" charset="0"/>
                            </a:rPr>
                            <m:t>𝟎</m:t>
                          </m:r>
                        </m:sup>
                      </m:sSup>
                      <m:r>
                        <a:rPr lang="es-ES" b="1" i="1" smtClean="0">
                          <a:solidFill>
                            <a:srgbClr val="00297A"/>
                          </a:solidFill>
                          <a:latin typeface="Cambria Math" panose="02040503050406030204" pitchFamily="18" charset="0"/>
                        </a:rPr>
                        <m:t>=</m:t>
                      </m:r>
                      <m:sSup>
                        <m:sSupPr>
                          <m:ctrlPr>
                            <a:rPr lang="es-ES" b="1" i="1" smtClean="0">
                              <a:solidFill>
                                <a:srgbClr val="00297A"/>
                              </a:solidFill>
                              <a:latin typeface="Cambria Math" panose="02040503050406030204" pitchFamily="18" charset="0"/>
                            </a:rPr>
                          </m:ctrlPr>
                        </m:sSupPr>
                        <m:e>
                          <m:r>
                            <a:rPr lang="es-ES" b="1" i="1" smtClean="0">
                              <a:solidFill>
                                <a:srgbClr val="00297A"/>
                              </a:solidFill>
                              <a:latin typeface="Cambria Math" panose="02040503050406030204" pitchFamily="18" charset="0"/>
                            </a:rPr>
                            <m:t>𝟐</m:t>
                          </m:r>
                        </m:e>
                        <m:sup>
                          <m:r>
                            <a:rPr lang="es-ES" b="1" i="1" smtClean="0">
                              <a:solidFill>
                                <a:srgbClr val="00297A"/>
                              </a:solidFill>
                              <a:latin typeface="Cambria Math" panose="02040503050406030204" pitchFamily="18" charset="0"/>
                            </a:rPr>
                            <m:t>𝒏</m:t>
                          </m:r>
                        </m:sup>
                      </m:sSup>
                      <m:r>
                        <a:rPr lang="es-ES" b="1" i="1" smtClean="0">
                          <a:solidFill>
                            <a:srgbClr val="00297A"/>
                          </a:solidFill>
                          <a:latin typeface="Cambria Math" panose="02040503050406030204" pitchFamily="18" charset="0"/>
                        </a:rPr>
                        <m:t>−</m:t>
                      </m:r>
                      <m:r>
                        <a:rPr lang="es-ES" b="1" i="1" smtClean="0">
                          <a:solidFill>
                            <a:srgbClr val="00297A"/>
                          </a:solidFill>
                          <a:latin typeface="Cambria Math" panose="02040503050406030204" pitchFamily="18" charset="0"/>
                        </a:rPr>
                        <m:t>𝟏</m:t>
                      </m:r>
                    </m:oMath>
                  </m:oMathPara>
                </a14:m>
                <a:endParaRPr lang="ca-ES" b="1" dirty="0">
                  <a:solidFill>
                    <a:srgbClr val="00297A"/>
                  </a:solidFill>
                </a:endParaRPr>
              </a:p>
            </p:txBody>
          </p:sp>
        </mc:Choice>
        <mc:Fallback xmlns="">
          <p:sp>
            <p:nvSpPr>
              <p:cNvPr id="3" name="QuadreDeText 2">
                <a:extLst>
                  <a:ext uri="{FF2B5EF4-FFF2-40B4-BE49-F238E27FC236}">
                    <a16:creationId xmlns:a16="http://schemas.microsoft.com/office/drawing/2014/main" id="{32AA60E7-D228-C327-BA85-C089A8EF83E2}"/>
                  </a:ext>
                </a:extLst>
              </p:cNvPr>
              <p:cNvSpPr txBox="1">
                <a:spLocks noRot="1" noChangeAspect="1" noMove="1" noResize="1" noEditPoints="1" noAdjustHandles="1" noChangeArrowheads="1" noChangeShapeType="1" noTextEdit="1"/>
              </p:cNvSpPr>
              <p:nvPr/>
            </p:nvSpPr>
            <p:spPr>
              <a:xfrm>
                <a:off x="1064419" y="1400176"/>
                <a:ext cx="5850512" cy="316240"/>
              </a:xfrm>
              <a:prstGeom prst="rect">
                <a:avLst/>
              </a:prstGeom>
              <a:blipFill>
                <a:blip r:embed="rId2"/>
                <a:stretch>
                  <a:fillRect l="-521" t="-1923" r="-521" b="-25000"/>
                </a:stretch>
              </a:blipFill>
            </p:spPr>
            <p:txBody>
              <a:bodyPr/>
              <a:lstStyle/>
              <a:p>
                <a:r>
                  <a:rPr lang="ca-ES">
                    <a:noFill/>
                  </a:rPr>
                  <a:t> </a:t>
                </a:r>
              </a:p>
            </p:txBody>
          </p:sp>
        </mc:Fallback>
      </mc:AlternateContent>
      <p:sp>
        <p:nvSpPr>
          <p:cNvPr id="5" name="Clau d'obertura 4">
            <a:extLst>
              <a:ext uri="{FF2B5EF4-FFF2-40B4-BE49-F238E27FC236}">
                <a16:creationId xmlns:a16="http://schemas.microsoft.com/office/drawing/2014/main" id="{DD6C326A-56FA-3D27-E504-A125AF649126}"/>
              </a:ext>
            </a:extLst>
          </p:cNvPr>
          <p:cNvSpPr/>
          <p:nvPr/>
        </p:nvSpPr>
        <p:spPr>
          <a:xfrm rot="16200000">
            <a:off x="1660923" y="1119912"/>
            <a:ext cx="157163" cy="1350171"/>
          </a:xfrm>
          <a:prstGeom prst="leftBrace">
            <a:avLst>
              <a:gd name="adj1" fmla="val 49043"/>
              <a:gd name="adj2" fmla="val 50000"/>
            </a:avLst>
          </a:prstGeom>
          <a:ln w="28575">
            <a:solidFill>
              <a:srgbClr val="0029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6" name="QuadreDeText 5">
            <a:extLst>
              <a:ext uri="{FF2B5EF4-FFF2-40B4-BE49-F238E27FC236}">
                <a16:creationId xmlns:a16="http://schemas.microsoft.com/office/drawing/2014/main" id="{D302DD54-6C34-4289-AFDC-F3A7734B0DB0}"/>
              </a:ext>
            </a:extLst>
          </p:cNvPr>
          <p:cNvSpPr txBox="1"/>
          <p:nvPr/>
        </p:nvSpPr>
        <p:spPr>
          <a:xfrm>
            <a:off x="1064418" y="1833098"/>
            <a:ext cx="1350171" cy="369332"/>
          </a:xfrm>
          <a:prstGeom prst="rect">
            <a:avLst/>
          </a:prstGeom>
          <a:noFill/>
        </p:spPr>
        <p:txBody>
          <a:bodyPr wrap="square" rtlCol="0">
            <a:spAutoFit/>
          </a:bodyPr>
          <a:lstStyle/>
          <a:p>
            <a:pPr algn="ctr"/>
            <a:r>
              <a:rPr lang="es-ES" b="1" dirty="0">
                <a:solidFill>
                  <a:srgbClr val="00297A"/>
                </a:solidFill>
                <a:latin typeface="Georgia" panose="02040502050405020303" pitchFamily="18" charset="0"/>
              </a:rPr>
              <a:t>N</a:t>
            </a:r>
          </a:p>
        </p:txBody>
      </p:sp>
      <p:sp>
        <p:nvSpPr>
          <p:cNvPr id="11" name="Rectangle 10">
            <a:extLst>
              <a:ext uri="{FF2B5EF4-FFF2-40B4-BE49-F238E27FC236}">
                <a16:creationId xmlns:a16="http://schemas.microsoft.com/office/drawing/2014/main" id="{E8AA73B0-75C6-AFA9-A007-009DEC98DABE}"/>
              </a:ext>
            </a:extLst>
          </p:cNvPr>
          <p:cNvSpPr/>
          <p:nvPr/>
        </p:nvSpPr>
        <p:spPr>
          <a:xfrm>
            <a:off x="1857375" y="2459835"/>
            <a:ext cx="700088" cy="1165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2" name="Rectangle 11">
            <a:extLst>
              <a:ext uri="{FF2B5EF4-FFF2-40B4-BE49-F238E27FC236}">
                <a16:creationId xmlns:a16="http://schemas.microsoft.com/office/drawing/2014/main" id="{0CD8740C-2C8F-794E-C9BA-16741DE4208B}"/>
              </a:ext>
            </a:extLst>
          </p:cNvPr>
          <p:cNvSpPr/>
          <p:nvPr/>
        </p:nvSpPr>
        <p:spPr>
          <a:xfrm>
            <a:off x="3008711" y="3194883"/>
            <a:ext cx="700088" cy="1165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3" name="Rectangle 12">
            <a:extLst>
              <a:ext uri="{FF2B5EF4-FFF2-40B4-BE49-F238E27FC236}">
                <a16:creationId xmlns:a16="http://schemas.microsoft.com/office/drawing/2014/main" id="{386E16DA-980A-C22E-D961-945E482F1214}"/>
              </a:ext>
            </a:extLst>
          </p:cNvPr>
          <p:cNvSpPr/>
          <p:nvPr/>
        </p:nvSpPr>
        <p:spPr>
          <a:xfrm>
            <a:off x="4044446" y="3799302"/>
            <a:ext cx="700088" cy="1165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8" name="QuadreDeText 7">
            <a:extLst>
              <a:ext uri="{FF2B5EF4-FFF2-40B4-BE49-F238E27FC236}">
                <a16:creationId xmlns:a16="http://schemas.microsoft.com/office/drawing/2014/main" id="{04B80786-B8A1-461F-FA94-1EC416F171DF}"/>
              </a:ext>
            </a:extLst>
          </p:cNvPr>
          <p:cNvSpPr txBox="1"/>
          <p:nvPr/>
        </p:nvSpPr>
        <p:spPr>
          <a:xfrm>
            <a:off x="2107110" y="3037756"/>
            <a:ext cx="519708" cy="707886"/>
          </a:xfrm>
          <a:prstGeom prst="rect">
            <a:avLst/>
          </a:prstGeom>
          <a:noFill/>
        </p:spPr>
        <p:txBody>
          <a:bodyPr wrap="square" rtlCol="0">
            <a:spAutoFit/>
          </a:bodyPr>
          <a:lstStyle/>
          <a:p>
            <a:r>
              <a:rPr lang="ca-ES" sz="4000" dirty="0">
                <a:solidFill>
                  <a:srgbClr val="00297A"/>
                </a:solidFill>
              </a:rPr>
              <a:t>1</a:t>
            </a:r>
          </a:p>
        </p:txBody>
      </p:sp>
      <p:sp>
        <p:nvSpPr>
          <p:cNvPr id="14" name="Rectangle 13">
            <a:extLst>
              <a:ext uri="{FF2B5EF4-FFF2-40B4-BE49-F238E27FC236}">
                <a16:creationId xmlns:a16="http://schemas.microsoft.com/office/drawing/2014/main" id="{32D43FAD-0B43-FB68-D03D-60C12249BE70}"/>
              </a:ext>
            </a:extLst>
          </p:cNvPr>
          <p:cNvSpPr/>
          <p:nvPr/>
        </p:nvSpPr>
        <p:spPr>
          <a:xfrm>
            <a:off x="5071765" y="4317316"/>
            <a:ext cx="700088" cy="1165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5" name="Rectangle 14">
            <a:extLst>
              <a:ext uri="{FF2B5EF4-FFF2-40B4-BE49-F238E27FC236}">
                <a16:creationId xmlns:a16="http://schemas.microsoft.com/office/drawing/2014/main" id="{5DE47A32-D169-251A-6FB4-D0DFDEA75BFF}"/>
              </a:ext>
            </a:extLst>
          </p:cNvPr>
          <p:cNvSpPr/>
          <p:nvPr/>
        </p:nvSpPr>
        <p:spPr>
          <a:xfrm>
            <a:off x="6349389" y="4875176"/>
            <a:ext cx="700088" cy="1165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6" name="QuadreDeText 15">
            <a:extLst>
              <a:ext uri="{FF2B5EF4-FFF2-40B4-BE49-F238E27FC236}">
                <a16:creationId xmlns:a16="http://schemas.microsoft.com/office/drawing/2014/main" id="{4A69EED1-1EB3-B865-115B-95872A46B6D1}"/>
              </a:ext>
            </a:extLst>
          </p:cNvPr>
          <p:cNvSpPr txBox="1"/>
          <p:nvPr/>
        </p:nvSpPr>
        <p:spPr>
          <a:xfrm>
            <a:off x="2012753" y="2516152"/>
            <a:ext cx="803672" cy="707886"/>
          </a:xfrm>
          <a:prstGeom prst="rect">
            <a:avLst/>
          </a:prstGeom>
          <a:noFill/>
        </p:spPr>
        <p:txBody>
          <a:bodyPr wrap="square" rtlCol="0">
            <a:spAutoFit/>
          </a:bodyPr>
          <a:lstStyle/>
          <a:p>
            <a:r>
              <a:rPr lang="ca-ES" sz="4000" dirty="0">
                <a:solidFill>
                  <a:srgbClr val="00297A"/>
                </a:solidFill>
              </a:rPr>
              <a:t>39</a:t>
            </a:r>
          </a:p>
        </p:txBody>
      </p:sp>
      <p:sp>
        <p:nvSpPr>
          <p:cNvPr id="17" name="QuadreDeText 16">
            <a:extLst>
              <a:ext uri="{FF2B5EF4-FFF2-40B4-BE49-F238E27FC236}">
                <a16:creationId xmlns:a16="http://schemas.microsoft.com/office/drawing/2014/main" id="{DA86C115-326A-E9BC-928D-856BEB2CC259}"/>
              </a:ext>
            </a:extLst>
          </p:cNvPr>
          <p:cNvSpPr txBox="1"/>
          <p:nvPr/>
        </p:nvSpPr>
        <p:spPr>
          <a:xfrm>
            <a:off x="2893110" y="3091416"/>
            <a:ext cx="803672" cy="707886"/>
          </a:xfrm>
          <a:prstGeom prst="rect">
            <a:avLst/>
          </a:prstGeom>
          <a:noFill/>
        </p:spPr>
        <p:txBody>
          <a:bodyPr wrap="square" rtlCol="0">
            <a:spAutoFit/>
          </a:bodyPr>
          <a:lstStyle/>
          <a:p>
            <a:r>
              <a:rPr lang="ca-ES" sz="4000" dirty="0">
                <a:solidFill>
                  <a:srgbClr val="00297A"/>
                </a:solidFill>
              </a:rPr>
              <a:t>19</a:t>
            </a:r>
          </a:p>
        </p:txBody>
      </p:sp>
      <p:sp>
        <p:nvSpPr>
          <p:cNvPr id="18" name="QuadreDeText 17">
            <a:extLst>
              <a:ext uri="{FF2B5EF4-FFF2-40B4-BE49-F238E27FC236}">
                <a16:creationId xmlns:a16="http://schemas.microsoft.com/office/drawing/2014/main" id="{59381A78-161D-51A0-99A6-82F1A7FD7A5C}"/>
              </a:ext>
            </a:extLst>
          </p:cNvPr>
          <p:cNvSpPr txBox="1"/>
          <p:nvPr/>
        </p:nvSpPr>
        <p:spPr>
          <a:xfrm>
            <a:off x="4213027" y="3745642"/>
            <a:ext cx="803672" cy="707886"/>
          </a:xfrm>
          <a:prstGeom prst="rect">
            <a:avLst/>
          </a:prstGeom>
          <a:noFill/>
        </p:spPr>
        <p:txBody>
          <a:bodyPr wrap="square" rtlCol="0">
            <a:spAutoFit/>
          </a:bodyPr>
          <a:lstStyle/>
          <a:p>
            <a:r>
              <a:rPr lang="ca-ES" sz="4000" dirty="0">
                <a:solidFill>
                  <a:srgbClr val="00297A"/>
                </a:solidFill>
              </a:rPr>
              <a:t>9</a:t>
            </a:r>
          </a:p>
        </p:txBody>
      </p:sp>
      <p:sp>
        <p:nvSpPr>
          <p:cNvPr id="19" name="QuadreDeText 18">
            <a:extLst>
              <a:ext uri="{FF2B5EF4-FFF2-40B4-BE49-F238E27FC236}">
                <a16:creationId xmlns:a16="http://schemas.microsoft.com/office/drawing/2014/main" id="{0200D9D6-6753-42A6-EFEC-BE2FA916AEB8}"/>
              </a:ext>
            </a:extLst>
          </p:cNvPr>
          <p:cNvSpPr txBox="1"/>
          <p:nvPr/>
        </p:nvSpPr>
        <p:spPr>
          <a:xfrm>
            <a:off x="3073507" y="3647824"/>
            <a:ext cx="519708" cy="707886"/>
          </a:xfrm>
          <a:prstGeom prst="rect">
            <a:avLst/>
          </a:prstGeom>
          <a:noFill/>
        </p:spPr>
        <p:txBody>
          <a:bodyPr wrap="square" rtlCol="0">
            <a:spAutoFit/>
          </a:bodyPr>
          <a:lstStyle/>
          <a:p>
            <a:r>
              <a:rPr lang="ca-ES" sz="4000" dirty="0">
                <a:solidFill>
                  <a:srgbClr val="00297A"/>
                </a:solidFill>
              </a:rPr>
              <a:t>1</a:t>
            </a:r>
          </a:p>
        </p:txBody>
      </p:sp>
      <p:sp>
        <p:nvSpPr>
          <p:cNvPr id="20" name="QuadreDeText 19">
            <a:extLst>
              <a:ext uri="{FF2B5EF4-FFF2-40B4-BE49-F238E27FC236}">
                <a16:creationId xmlns:a16="http://schemas.microsoft.com/office/drawing/2014/main" id="{625BF807-2B05-2101-92BF-361AEEB4EF24}"/>
              </a:ext>
            </a:extLst>
          </p:cNvPr>
          <p:cNvSpPr txBox="1"/>
          <p:nvPr/>
        </p:nvSpPr>
        <p:spPr>
          <a:xfrm>
            <a:off x="5276064" y="4256712"/>
            <a:ext cx="803672" cy="707886"/>
          </a:xfrm>
          <a:prstGeom prst="rect">
            <a:avLst/>
          </a:prstGeom>
          <a:noFill/>
        </p:spPr>
        <p:txBody>
          <a:bodyPr wrap="square" rtlCol="0">
            <a:spAutoFit/>
          </a:bodyPr>
          <a:lstStyle/>
          <a:p>
            <a:r>
              <a:rPr lang="ca-ES" sz="4000" dirty="0">
                <a:solidFill>
                  <a:srgbClr val="00297A"/>
                </a:solidFill>
              </a:rPr>
              <a:t>4</a:t>
            </a:r>
          </a:p>
        </p:txBody>
      </p:sp>
      <p:sp>
        <p:nvSpPr>
          <p:cNvPr id="21" name="QuadreDeText 20">
            <a:extLst>
              <a:ext uri="{FF2B5EF4-FFF2-40B4-BE49-F238E27FC236}">
                <a16:creationId xmlns:a16="http://schemas.microsoft.com/office/drawing/2014/main" id="{2B8BE39C-2388-D5DA-7D22-D1BFAF20595B}"/>
              </a:ext>
            </a:extLst>
          </p:cNvPr>
          <p:cNvSpPr txBox="1"/>
          <p:nvPr/>
        </p:nvSpPr>
        <p:spPr>
          <a:xfrm>
            <a:off x="6387821" y="4875175"/>
            <a:ext cx="803672" cy="707886"/>
          </a:xfrm>
          <a:prstGeom prst="rect">
            <a:avLst/>
          </a:prstGeom>
          <a:noFill/>
        </p:spPr>
        <p:txBody>
          <a:bodyPr wrap="square" rtlCol="0">
            <a:spAutoFit/>
          </a:bodyPr>
          <a:lstStyle/>
          <a:p>
            <a:r>
              <a:rPr lang="ca-ES" sz="4000" dirty="0">
                <a:solidFill>
                  <a:srgbClr val="00297A"/>
                </a:solidFill>
              </a:rPr>
              <a:t>2</a:t>
            </a:r>
          </a:p>
        </p:txBody>
      </p:sp>
      <p:sp>
        <p:nvSpPr>
          <p:cNvPr id="22" name="QuadreDeText 21">
            <a:extLst>
              <a:ext uri="{FF2B5EF4-FFF2-40B4-BE49-F238E27FC236}">
                <a16:creationId xmlns:a16="http://schemas.microsoft.com/office/drawing/2014/main" id="{9C3453B5-6FC3-50D5-9EC2-90C81539EE5E}"/>
              </a:ext>
            </a:extLst>
          </p:cNvPr>
          <p:cNvSpPr txBox="1"/>
          <p:nvPr/>
        </p:nvSpPr>
        <p:spPr>
          <a:xfrm>
            <a:off x="4213027" y="4192078"/>
            <a:ext cx="519708" cy="707886"/>
          </a:xfrm>
          <a:prstGeom prst="rect">
            <a:avLst/>
          </a:prstGeom>
          <a:noFill/>
        </p:spPr>
        <p:txBody>
          <a:bodyPr wrap="square" rtlCol="0">
            <a:spAutoFit/>
          </a:bodyPr>
          <a:lstStyle/>
          <a:p>
            <a:r>
              <a:rPr lang="ca-ES" sz="4000" dirty="0">
                <a:solidFill>
                  <a:srgbClr val="00297A"/>
                </a:solidFill>
              </a:rPr>
              <a:t>1</a:t>
            </a:r>
          </a:p>
        </p:txBody>
      </p:sp>
      <p:sp>
        <p:nvSpPr>
          <p:cNvPr id="23" name="QuadreDeText 22">
            <a:extLst>
              <a:ext uri="{FF2B5EF4-FFF2-40B4-BE49-F238E27FC236}">
                <a16:creationId xmlns:a16="http://schemas.microsoft.com/office/drawing/2014/main" id="{E1F9DD45-F25B-D6A1-2284-0B5515962793}"/>
              </a:ext>
            </a:extLst>
          </p:cNvPr>
          <p:cNvSpPr txBox="1"/>
          <p:nvPr/>
        </p:nvSpPr>
        <p:spPr>
          <a:xfrm>
            <a:off x="5290671" y="4834626"/>
            <a:ext cx="519708" cy="707886"/>
          </a:xfrm>
          <a:prstGeom prst="rect">
            <a:avLst/>
          </a:prstGeom>
          <a:noFill/>
        </p:spPr>
        <p:txBody>
          <a:bodyPr wrap="square" rtlCol="0">
            <a:spAutoFit/>
          </a:bodyPr>
          <a:lstStyle/>
          <a:p>
            <a:r>
              <a:rPr lang="ca-ES" sz="4000" dirty="0">
                <a:solidFill>
                  <a:srgbClr val="00297A"/>
                </a:solidFill>
              </a:rPr>
              <a:t>0</a:t>
            </a:r>
          </a:p>
        </p:txBody>
      </p:sp>
      <p:sp>
        <p:nvSpPr>
          <p:cNvPr id="24" name="QuadreDeText 23">
            <a:extLst>
              <a:ext uri="{FF2B5EF4-FFF2-40B4-BE49-F238E27FC236}">
                <a16:creationId xmlns:a16="http://schemas.microsoft.com/office/drawing/2014/main" id="{A6212263-E37D-5FEA-B172-084E90F73383}"/>
              </a:ext>
            </a:extLst>
          </p:cNvPr>
          <p:cNvSpPr txBox="1"/>
          <p:nvPr/>
        </p:nvSpPr>
        <p:spPr>
          <a:xfrm>
            <a:off x="6383093" y="5312541"/>
            <a:ext cx="519708" cy="707886"/>
          </a:xfrm>
          <a:prstGeom prst="rect">
            <a:avLst/>
          </a:prstGeom>
          <a:noFill/>
        </p:spPr>
        <p:txBody>
          <a:bodyPr wrap="square" rtlCol="0">
            <a:spAutoFit/>
          </a:bodyPr>
          <a:lstStyle/>
          <a:p>
            <a:r>
              <a:rPr lang="ca-ES" sz="4000" dirty="0">
                <a:solidFill>
                  <a:srgbClr val="00297A"/>
                </a:solidFill>
              </a:rPr>
              <a:t>0</a:t>
            </a:r>
          </a:p>
        </p:txBody>
      </p:sp>
    </p:spTree>
    <p:extLst>
      <p:ext uri="{BB962C8B-B14F-4D97-AF65-F5344CB8AC3E}">
        <p14:creationId xmlns:p14="http://schemas.microsoft.com/office/powerpoint/2010/main" val="18752425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QuadreDeText 3">
            <a:extLst>
              <a:ext uri="{FF2B5EF4-FFF2-40B4-BE49-F238E27FC236}">
                <a16:creationId xmlns:a16="http://schemas.microsoft.com/office/drawing/2014/main" id="{49E8FDA3-293B-E42F-5F6D-836130A1AA3F}"/>
              </a:ext>
            </a:extLst>
          </p:cNvPr>
          <p:cNvSpPr txBox="1"/>
          <p:nvPr/>
        </p:nvSpPr>
        <p:spPr>
          <a:xfrm>
            <a:off x="215153" y="274439"/>
            <a:ext cx="6302188" cy="3416320"/>
          </a:xfrm>
          <a:prstGeom prst="rect">
            <a:avLst/>
          </a:prstGeom>
          <a:noFill/>
        </p:spPr>
        <p:txBody>
          <a:bodyPr wrap="square" rtlCol="0">
            <a:spAutoFit/>
          </a:bodyPr>
          <a:lstStyle/>
          <a:p>
            <a:pPr algn="just"/>
            <a:r>
              <a:rPr lang="es-ES" dirty="0">
                <a:solidFill>
                  <a:srgbClr val="00297A"/>
                </a:solidFill>
                <a:latin typeface="Georgia" panose="02040502050405020303" pitchFamily="18" charset="0"/>
              </a:rPr>
              <a:t>Cada columna es una de estas potencias:</a:t>
            </a:r>
          </a:p>
          <a:p>
            <a:pPr algn="just"/>
            <a:endParaRPr lang="es-ES" dirty="0">
              <a:solidFill>
                <a:srgbClr val="00297A"/>
              </a:solidFill>
              <a:latin typeface="Georgia" panose="02040502050405020303" pitchFamily="18" charset="0"/>
            </a:endParaRPr>
          </a:p>
          <a:p>
            <a:pPr algn="just"/>
            <a:endParaRPr lang="es-ES" dirty="0">
              <a:solidFill>
                <a:srgbClr val="00297A"/>
              </a:solidFill>
              <a:latin typeface="Georgia" panose="02040502050405020303" pitchFamily="18" charset="0"/>
            </a:endParaRPr>
          </a:p>
          <a:p>
            <a:pPr algn="just"/>
            <a:r>
              <a:rPr lang="es-ES" dirty="0">
                <a:solidFill>
                  <a:srgbClr val="00297A"/>
                </a:solidFill>
                <a:latin typeface="Georgia" panose="02040502050405020303" pitchFamily="18" charset="0"/>
              </a:rPr>
              <a:t>Cuando codificamos en binario estas potencia, tenemos que saber que si hay un “0” o un “1” en la celda correspondiente. Si hay un “0” significa que no lo tenemos en cuenta, es decir, que el espectador no ve su numero. Si por el contrario, el espectador dice que sí que ve su numero en la tarjeta/diapositiva, tendremos que poner “1”.</a:t>
            </a:r>
          </a:p>
          <a:p>
            <a:pPr algn="just"/>
            <a:endParaRPr lang="es-ES" dirty="0">
              <a:solidFill>
                <a:srgbClr val="00297A"/>
              </a:solidFill>
              <a:latin typeface="Georgia" panose="02040502050405020303" pitchFamily="18" charset="0"/>
            </a:endParaRPr>
          </a:p>
          <a:p>
            <a:pPr algn="just"/>
            <a:r>
              <a:rPr lang="es-ES" dirty="0">
                <a:solidFill>
                  <a:srgbClr val="00297A"/>
                </a:solidFill>
                <a:latin typeface="Georgia" panose="02040502050405020303" pitchFamily="18" charset="0"/>
              </a:rPr>
              <a:t>Una vez tenemos todas la potencias codificadas, solo hace falta decir de que numero se trata.</a:t>
            </a:r>
          </a:p>
        </p:txBody>
      </p:sp>
      <p:graphicFrame>
        <p:nvGraphicFramePr>
          <p:cNvPr id="3" name="Taula 2">
            <a:extLst>
              <a:ext uri="{FF2B5EF4-FFF2-40B4-BE49-F238E27FC236}">
                <a16:creationId xmlns:a16="http://schemas.microsoft.com/office/drawing/2014/main" id="{4988BAFC-2A9D-73D3-0EDE-48CD5BFFE310}"/>
              </a:ext>
            </a:extLst>
          </p:cNvPr>
          <p:cNvGraphicFramePr>
            <a:graphicFrameLocks noGrp="1"/>
          </p:cNvGraphicFramePr>
          <p:nvPr>
            <p:extLst>
              <p:ext uri="{D42A27DB-BD31-4B8C-83A1-F6EECF244321}">
                <p14:modId xmlns:p14="http://schemas.microsoft.com/office/powerpoint/2010/main" val="640154538"/>
              </p:ext>
            </p:extLst>
          </p:nvPr>
        </p:nvGraphicFramePr>
        <p:xfrm>
          <a:off x="7070165" y="0"/>
          <a:ext cx="5040000" cy="6827520"/>
        </p:xfrm>
        <a:graphic>
          <a:graphicData uri="http://schemas.openxmlformats.org/drawingml/2006/table">
            <a:tbl>
              <a:tblPr firstRow="1" bandRow="1">
                <a:tableStyleId>{5940675A-B579-460E-94D1-54222C63F5DA}</a:tableStyleId>
              </a:tblPr>
              <a:tblGrid>
                <a:gridCol w="336000">
                  <a:extLst>
                    <a:ext uri="{9D8B030D-6E8A-4147-A177-3AD203B41FA5}">
                      <a16:colId xmlns:a16="http://schemas.microsoft.com/office/drawing/2014/main" val="170074702"/>
                    </a:ext>
                  </a:extLst>
                </a:gridCol>
                <a:gridCol w="336000">
                  <a:extLst>
                    <a:ext uri="{9D8B030D-6E8A-4147-A177-3AD203B41FA5}">
                      <a16:colId xmlns:a16="http://schemas.microsoft.com/office/drawing/2014/main" val="3484471358"/>
                    </a:ext>
                  </a:extLst>
                </a:gridCol>
                <a:gridCol w="336000">
                  <a:extLst>
                    <a:ext uri="{9D8B030D-6E8A-4147-A177-3AD203B41FA5}">
                      <a16:colId xmlns:a16="http://schemas.microsoft.com/office/drawing/2014/main" val="626794287"/>
                    </a:ext>
                  </a:extLst>
                </a:gridCol>
                <a:gridCol w="336000">
                  <a:extLst>
                    <a:ext uri="{9D8B030D-6E8A-4147-A177-3AD203B41FA5}">
                      <a16:colId xmlns:a16="http://schemas.microsoft.com/office/drawing/2014/main" val="1526469064"/>
                    </a:ext>
                  </a:extLst>
                </a:gridCol>
                <a:gridCol w="336000">
                  <a:extLst>
                    <a:ext uri="{9D8B030D-6E8A-4147-A177-3AD203B41FA5}">
                      <a16:colId xmlns:a16="http://schemas.microsoft.com/office/drawing/2014/main" val="3752831165"/>
                    </a:ext>
                  </a:extLst>
                </a:gridCol>
                <a:gridCol w="336000">
                  <a:extLst>
                    <a:ext uri="{9D8B030D-6E8A-4147-A177-3AD203B41FA5}">
                      <a16:colId xmlns:a16="http://schemas.microsoft.com/office/drawing/2014/main" val="571709036"/>
                    </a:ext>
                  </a:extLst>
                </a:gridCol>
                <a:gridCol w="336000">
                  <a:extLst>
                    <a:ext uri="{9D8B030D-6E8A-4147-A177-3AD203B41FA5}">
                      <a16:colId xmlns:a16="http://schemas.microsoft.com/office/drawing/2014/main" val="1655473398"/>
                    </a:ext>
                  </a:extLst>
                </a:gridCol>
                <a:gridCol w="336000">
                  <a:extLst>
                    <a:ext uri="{9D8B030D-6E8A-4147-A177-3AD203B41FA5}">
                      <a16:colId xmlns:a16="http://schemas.microsoft.com/office/drawing/2014/main" val="1746504609"/>
                    </a:ext>
                  </a:extLst>
                </a:gridCol>
                <a:gridCol w="336000">
                  <a:extLst>
                    <a:ext uri="{9D8B030D-6E8A-4147-A177-3AD203B41FA5}">
                      <a16:colId xmlns:a16="http://schemas.microsoft.com/office/drawing/2014/main" val="4117958907"/>
                    </a:ext>
                  </a:extLst>
                </a:gridCol>
                <a:gridCol w="336000">
                  <a:extLst>
                    <a:ext uri="{9D8B030D-6E8A-4147-A177-3AD203B41FA5}">
                      <a16:colId xmlns:a16="http://schemas.microsoft.com/office/drawing/2014/main" val="2180190513"/>
                    </a:ext>
                  </a:extLst>
                </a:gridCol>
                <a:gridCol w="336000">
                  <a:extLst>
                    <a:ext uri="{9D8B030D-6E8A-4147-A177-3AD203B41FA5}">
                      <a16:colId xmlns:a16="http://schemas.microsoft.com/office/drawing/2014/main" val="1049462935"/>
                    </a:ext>
                  </a:extLst>
                </a:gridCol>
                <a:gridCol w="336000">
                  <a:extLst>
                    <a:ext uri="{9D8B030D-6E8A-4147-A177-3AD203B41FA5}">
                      <a16:colId xmlns:a16="http://schemas.microsoft.com/office/drawing/2014/main" val="165967780"/>
                    </a:ext>
                  </a:extLst>
                </a:gridCol>
                <a:gridCol w="336000">
                  <a:extLst>
                    <a:ext uri="{9D8B030D-6E8A-4147-A177-3AD203B41FA5}">
                      <a16:colId xmlns:a16="http://schemas.microsoft.com/office/drawing/2014/main" val="2096173361"/>
                    </a:ext>
                  </a:extLst>
                </a:gridCol>
                <a:gridCol w="336000">
                  <a:extLst>
                    <a:ext uri="{9D8B030D-6E8A-4147-A177-3AD203B41FA5}">
                      <a16:colId xmlns:a16="http://schemas.microsoft.com/office/drawing/2014/main" val="1217674401"/>
                    </a:ext>
                  </a:extLst>
                </a:gridCol>
                <a:gridCol w="336000">
                  <a:extLst>
                    <a:ext uri="{9D8B030D-6E8A-4147-A177-3AD203B41FA5}">
                      <a16:colId xmlns:a16="http://schemas.microsoft.com/office/drawing/2014/main" val="486206028"/>
                    </a:ext>
                  </a:extLst>
                </a:gridCol>
              </a:tblGrid>
              <a:tr h="199125">
                <a:tc>
                  <a:txBody>
                    <a:bodyPr/>
                    <a:lstStyle/>
                    <a:p>
                      <a:pPr algn="ctr"/>
                      <a:r>
                        <a:rPr lang="ca-ES" sz="800" b="1"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rowSpan="32">
                  <a:txBody>
                    <a:bodyPr/>
                    <a:lstStyle/>
                    <a:p>
                      <a:pPr algn="ctr"/>
                      <a:endParaRPr lang="ca-ES" sz="800" dirty="0">
                        <a:solidFill>
                          <a:srgbClr val="00297A"/>
                        </a:solidFill>
                      </a:endParaRP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b="1" dirty="0">
                          <a:solidFill>
                            <a:srgbClr val="00297A"/>
                          </a:solidFill>
                        </a:rPr>
                        <a:t>32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865460521"/>
                  </a:ext>
                </a:extLst>
              </a:tr>
              <a:tr h="199125">
                <a:tc>
                  <a:txBody>
                    <a:bodyPr/>
                    <a:lstStyle/>
                    <a:p>
                      <a:pPr algn="ctr"/>
                      <a:r>
                        <a:rPr lang="ca-ES" sz="800" b="1"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881575226"/>
                  </a:ext>
                </a:extLst>
              </a:tr>
              <a:tr h="199125">
                <a:tc>
                  <a:txBody>
                    <a:bodyPr/>
                    <a:lstStyle/>
                    <a:p>
                      <a:pPr algn="ctr"/>
                      <a:r>
                        <a:rPr lang="ca-ES" sz="800" b="1" dirty="0">
                          <a:solidFill>
                            <a:srgbClr val="00297A"/>
                          </a:solidFill>
                        </a:rPr>
                        <a:t>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093755591"/>
                  </a:ext>
                </a:extLst>
              </a:tr>
              <a:tr h="199125">
                <a:tc>
                  <a:txBody>
                    <a:bodyPr/>
                    <a:lstStyle/>
                    <a:p>
                      <a:pPr algn="ctr"/>
                      <a:r>
                        <a:rPr lang="ca-ES" sz="800" b="1" dirty="0">
                          <a:solidFill>
                            <a:srgbClr val="00297A"/>
                          </a:solidFill>
                        </a:rPr>
                        <a:t>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392420432"/>
                  </a:ext>
                </a:extLst>
              </a:tr>
              <a:tr h="199125">
                <a:tc>
                  <a:txBody>
                    <a:bodyPr/>
                    <a:lstStyle/>
                    <a:p>
                      <a:pPr algn="ctr"/>
                      <a:r>
                        <a:rPr lang="ca-ES" sz="800" b="1" dirty="0">
                          <a:solidFill>
                            <a:srgbClr val="00297A"/>
                          </a:solidFill>
                        </a:rPr>
                        <a:t>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363741856"/>
                  </a:ext>
                </a:extLst>
              </a:tr>
              <a:tr h="199125">
                <a:tc>
                  <a:txBody>
                    <a:bodyPr/>
                    <a:lstStyle/>
                    <a:p>
                      <a:pPr algn="ctr"/>
                      <a:r>
                        <a:rPr lang="ca-ES" sz="800" b="1" dirty="0">
                          <a:solidFill>
                            <a:srgbClr val="00297A"/>
                          </a:solidFill>
                        </a:rPr>
                        <a:t>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480931087"/>
                  </a:ext>
                </a:extLst>
              </a:tr>
              <a:tr h="199125">
                <a:tc>
                  <a:txBody>
                    <a:bodyPr/>
                    <a:lstStyle/>
                    <a:p>
                      <a:pPr algn="ctr"/>
                      <a:r>
                        <a:rPr lang="ca-ES" sz="800" b="1" dirty="0">
                          <a:solidFill>
                            <a:srgbClr val="00297A"/>
                          </a:solidFill>
                        </a:rPr>
                        <a:t>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610897039"/>
                  </a:ext>
                </a:extLst>
              </a:tr>
              <a:tr h="199125">
                <a:tc>
                  <a:txBody>
                    <a:bodyPr/>
                    <a:lstStyle/>
                    <a:p>
                      <a:pPr algn="ctr"/>
                      <a:r>
                        <a:rPr lang="ca-ES" sz="800" b="1" dirty="0">
                          <a:solidFill>
                            <a:srgbClr val="00297A"/>
                          </a:solidFill>
                        </a:rPr>
                        <a:t>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extLst>
                  <a:ext uri="{0D108BD9-81ED-4DB2-BD59-A6C34878D82A}">
                    <a16:rowId xmlns:a16="http://schemas.microsoft.com/office/drawing/2014/main" val="1293101575"/>
                  </a:ext>
                </a:extLst>
              </a:tr>
              <a:tr h="199125">
                <a:tc>
                  <a:txBody>
                    <a:bodyPr/>
                    <a:lstStyle/>
                    <a:p>
                      <a:pPr algn="ctr"/>
                      <a:r>
                        <a:rPr lang="ca-ES" sz="800" b="1" dirty="0">
                          <a:solidFill>
                            <a:srgbClr val="00297A"/>
                          </a:solidFill>
                        </a:rPr>
                        <a:t>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575035178"/>
                  </a:ext>
                </a:extLst>
              </a:tr>
              <a:tr h="199125">
                <a:tc>
                  <a:txBody>
                    <a:bodyPr/>
                    <a:lstStyle/>
                    <a:p>
                      <a:pPr algn="ctr"/>
                      <a:r>
                        <a:rPr lang="ca-ES" sz="800" b="1" dirty="0">
                          <a:solidFill>
                            <a:srgbClr val="00297A"/>
                          </a:solidFill>
                        </a:rPr>
                        <a:t>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420883274"/>
                  </a:ext>
                </a:extLst>
              </a:tr>
              <a:tr h="199125">
                <a:tc>
                  <a:txBody>
                    <a:bodyPr/>
                    <a:lstStyle/>
                    <a:p>
                      <a:pPr algn="ctr"/>
                      <a:r>
                        <a:rPr lang="ca-ES" sz="800" b="1" dirty="0">
                          <a:solidFill>
                            <a:srgbClr val="00297A"/>
                          </a:solidFill>
                        </a:rPr>
                        <a:t>10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103376600"/>
                  </a:ext>
                </a:extLst>
              </a:tr>
              <a:tr h="199125">
                <a:tc>
                  <a:txBody>
                    <a:bodyPr/>
                    <a:lstStyle/>
                    <a:p>
                      <a:pPr algn="ctr"/>
                      <a:r>
                        <a:rPr lang="ca-ES" sz="800" b="1" dirty="0">
                          <a:solidFill>
                            <a:srgbClr val="00297A"/>
                          </a:solidFill>
                        </a:rPr>
                        <a:t>11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172618915"/>
                  </a:ext>
                </a:extLst>
              </a:tr>
              <a:tr h="199125">
                <a:tc>
                  <a:txBody>
                    <a:bodyPr/>
                    <a:lstStyle/>
                    <a:p>
                      <a:pPr algn="ctr"/>
                      <a:r>
                        <a:rPr lang="ca-ES" sz="800" b="1" dirty="0">
                          <a:solidFill>
                            <a:srgbClr val="00297A"/>
                          </a:solidFill>
                        </a:rPr>
                        <a:t>12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49671017"/>
                  </a:ext>
                </a:extLst>
              </a:tr>
              <a:tr h="199125">
                <a:tc>
                  <a:txBody>
                    <a:bodyPr/>
                    <a:lstStyle/>
                    <a:p>
                      <a:pPr algn="ctr"/>
                      <a:r>
                        <a:rPr lang="ca-ES" sz="800" b="1" dirty="0">
                          <a:solidFill>
                            <a:srgbClr val="00297A"/>
                          </a:solidFill>
                        </a:rPr>
                        <a:t>13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4124864157"/>
                  </a:ext>
                </a:extLst>
              </a:tr>
              <a:tr h="199125">
                <a:tc>
                  <a:txBody>
                    <a:bodyPr/>
                    <a:lstStyle/>
                    <a:p>
                      <a:pPr algn="ctr"/>
                      <a:r>
                        <a:rPr lang="ca-ES" sz="800" b="1" dirty="0">
                          <a:solidFill>
                            <a:srgbClr val="00297A"/>
                          </a:solidFill>
                        </a:rPr>
                        <a:t>14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6043388"/>
                  </a:ext>
                </a:extLst>
              </a:tr>
              <a:tr h="199125">
                <a:tc>
                  <a:txBody>
                    <a:bodyPr/>
                    <a:lstStyle/>
                    <a:p>
                      <a:pPr algn="ctr"/>
                      <a:r>
                        <a:rPr lang="ca-ES" sz="800" b="1" dirty="0">
                          <a:solidFill>
                            <a:srgbClr val="00297A"/>
                          </a:solidFill>
                        </a:rPr>
                        <a:t>15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456626392"/>
                  </a:ext>
                </a:extLst>
              </a:tr>
              <a:tr h="199125">
                <a:tc>
                  <a:txBody>
                    <a:bodyPr/>
                    <a:lstStyle/>
                    <a:p>
                      <a:pPr algn="ctr"/>
                      <a:r>
                        <a:rPr lang="ca-ES" sz="800" b="1" dirty="0">
                          <a:solidFill>
                            <a:srgbClr val="00297A"/>
                          </a:solidFill>
                        </a:rPr>
                        <a:t>16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391775729"/>
                  </a:ext>
                </a:extLst>
              </a:tr>
              <a:tr h="199125">
                <a:tc>
                  <a:txBody>
                    <a:bodyPr/>
                    <a:lstStyle/>
                    <a:p>
                      <a:pPr algn="ctr"/>
                      <a:r>
                        <a:rPr lang="ca-ES" sz="800" b="1" dirty="0">
                          <a:solidFill>
                            <a:srgbClr val="00297A"/>
                          </a:solidFill>
                        </a:rPr>
                        <a:t>17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484527064"/>
                  </a:ext>
                </a:extLst>
              </a:tr>
              <a:tr h="199125">
                <a:tc>
                  <a:txBody>
                    <a:bodyPr/>
                    <a:lstStyle/>
                    <a:p>
                      <a:pPr algn="ctr"/>
                      <a:r>
                        <a:rPr lang="ca-ES" sz="800" b="1" dirty="0">
                          <a:solidFill>
                            <a:srgbClr val="00297A"/>
                          </a:solidFill>
                        </a:rPr>
                        <a:t>18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50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54839862"/>
                  </a:ext>
                </a:extLst>
              </a:tr>
              <a:tr h="199125">
                <a:tc>
                  <a:txBody>
                    <a:bodyPr/>
                    <a:lstStyle/>
                    <a:p>
                      <a:pPr algn="ctr"/>
                      <a:r>
                        <a:rPr lang="ca-ES" sz="800" b="1" dirty="0">
                          <a:solidFill>
                            <a:srgbClr val="00297A"/>
                          </a:solidFill>
                        </a:rPr>
                        <a:t>19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dirty="0"/>
                    </a:p>
                  </a:txBody>
                  <a:tcPr/>
                </a:tc>
                <a:tc>
                  <a:txBody>
                    <a:bodyPr/>
                    <a:lstStyle/>
                    <a:p>
                      <a:pPr algn="ctr"/>
                      <a:r>
                        <a:rPr lang="ca-ES" sz="800" b="1" dirty="0">
                          <a:solidFill>
                            <a:srgbClr val="00297A"/>
                          </a:solidFill>
                        </a:rPr>
                        <a:t>51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666460317"/>
                  </a:ext>
                </a:extLst>
              </a:tr>
              <a:tr h="199125">
                <a:tc>
                  <a:txBody>
                    <a:bodyPr/>
                    <a:lstStyle/>
                    <a:p>
                      <a:pPr algn="ctr"/>
                      <a:r>
                        <a:rPr lang="ca-ES" sz="800" b="1" dirty="0">
                          <a:solidFill>
                            <a:srgbClr val="00297A"/>
                          </a:solidFill>
                        </a:rPr>
                        <a:t>20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dirty="0"/>
                    </a:p>
                  </a:txBody>
                  <a:tcPr anchor="ctr"/>
                </a:tc>
                <a:tc>
                  <a:txBody>
                    <a:bodyPr/>
                    <a:lstStyle/>
                    <a:p>
                      <a:pPr algn="ctr"/>
                      <a:r>
                        <a:rPr lang="ca-ES" sz="800" b="1" dirty="0">
                          <a:solidFill>
                            <a:srgbClr val="00297A"/>
                          </a:solidFill>
                        </a:rPr>
                        <a:t>52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601138064"/>
                  </a:ext>
                </a:extLst>
              </a:tr>
              <a:tr h="199125">
                <a:tc>
                  <a:txBody>
                    <a:bodyPr/>
                    <a:lstStyle/>
                    <a:p>
                      <a:pPr algn="ctr"/>
                      <a:r>
                        <a:rPr lang="ca-ES" sz="800" b="1" dirty="0">
                          <a:solidFill>
                            <a:srgbClr val="00297A"/>
                          </a:solidFill>
                        </a:rPr>
                        <a:t>21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dirty="0"/>
                    </a:p>
                  </a:txBody>
                  <a:tcPr anchor="ctr"/>
                </a:tc>
                <a:tc>
                  <a:txBody>
                    <a:bodyPr/>
                    <a:lstStyle/>
                    <a:p>
                      <a:pPr algn="ctr"/>
                      <a:r>
                        <a:rPr lang="ca-ES" sz="800" b="1" dirty="0">
                          <a:solidFill>
                            <a:srgbClr val="00297A"/>
                          </a:solidFill>
                        </a:rPr>
                        <a:t>53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34489375"/>
                  </a:ext>
                </a:extLst>
              </a:tr>
              <a:tr h="199125">
                <a:tc>
                  <a:txBody>
                    <a:bodyPr/>
                    <a:lstStyle/>
                    <a:p>
                      <a:pPr algn="ctr"/>
                      <a:r>
                        <a:rPr lang="ca-ES" sz="800" b="1" dirty="0">
                          <a:solidFill>
                            <a:srgbClr val="00297A"/>
                          </a:solidFill>
                        </a:rPr>
                        <a:t>22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dirty="0"/>
                    </a:p>
                  </a:txBody>
                  <a:tcPr anchor="ctr"/>
                </a:tc>
                <a:tc>
                  <a:txBody>
                    <a:bodyPr/>
                    <a:lstStyle/>
                    <a:p>
                      <a:pPr algn="ctr"/>
                      <a:r>
                        <a:rPr lang="ca-ES" sz="800" b="1" dirty="0">
                          <a:solidFill>
                            <a:srgbClr val="00297A"/>
                          </a:solidFill>
                        </a:rPr>
                        <a:t>54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822883942"/>
                  </a:ext>
                </a:extLst>
              </a:tr>
              <a:tr h="199125">
                <a:tc>
                  <a:txBody>
                    <a:bodyPr/>
                    <a:lstStyle/>
                    <a:p>
                      <a:pPr algn="ctr"/>
                      <a:r>
                        <a:rPr lang="ca-ES" sz="800" b="1" dirty="0">
                          <a:solidFill>
                            <a:srgbClr val="00297A"/>
                          </a:solidFill>
                        </a:rPr>
                        <a:t>23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55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309933519"/>
                  </a:ext>
                </a:extLst>
              </a:tr>
              <a:tr h="199125">
                <a:tc>
                  <a:txBody>
                    <a:bodyPr/>
                    <a:lstStyle/>
                    <a:p>
                      <a:pPr algn="ctr"/>
                      <a:r>
                        <a:rPr lang="ca-ES" sz="800" b="1" dirty="0">
                          <a:solidFill>
                            <a:srgbClr val="00297A"/>
                          </a:solidFill>
                        </a:rPr>
                        <a:t>24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56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403379339"/>
                  </a:ext>
                </a:extLst>
              </a:tr>
              <a:tr h="199125">
                <a:tc>
                  <a:txBody>
                    <a:bodyPr/>
                    <a:lstStyle/>
                    <a:p>
                      <a:pPr algn="ctr"/>
                      <a:r>
                        <a:rPr lang="ca-ES" sz="800" b="1" dirty="0">
                          <a:solidFill>
                            <a:srgbClr val="00297A"/>
                          </a:solidFill>
                        </a:rPr>
                        <a:t>25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57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035174196"/>
                  </a:ext>
                </a:extLst>
              </a:tr>
              <a:tr h="199125">
                <a:tc>
                  <a:txBody>
                    <a:bodyPr/>
                    <a:lstStyle/>
                    <a:p>
                      <a:pPr algn="ctr"/>
                      <a:r>
                        <a:rPr lang="ca-ES" sz="800" b="1" dirty="0">
                          <a:solidFill>
                            <a:srgbClr val="00297A"/>
                          </a:solidFill>
                        </a:rPr>
                        <a:t>26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58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664090663"/>
                  </a:ext>
                </a:extLst>
              </a:tr>
              <a:tr h="199125">
                <a:tc>
                  <a:txBody>
                    <a:bodyPr/>
                    <a:lstStyle/>
                    <a:p>
                      <a:pPr algn="ctr"/>
                      <a:r>
                        <a:rPr lang="ca-ES" sz="800" b="1" dirty="0">
                          <a:solidFill>
                            <a:srgbClr val="00297A"/>
                          </a:solidFill>
                        </a:rPr>
                        <a:t>27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59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332669705"/>
                  </a:ext>
                </a:extLst>
              </a:tr>
              <a:tr h="199125">
                <a:tc>
                  <a:txBody>
                    <a:bodyPr/>
                    <a:lstStyle/>
                    <a:p>
                      <a:pPr algn="ctr"/>
                      <a:r>
                        <a:rPr lang="ca-ES" sz="800" b="1" dirty="0">
                          <a:solidFill>
                            <a:srgbClr val="00297A"/>
                          </a:solidFill>
                        </a:rPr>
                        <a:t>28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60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4147524793"/>
                  </a:ext>
                </a:extLst>
              </a:tr>
              <a:tr h="199125">
                <a:tc>
                  <a:txBody>
                    <a:bodyPr/>
                    <a:lstStyle/>
                    <a:p>
                      <a:pPr algn="ctr"/>
                      <a:r>
                        <a:rPr lang="ca-ES" sz="800" b="1" dirty="0">
                          <a:solidFill>
                            <a:srgbClr val="00297A"/>
                          </a:solidFill>
                        </a:rPr>
                        <a:t>29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61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625709674"/>
                  </a:ext>
                </a:extLst>
              </a:tr>
              <a:tr h="199125">
                <a:tc>
                  <a:txBody>
                    <a:bodyPr/>
                    <a:lstStyle/>
                    <a:p>
                      <a:pPr algn="ctr"/>
                      <a:r>
                        <a:rPr lang="ca-ES" sz="800" b="1" dirty="0">
                          <a:solidFill>
                            <a:srgbClr val="00297A"/>
                          </a:solidFill>
                        </a:rPr>
                        <a:t>30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62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441371248"/>
                  </a:ext>
                </a:extLst>
              </a:tr>
              <a:tr h="199125">
                <a:tc>
                  <a:txBody>
                    <a:bodyPr/>
                    <a:lstStyle/>
                    <a:p>
                      <a:pPr algn="ctr"/>
                      <a:r>
                        <a:rPr lang="ca-ES" sz="800" b="1" dirty="0">
                          <a:solidFill>
                            <a:srgbClr val="00297A"/>
                          </a:solidFill>
                        </a:rPr>
                        <a:t>31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dirty="0"/>
                    </a:p>
                  </a:txBody>
                  <a:tcPr anchor="ctr"/>
                </a:tc>
                <a:tc>
                  <a:txBody>
                    <a:bodyPr/>
                    <a:lstStyle/>
                    <a:p>
                      <a:pPr algn="ctr"/>
                      <a:r>
                        <a:rPr lang="ca-ES" sz="800" b="1" dirty="0">
                          <a:solidFill>
                            <a:srgbClr val="00297A"/>
                          </a:solidFill>
                        </a:rPr>
                        <a:t>63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021211384"/>
                  </a:ext>
                </a:extLst>
              </a:tr>
            </a:tbl>
          </a:graphicData>
        </a:graphic>
      </p:graphicFrame>
      <p:graphicFrame>
        <p:nvGraphicFramePr>
          <p:cNvPr id="5" name="Taula 4">
            <a:extLst>
              <a:ext uri="{FF2B5EF4-FFF2-40B4-BE49-F238E27FC236}">
                <a16:creationId xmlns:a16="http://schemas.microsoft.com/office/drawing/2014/main" id="{E4D65B0A-CACD-B114-642C-389A972C4794}"/>
              </a:ext>
            </a:extLst>
          </p:cNvPr>
          <p:cNvGraphicFramePr>
            <a:graphicFrameLocks noGrp="1"/>
          </p:cNvGraphicFramePr>
          <p:nvPr>
            <p:extLst>
              <p:ext uri="{D42A27DB-BD31-4B8C-83A1-F6EECF244321}">
                <p14:modId xmlns:p14="http://schemas.microsoft.com/office/powerpoint/2010/main" val="4057192395"/>
              </p:ext>
            </p:extLst>
          </p:nvPr>
        </p:nvGraphicFramePr>
        <p:xfrm>
          <a:off x="1566247" y="712383"/>
          <a:ext cx="3600002" cy="370840"/>
        </p:xfrm>
        <a:graphic>
          <a:graphicData uri="http://schemas.openxmlformats.org/drawingml/2006/table">
            <a:tbl>
              <a:tblPr firstRow="1" bandRow="1">
                <a:tableStyleId>{5940675A-B579-460E-94D1-54222C63F5DA}</a:tableStyleId>
              </a:tblPr>
              <a:tblGrid>
                <a:gridCol w="514286">
                  <a:extLst>
                    <a:ext uri="{9D8B030D-6E8A-4147-A177-3AD203B41FA5}">
                      <a16:colId xmlns:a16="http://schemas.microsoft.com/office/drawing/2014/main" val="959964915"/>
                    </a:ext>
                  </a:extLst>
                </a:gridCol>
                <a:gridCol w="514286">
                  <a:extLst>
                    <a:ext uri="{9D8B030D-6E8A-4147-A177-3AD203B41FA5}">
                      <a16:colId xmlns:a16="http://schemas.microsoft.com/office/drawing/2014/main" val="157546137"/>
                    </a:ext>
                  </a:extLst>
                </a:gridCol>
                <a:gridCol w="514286">
                  <a:extLst>
                    <a:ext uri="{9D8B030D-6E8A-4147-A177-3AD203B41FA5}">
                      <a16:colId xmlns:a16="http://schemas.microsoft.com/office/drawing/2014/main" val="2525278695"/>
                    </a:ext>
                  </a:extLst>
                </a:gridCol>
                <a:gridCol w="514286">
                  <a:extLst>
                    <a:ext uri="{9D8B030D-6E8A-4147-A177-3AD203B41FA5}">
                      <a16:colId xmlns:a16="http://schemas.microsoft.com/office/drawing/2014/main" val="257928104"/>
                    </a:ext>
                  </a:extLst>
                </a:gridCol>
                <a:gridCol w="514286">
                  <a:extLst>
                    <a:ext uri="{9D8B030D-6E8A-4147-A177-3AD203B41FA5}">
                      <a16:colId xmlns:a16="http://schemas.microsoft.com/office/drawing/2014/main" val="1812983350"/>
                    </a:ext>
                  </a:extLst>
                </a:gridCol>
                <a:gridCol w="514286">
                  <a:extLst>
                    <a:ext uri="{9D8B030D-6E8A-4147-A177-3AD203B41FA5}">
                      <a16:colId xmlns:a16="http://schemas.microsoft.com/office/drawing/2014/main" val="1522696127"/>
                    </a:ext>
                  </a:extLst>
                </a:gridCol>
                <a:gridCol w="514286">
                  <a:extLst>
                    <a:ext uri="{9D8B030D-6E8A-4147-A177-3AD203B41FA5}">
                      <a16:colId xmlns:a16="http://schemas.microsoft.com/office/drawing/2014/main" val="2165139356"/>
                    </a:ext>
                  </a:extLst>
                </a:gridCol>
              </a:tblGrid>
              <a:tr h="370840">
                <a:tc>
                  <a:txBody>
                    <a:bodyPr/>
                    <a:lstStyle/>
                    <a:p>
                      <a:pPr algn="ctr"/>
                      <a:r>
                        <a:rPr lang="ca-ES" b="1" baseline="0" dirty="0">
                          <a:solidFill>
                            <a:srgbClr val="00297A"/>
                          </a:solidFill>
                          <a:latin typeface="Georgia" panose="02040502050405020303" pitchFamily="18" charset="0"/>
                        </a:rPr>
                        <a:t>#</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536862027"/>
                  </a:ext>
                </a:extLst>
              </a:tr>
            </a:tbl>
          </a:graphicData>
        </a:graphic>
      </p:graphicFrame>
    </p:spTree>
    <p:extLst>
      <p:ext uri="{BB962C8B-B14F-4D97-AF65-F5344CB8AC3E}">
        <p14:creationId xmlns:p14="http://schemas.microsoft.com/office/powerpoint/2010/main" val="25216395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tge 2">
            <a:extLst>
              <a:ext uri="{FF2B5EF4-FFF2-40B4-BE49-F238E27FC236}">
                <a16:creationId xmlns:a16="http://schemas.microsoft.com/office/drawing/2014/main" id="{B170A4EA-31D1-7F91-F24D-33C65C39D216}"/>
              </a:ext>
            </a:extLst>
          </p:cNvPr>
          <p:cNvPicPr>
            <a:picLocks noChangeAspect="1"/>
          </p:cNvPicPr>
          <p:nvPr/>
        </p:nvPicPr>
        <p:blipFill>
          <a:blip r:embed="rId2"/>
          <a:stretch>
            <a:fillRect/>
          </a:stretch>
        </p:blipFill>
        <p:spPr>
          <a:xfrm>
            <a:off x="679662" y="632169"/>
            <a:ext cx="3343367" cy="2520000"/>
          </a:xfrm>
          <a:prstGeom prst="rect">
            <a:avLst/>
          </a:prstGeom>
        </p:spPr>
      </p:pic>
      <p:pic>
        <p:nvPicPr>
          <p:cNvPr id="5" name="Imatge 4">
            <a:extLst>
              <a:ext uri="{FF2B5EF4-FFF2-40B4-BE49-F238E27FC236}">
                <a16:creationId xmlns:a16="http://schemas.microsoft.com/office/drawing/2014/main" id="{EFB86B2B-2AA9-C9E9-0415-BBBBE2F021EE}"/>
              </a:ext>
            </a:extLst>
          </p:cNvPr>
          <p:cNvPicPr>
            <a:picLocks noChangeAspect="1"/>
          </p:cNvPicPr>
          <p:nvPr/>
        </p:nvPicPr>
        <p:blipFill>
          <a:blip r:embed="rId3"/>
          <a:stretch>
            <a:fillRect/>
          </a:stretch>
        </p:blipFill>
        <p:spPr>
          <a:xfrm>
            <a:off x="4358287" y="632169"/>
            <a:ext cx="3344727" cy="2520000"/>
          </a:xfrm>
          <a:prstGeom prst="rect">
            <a:avLst/>
          </a:prstGeom>
        </p:spPr>
      </p:pic>
      <p:pic>
        <p:nvPicPr>
          <p:cNvPr id="7" name="Imatge 6">
            <a:extLst>
              <a:ext uri="{FF2B5EF4-FFF2-40B4-BE49-F238E27FC236}">
                <a16:creationId xmlns:a16="http://schemas.microsoft.com/office/drawing/2014/main" id="{37989C18-8FDF-FAC8-D647-929780BC1076}"/>
              </a:ext>
            </a:extLst>
          </p:cNvPr>
          <p:cNvPicPr>
            <a:picLocks noChangeAspect="1"/>
          </p:cNvPicPr>
          <p:nvPr/>
        </p:nvPicPr>
        <p:blipFill>
          <a:blip r:embed="rId4"/>
          <a:stretch>
            <a:fillRect/>
          </a:stretch>
        </p:blipFill>
        <p:spPr>
          <a:xfrm>
            <a:off x="8035126" y="632169"/>
            <a:ext cx="3341920" cy="2520000"/>
          </a:xfrm>
          <a:prstGeom prst="rect">
            <a:avLst/>
          </a:prstGeom>
        </p:spPr>
      </p:pic>
      <p:pic>
        <p:nvPicPr>
          <p:cNvPr id="9" name="Imatge 8">
            <a:extLst>
              <a:ext uri="{FF2B5EF4-FFF2-40B4-BE49-F238E27FC236}">
                <a16:creationId xmlns:a16="http://schemas.microsoft.com/office/drawing/2014/main" id="{89898087-9334-44C9-E5E6-8557886B8E54}"/>
              </a:ext>
            </a:extLst>
          </p:cNvPr>
          <p:cNvPicPr>
            <a:picLocks noChangeAspect="1"/>
          </p:cNvPicPr>
          <p:nvPr/>
        </p:nvPicPr>
        <p:blipFill>
          <a:blip r:embed="rId5"/>
          <a:stretch>
            <a:fillRect/>
          </a:stretch>
        </p:blipFill>
        <p:spPr>
          <a:xfrm>
            <a:off x="679662" y="3972039"/>
            <a:ext cx="3318620" cy="2520000"/>
          </a:xfrm>
          <a:prstGeom prst="rect">
            <a:avLst/>
          </a:prstGeom>
        </p:spPr>
      </p:pic>
      <p:pic>
        <p:nvPicPr>
          <p:cNvPr id="11" name="Imatge 10">
            <a:extLst>
              <a:ext uri="{FF2B5EF4-FFF2-40B4-BE49-F238E27FC236}">
                <a16:creationId xmlns:a16="http://schemas.microsoft.com/office/drawing/2014/main" id="{9C2C5043-C0D4-4C67-F225-E534B8FCD787}"/>
              </a:ext>
            </a:extLst>
          </p:cNvPr>
          <p:cNvPicPr>
            <a:picLocks noChangeAspect="1"/>
          </p:cNvPicPr>
          <p:nvPr/>
        </p:nvPicPr>
        <p:blipFill>
          <a:blip r:embed="rId6"/>
          <a:stretch>
            <a:fillRect/>
          </a:stretch>
        </p:blipFill>
        <p:spPr>
          <a:xfrm>
            <a:off x="4358287" y="3972039"/>
            <a:ext cx="3333576" cy="2520000"/>
          </a:xfrm>
          <a:prstGeom prst="rect">
            <a:avLst/>
          </a:prstGeom>
        </p:spPr>
      </p:pic>
      <p:pic>
        <p:nvPicPr>
          <p:cNvPr id="13" name="Imatge 12">
            <a:extLst>
              <a:ext uri="{FF2B5EF4-FFF2-40B4-BE49-F238E27FC236}">
                <a16:creationId xmlns:a16="http://schemas.microsoft.com/office/drawing/2014/main" id="{CE52C617-1450-2950-9B81-A83B7CDD5032}"/>
              </a:ext>
            </a:extLst>
          </p:cNvPr>
          <p:cNvPicPr>
            <a:picLocks noChangeAspect="1"/>
          </p:cNvPicPr>
          <p:nvPr/>
        </p:nvPicPr>
        <p:blipFill>
          <a:blip r:embed="rId7"/>
          <a:stretch>
            <a:fillRect/>
          </a:stretch>
        </p:blipFill>
        <p:spPr>
          <a:xfrm>
            <a:off x="8035126" y="3972039"/>
            <a:ext cx="3354410" cy="2520000"/>
          </a:xfrm>
          <a:prstGeom prst="rect">
            <a:avLst/>
          </a:prstGeom>
        </p:spPr>
      </p:pic>
      <p:sp>
        <p:nvSpPr>
          <p:cNvPr id="14" name="Oval 13">
            <a:extLst>
              <a:ext uri="{FF2B5EF4-FFF2-40B4-BE49-F238E27FC236}">
                <a16:creationId xmlns:a16="http://schemas.microsoft.com/office/drawing/2014/main" id="{4F5035CE-BF3E-7FFF-A81A-72FED16F33D7}"/>
              </a:ext>
            </a:extLst>
          </p:cNvPr>
          <p:cNvSpPr/>
          <p:nvPr/>
        </p:nvSpPr>
        <p:spPr>
          <a:xfrm>
            <a:off x="679662" y="632168"/>
            <a:ext cx="458856" cy="68564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5" name="Oval 14">
            <a:extLst>
              <a:ext uri="{FF2B5EF4-FFF2-40B4-BE49-F238E27FC236}">
                <a16:creationId xmlns:a16="http://schemas.microsoft.com/office/drawing/2014/main" id="{1382F03D-610F-2F27-0135-8A2CC2B7A81E}"/>
              </a:ext>
            </a:extLst>
          </p:cNvPr>
          <p:cNvSpPr/>
          <p:nvPr/>
        </p:nvSpPr>
        <p:spPr>
          <a:xfrm>
            <a:off x="679662" y="3972039"/>
            <a:ext cx="458856" cy="68564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6" name="Oval 15">
            <a:extLst>
              <a:ext uri="{FF2B5EF4-FFF2-40B4-BE49-F238E27FC236}">
                <a16:creationId xmlns:a16="http://schemas.microsoft.com/office/drawing/2014/main" id="{A082D8B1-6F3F-D037-1C10-E08D9245D0DF}"/>
              </a:ext>
            </a:extLst>
          </p:cNvPr>
          <p:cNvSpPr/>
          <p:nvPr/>
        </p:nvSpPr>
        <p:spPr>
          <a:xfrm>
            <a:off x="4355141" y="632167"/>
            <a:ext cx="458856" cy="68564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7" name="Oval 16">
            <a:extLst>
              <a:ext uri="{FF2B5EF4-FFF2-40B4-BE49-F238E27FC236}">
                <a16:creationId xmlns:a16="http://schemas.microsoft.com/office/drawing/2014/main" id="{C1547736-9744-C756-E5A0-7845F619C7F4}"/>
              </a:ext>
            </a:extLst>
          </p:cNvPr>
          <p:cNvSpPr/>
          <p:nvPr/>
        </p:nvSpPr>
        <p:spPr>
          <a:xfrm>
            <a:off x="8030620" y="632167"/>
            <a:ext cx="458856" cy="68564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8" name="Oval 17">
            <a:extLst>
              <a:ext uri="{FF2B5EF4-FFF2-40B4-BE49-F238E27FC236}">
                <a16:creationId xmlns:a16="http://schemas.microsoft.com/office/drawing/2014/main" id="{F1009019-962A-4E2E-4861-D13E93FDD278}"/>
              </a:ext>
            </a:extLst>
          </p:cNvPr>
          <p:cNvSpPr/>
          <p:nvPr/>
        </p:nvSpPr>
        <p:spPr>
          <a:xfrm>
            <a:off x="4355141" y="3972038"/>
            <a:ext cx="458856" cy="68564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9" name="Oval 18">
            <a:extLst>
              <a:ext uri="{FF2B5EF4-FFF2-40B4-BE49-F238E27FC236}">
                <a16:creationId xmlns:a16="http://schemas.microsoft.com/office/drawing/2014/main" id="{20A3745B-542E-1592-A583-028A370D079E}"/>
              </a:ext>
            </a:extLst>
          </p:cNvPr>
          <p:cNvSpPr/>
          <p:nvPr/>
        </p:nvSpPr>
        <p:spPr>
          <a:xfrm>
            <a:off x="8030620" y="3972038"/>
            <a:ext cx="458856" cy="68564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0" name="QuadreDeText 19">
            <a:extLst>
              <a:ext uri="{FF2B5EF4-FFF2-40B4-BE49-F238E27FC236}">
                <a16:creationId xmlns:a16="http://schemas.microsoft.com/office/drawing/2014/main" id="{D32B686C-7C7F-1164-694F-43C7A40DC0DE}"/>
              </a:ext>
            </a:extLst>
          </p:cNvPr>
          <p:cNvSpPr txBox="1"/>
          <p:nvPr/>
        </p:nvSpPr>
        <p:spPr>
          <a:xfrm>
            <a:off x="791333" y="262836"/>
            <a:ext cx="1021976" cy="369332"/>
          </a:xfrm>
          <a:prstGeom prst="rect">
            <a:avLst/>
          </a:prstGeom>
          <a:noFill/>
        </p:spPr>
        <p:txBody>
          <a:bodyPr wrap="square" rtlCol="0">
            <a:spAutoFit/>
          </a:bodyPr>
          <a:lstStyle/>
          <a:p>
            <a:r>
              <a:rPr lang="ca-ES" dirty="0">
                <a:solidFill>
                  <a:srgbClr val="FF0000"/>
                </a:solidFill>
              </a:rPr>
              <a:t>2</a:t>
            </a:r>
            <a:r>
              <a:rPr lang="ca-ES" baseline="30000" dirty="0">
                <a:solidFill>
                  <a:srgbClr val="FF0000"/>
                </a:solidFill>
              </a:rPr>
              <a:t>0</a:t>
            </a:r>
            <a:r>
              <a:rPr lang="ca-ES" dirty="0">
                <a:solidFill>
                  <a:srgbClr val="FF0000"/>
                </a:solidFill>
              </a:rPr>
              <a:t>=1</a:t>
            </a:r>
            <a:endParaRPr lang="ca-ES" baseline="30000" dirty="0">
              <a:solidFill>
                <a:srgbClr val="FF0000"/>
              </a:solidFill>
            </a:endParaRPr>
          </a:p>
        </p:txBody>
      </p:sp>
      <p:sp>
        <p:nvSpPr>
          <p:cNvPr id="22" name="QuadreDeText 21">
            <a:extLst>
              <a:ext uri="{FF2B5EF4-FFF2-40B4-BE49-F238E27FC236}">
                <a16:creationId xmlns:a16="http://schemas.microsoft.com/office/drawing/2014/main" id="{2863EB40-D218-F498-8D1C-D39576F81430}"/>
              </a:ext>
            </a:extLst>
          </p:cNvPr>
          <p:cNvSpPr txBox="1"/>
          <p:nvPr/>
        </p:nvSpPr>
        <p:spPr>
          <a:xfrm>
            <a:off x="4410976" y="262836"/>
            <a:ext cx="1021976" cy="369332"/>
          </a:xfrm>
          <a:prstGeom prst="rect">
            <a:avLst/>
          </a:prstGeom>
          <a:noFill/>
        </p:spPr>
        <p:txBody>
          <a:bodyPr wrap="square" rtlCol="0">
            <a:spAutoFit/>
          </a:bodyPr>
          <a:lstStyle/>
          <a:p>
            <a:r>
              <a:rPr lang="ca-ES" dirty="0">
                <a:solidFill>
                  <a:srgbClr val="FF0000"/>
                </a:solidFill>
              </a:rPr>
              <a:t>2</a:t>
            </a:r>
            <a:r>
              <a:rPr lang="ca-ES" baseline="30000" dirty="0">
                <a:solidFill>
                  <a:srgbClr val="FF0000"/>
                </a:solidFill>
              </a:rPr>
              <a:t>1</a:t>
            </a:r>
            <a:r>
              <a:rPr lang="ca-ES" dirty="0">
                <a:solidFill>
                  <a:srgbClr val="FF0000"/>
                </a:solidFill>
              </a:rPr>
              <a:t>=2</a:t>
            </a:r>
            <a:endParaRPr lang="ca-ES" baseline="30000" dirty="0">
              <a:solidFill>
                <a:srgbClr val="FF0000"/>
              </a:solidFill>
            </a:endParaRPr>
          </a:p>
        </p:txBody>
      </p:sp>
      <p:sp>
        <p:nvSpPr>
          <p:cNvPr id="23" name="QuadreDeText 22">
            <a:extLst>
              <a:ext uri="{FF2B5EF4-FFF2-40B4-BE49-F238E27FC236}">
                <a16:creationId xmlns:a16="http://schemas.microsoft.com/office/drawing/2014/main" id="{36604998-76C3-91BA-57C2-922CEB42FBF0}"/>
              </a:ext>
            </a:extLst>
          </p:cNvPr>
          <p:cNvSpPr txBox="1"/>
          <p:nvPr/>
        </p:nvSpPr>
        <p:spPr>
          <a:xfrm>
            <a:off x="8086455" y="262836"/>
            <a:ext cx="1021976" cy="369332"/>
          </a:xfrm>
          <a:prstGeom prst="rect">
            <a:avLst/>
          </a:prstGeom>
          <a:noFill/>
        </p:spPr>
        <p:txBody>
          <a:bodyPr wrap="square" rtlCol="0">
            <a:spAutoFit/>
          </a:bodyPr>
          <a:lstStyle/>
          <a:p>
            <a:r>
              <a:rPr lang="ca-ES" dirty="0">
                <a:solidFill>
                  <a:srgbClr val="FF0000"/>
                </a:solidFill>
              </a:rPr>
              <a:t>2</a:t>
            </a:r>
            <a:r>
              <a:rPr lang="ca-ES" baseline="30000" dirty="0">
                <a:solidFill>
                  <a:srgbClr val="FF0000"/>
                </a:solidFill>
              </a:rPr>
              <a:t>2</a:t>
            </a:r>
            <a:r>
              <a:rPr lang="ca-ES" dirty="0">
                <a:solidFill>
                  <a:srgbClr val="FF0000"/>
                </a:solidFill>
              </a:rPr>
              <a:t>=4</a:t>
            </a:r>
            <a:endParaRPr lang="ca-ES" baseline="30000" dirty="0">
              <a:solidFill>
                <a:srgbClr val="FF0000"/>
              </a:solidFill>
            </a:endParaRPr>
          </a:p>
        </p:txBody>
      </p:sp>
      <p:sp>
        <p:nvSpPr>
          <p:cNvPr id="24" name="QuadreDeText 23">
            <a:extLst>
              <a:ext uri="{FF2B5EF4-FFF2-40B4-BE49-F238E27FC236}">
                <a16:creationId xmlns:a16="http://schemas.microsoft.com/office/drawing/2014/main" id="{7164F49A-F57A-005D-5E4C-B31AA3B0F2FD}"/>
              </a:ext>
            </a:extLst>
          </p:cNvPr>
          <p:cNvSpPr txBox="1"/>
          <p:nvPr/>
        </p:nvSpPr>
        <p:spPr>
          <a:xfrm>
            <a:off x="791333" y="3602706"/>
            <a:ext cx="1021976" cy="369332"/>
          </a:xfrm>
          <a:prstGeom prst="rect">
            <a:avLst/>
          </a:prstGeom>
          <a:noFill/>
        </p:spPr>
        <p:txBody>
          <a:bodyPr wrap="square" rtlCol="0">
            <a:spAutoFit/>
          </a:bodyPr>
          <a:lstStyle/>
          <a:p>
            <a:r>
              <a:rPr lang="ca-ES" dirty="0">
                <a:solidFill>
                  <a:srgbClr val="FF0000"/>
                </a:solidFill>
              </a:rPr>
              <a:t>2</a:t>
            </a:r>
            <a:r>
              <a:rPr lang="ca-ES" baseline="30000" dirty="0">
                <a:solidFill>
                  <a:srgbClr val="FF0000"/>
                </a:solidFill>
              </a:rPr>
              <a:t>3</a:t>
            </a:r>
            <a:r>
              <a:rPr lang="ca-ES" dirty="0">
                <a:solidFill>
                  <a:srgbClr val="FF0000"/>
                </a:solidFill>
              </a:rPr>
              <a:t>=8</a:t>
            </a:r>
            <a:endParaRPr lang="ca-ES" baseline="30000" dirty="0">
              <a:solidFill>
                <a:srgbClr val="FF0000"/>
              </a:solidFill>
            </a:endParaRPr>
          </a:p>
        </p:txBody>
      </p:sp>
      <p:sp>
        <p:nvSpPr>
          <p:cNvPr id="25" name="QuadreDeText 24">
            <a:extLst>
              <a:ext uri="{FF2B5EF4-FFF2-40B4-BE49-F238E27FC236}">
                <a16:creationId xmlns:a16="http://schemas.microsoft.com/office/drawing/2014/main" id="{4118E96C-D89A-E7F4-2DA8-DC0F38A0B9FF}"/>
              </a:ext>
            </a:extLst>
          </p:cNvPr>
          <p:cNvSpPr txBox="1"/>
          <p:nvPr/>
        </p:nvSpPr>
        <p:spPr>
          <a:xfrm>
            <a:off x="4410976" y="3602706"/>
            <a:ext cx="1021976" cy="369332"/>
          </a:xfrm>
          <a:prstGeom prst="rect">
            <a:avLst/>
          </a:prstGeom>
          <a:noFill/>
        </p:spPr>
        <p:txBody>
          <a:bodyPr wrap="square" rtlCol="0">
            <a:spAutoFit/>
          </a:bodyPr>
          <a:lstStyle/>
          <a:p>
            <a:r>
              <a:rPr lang="ca-ES" dirty="0">
                <a:solidFill>
                  <a:srgbClr val="FF0000"/>
                </a:solidFill>
              </a:rPr>
              <a:t>2</a:t>
            </a:r>
            <a:r>
              <a:rPr lang="ca-ES" baseline="30000" dirty="0">
                <a:solidFill>
                  <a:srgbClr val="FF0000"/>
                </a:solidFill>
              </a:rPr>
              <a:t>4</a:t>
            </a:r>
            <a:r>
              <a:rPr lang="ca-ES" dirty="0">
                <a:solidFill>
                  <a:srgbClr val="FF0000"/>
                </a:solidFill>
              </a:rPr>
              <a:t>=16</a:t>
            </a:r>
            <a:endParaRPr lang="ca-ES" baseline="30000" dirty="0">
              <a:solidFill>
                <a:srgbClr val="FF0000"/>
              </a:solidFill>
            </a:endParaRPr>
          </a:p>
        </p:txBody>
      </p:sp>
      <p:sp>
        <p:nvSpPr>
          <p:cNvPr id="26" name="QuadreDeText 25">
            <a:extLst>
              <a:ext uri="{FF2B5EF4-FFF2-40B4-BE49-F238E27FC236}">
                <a16:creationId xmlns:a16="http://schemas.microsoft.com/office/drawing/2014/main" id="{52BACFF5-FC10-6AA1-A7F1-C3439FFEDFC5}"/>
              </a:ext>
            </a:extLst>
          </p:cNvPr>
          <p:cNvSpPr txBox="1"/>
          <p:nvPr/>
        </p:nvSpPr>
        <p:spPr>
          <a:xfrm>
            <a:off x="8086455" y="3602706"/>
            <a:ext cx="1021976" cy="369332"/>
          </a:xfrm>
          <a:prstGeom prst="rect">
            <a:avLst/>
          </a:prstGeom>
          <a:noFill/>
        </p:spPr>
        <p:txBody>
          <a:bodyPr wrap="square" rtlCol="0">
            <a:spAutoFit/>
          </a:bodyPr>
          <a:lstStyle/>
          <a:p>
            <a:r>
              <a:rPr lang="ca-ES" dirty="0">
                <a:solidFill>
                  <a:srgbClr val="FF0000"/>
                </a:solidFill>
              </a:rPr>
              <a:t>2</a:t>
            </a:r>
            <a:r>
              <a:rPr lang="ca-ES" baseline="30000" dirty="0">
                <a:solidFill>
                  <a:srgbClr val="FF0000"/>
                </a:solidFill>
              </a:rPr>
              <a:t>5</a:t>
            </a:r>
            <a:r>
              <a:rPr lang="ca-ES" dirty="0">
                <a:solidFill>
                  <a:srgbClr val="FF0000"/>
                </a:solidFill>
              </a:rPr>
              <a:t>=32</a:t>
            </a:r>
            <a:endParaRPr lang="ca-ES" baseline="30000" dirty="0">
              <a:solidFill>
                <a:srgbClr val="FF0000"/>
              </a:solidFill>
            </a:endParaRPr>
          </a:p>
        </p:txBody>
      </p:sp>
    </p:spTree>
    <p:extLst>
      <p:ext uri="{BB962C8B-B14F-4D97-AF65-F5344CB8AC3E}">
        <p14:creationId xmlns:p14="http://schemas.microsoft.com/office/powerpoint/2010/main" val="188590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701F5-4B44-56D9-2628-7112C3C19089}"/>
            </a:ext>
          </a:extLst>
        </p:cNvPr>
        <p:cNvGrpSpPr/>
        <p:nvPr/>
      </p:nvGrpSpPr>
      <p:grpSpPr>
        <a:xfrm>
          <a:off x="0" y="0"/>
          <a:ext cx="0" cy="0"/>
          <a:chOff x="0" y="0"/>
          <a:chExt cx="0" cy="0"/>
        </a:xfrm>
      </p:grpSpPr>
      <p:graphicFrame>
        <p:nvGraphicFramePr>
          <p:cNvPr id="4" name="Taula 3">
            <a:extLst>
              <a:ext uri="{FF2B5EF4-FFF2-40B4-BE49-F238E27FC236}">
                <a16:creationId xmlns:a16="http://schemas.microsoft.com/office/drawing/2014/main" id="{04B65463-07F7-BAC4-31BB-028780E14882}"/>
              </a:ext>
            </a:extLst>
          </p:cNvPr>
          <p:cNvGraphicFramePr>
            <a:graphicFrameLocks noGrp="1"/>
          </p:cNvGraphicFramePr>
          <p:nvPr>
            <p:extLst>
              <p:ext uri="{D42A27DB-BD31-4B8C-83A1-F6EECF244321}">
                <p14:modId xmlns:p14="http://schemas.microsoft.com/office/powerpoint/2010/main" val="1416545627"/>
              </p:ext>
            </p:extLst>
          </p:nvPr>
        </p:nvGraphicFramePr>
        <p:xfrm>
          <a:off x="250823" y="635057"/>
          <a:ext cx="6221416" cy="4450080"/>
        </p:xfrm>
        <a:graphic>
          <a:graphicData uri="http://schemas.openxmlformats.org/drawingml/2006/table">
            <a:tbl>
              <a:tblPr firstRow="1" bandRow="1">
                <a:tableStyleId>{5940675A-B579-460E-94D1-54222C63F5DA}</a:tableStyleId>
              </a:tblPr>
              <a:tblGrid>
                <a:gridCol w="1555354">
                  <a:extLst>
                    <a:ext uri="{9D8B030D-6E8A-4147-A177-3AD203B41FA5}">
                      <a16:colId xmlns:a16="http://schemas.microsoft.com/office/drawing/2014/main" val="3546111165"/>
                    </a:ext>
                  </a:extLst>
                </a:gridCol>
                <a:gridCol w="1555354">
                  <a:extLst>
                    <a:ext uri="{9D8B030D-6E8A-4147-A177-3AD203B41FA5}">
                      <a16:colId xmlns:a16="http://schemas.microsoft.com/office/drawing/2014/main" val="2763187416"/>
                    </a:ext>
                  </a:extLst>
                </a:gridCol>
                <a:gridCol w="1555354">
                  <a:extLst>
                    <a:ext uri="{9D8B030D-6E8A-4147-A177-3AD203B41FA5}">
                      <a16:colId xmlns:a16="http://schemas.microsoft.com/office/drawing/2014/main" val="720455525"/>
                    </a:ext>
                  </a:extLst>
                </a:gridCol>
                <a:gridCol w="1555354">
                  <a:extLst>
                    <a:ext uri="{9D8B030D-6E8A-4147-A177-3AD203B41FA5}">
                      <a16:colId xmlns:a16="http://schemas.microsoft.com/office/drawing/2014/main" val="3821156524"/>
                    </a:ext>
                  </a:extLst>
                </a:gridCol>
              </a:tblGrid>
              <a:tr h="370840">
                <a:tc>
                  <a:txBody>
                    <a:bodyPr/>
                    <a:lstStyle/>
                    <a:p>
                      <a:r>
                        <a:rPr lang="es-ES" noProof="0" dirty="0">
                          <a:solidFill>
                            <a:srgbClr val="00359B"/>
                          </a:solidFill>
                          <a:latin typeface="Georgia" panose="02040502050405020303" pitchFamily="18" charset="0"/>
                        </a:rPr>
                        <a:t>Enero</a:t>
                      </a:r>
                    </a:p>
                  </a:txBody>
                  <a:tcPr>
                    <a:lnL w="12700" cap="flat" cmpd="sng" algn="ctr">
                      <a:solidFill>
                        <a:srgbClr val="00359B"/>
                      </a:solidFill>
                      <a:prstDash val="solid"/>
                      <a:round/>
                      <a:headEnd type="none" w="med" len="med"/>
                      <a:tailEnd type="none" w="med" len="med"/>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0</a:t>
                      </a:r>
                    </a:p>
                  </a:txBody>
                  <a:tcPr>
                    <a:lnL w="12700" cmpd="sng">
                      <a:noFill/>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Ene</a:t>
                      </a:r>
                      <a:r>
                        <a:rPr lang="es-ES" b="1" noProof="0" dirty="0" err="1">
                          <a:solidFill>
                            <a:srgbClr val="00359B"/>
                          </a:solidFill>
                          <a:latin typeface="Georgia" panose="02040502050405020303" pitchFamily="18" charset="0"/>
                        </a:rPr>
                        <a:t>z</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Zero</a:t>
                      </a:r>
                    </a:p>
                  </a:txBody>
                  <a:tcPr>
                    <a:lnL w="12700" cmpd="sng">
                      <a:noFill/>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2534285"/>
                  </a:ext>
                </a:extLst>
              </a:tr>
              <a:tr h="370840">
                <a:tc>
                  <a:txBody>
                    <a:bodyPr/>
                    <a:lstStyle/>
                    <a:p>
                      <a:r>
                        <a:rPr lang="es-ES" noProof="0" dirty="0">
                          <a:solidFill>
                            <a:srgbClr val="00359B"/>
                          </a:solidFill>
                          <a:latin typeface="Georgia" panose="02040502050405020303" pitchFamily="18" charset="0"/>
                        </a:rPr>
                        <a:t>Febrero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Febre</a:t>
                      </a:r>
                      <a:r>
                        <a:rPr lang="es-ES" b="1" noProof="0" dirty="0" err="1">
                          <a:solidFill>
                            <a:srgbClr val="00359B"/>
                          </a:solidFill>
                          <a:latin typeface="Georgia" panose="02040502050405020303" pitchFamily="18" charset="0"/>
                        </a:rPr>
                        <a:t>t</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13565677"/>
                  </a:ext>
                </a:extLst>
              </a:tr>
              <a:tr h="370840">
                <a:tc>
                  <a:txBody>
                    <a:bodyPr/>
                    <a:lstStyle/>
                    <a:p>
                      <a:r>
                        <a:rPr lang="es-ES" noProof="0" dirty="0">
                          <a:solidFill>
                            <a:srgbClr val="00359B"/>
                          </a:solidFill>
                          <a:latin typeface="Georgia" panose="02040502050405020303" pitchFamily="18" charset="0"/>
                        </a:rPr>
                        <a:t>Marzo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00359B"/>
                          </a:solidFill>
                          <a:latin typeface="Georgia" panose="02040502050405020303" pitchFamily="18" charset="0"/>
                        </a:rPr>
                        <a:t>Mar</a:t>
                      </a:r>
                      <a:r>
                        <a:rPr lang="es-ES" b="1" noProof="0" dirty="0">
                          <a:solidFill>
                            <a:srgbClr val="00359B"/>
                          </a:solidFill>
                          <a:latin typeface="Georgia" panose="02040502050405020303" pitchFamily="18" charset="0"/>
                        </a:rPr>
                        <a:t>t</a:t>
                      </a:r>
                      <a:r>
                        <a:rPr lang="es-ES" noProof="0" dirty="0">
                          <a:solidFill>
                            <a:srgbClr val="00359B"/>
                          </a:solidFill>
                          <a:latin typeface="Georgia" panose="02040502050405020303" pitchFamily="18" charset="0"/>
                        </a:rPr>
                        <a:t>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74905833"/>
                  </a:ext>
                </a:extLst>
              </a:tr>
              <a:tr h="370840">
                <a:tc>
                  <a:txBody>
                    <a:bodyPr/>
                    <a:lstStyle/>
                    <a:p>
                      <a:r>
                        <a:rPr lang="es-ES" noProof="0" dirty="0">
                          <a:solidFill>
                            <a:srgbClr val="00359B"/>
                          </a:solidFill>
                          <a:latin typeface="Georgia" panose="02040502050405020303" pitchFamily="18" charset="0"/>
                        </a:rPr>
                        <a:t>Abril</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Abri</a:t>
                      </a:r>
                      <a:r>
                        <a:rPr lang="es-ES" b="1" noProof="0" dirty="0" err="1">
                          <a:solidFill>
                            <a:srgbClr val="00359B"/>
                          </a:solidFill>
                          <a:latin typeface="Georgia" panose="02040502050405020303" pitchFamily="18" charset="0"/>
                        </a:rPr>
                        <a:t>s</a:t>
                      </a:r>
                      <a:endParaRPr lang="es-ES" b="1"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Seis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02464297"/>
                  </a:ext>
                </a:extLst>
              </a:tr>
              <a:tr h="370840">
                <a:tc>
                  <a:txBody>
                    <a:bodyPr/>
                    <a:lstStyle/>
                    <a:p>
                      <a:r>
                        <a:rPr lang="es-ES" noProof="0" dirty="0">
                          <a:solidFill>
                            <a:srgbClr val="00359B"/>
                          </a:solidFill>
                          <a:latin typeface="Georgia" panose="02040502050405020303" pitchFamily="18" charset="0"/>
                        </a:rPr>
                        <a:t>Mayo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May</a:t>
                      </a:r>
                      <a:r>
                        <a:rPr lang="es-ES" b="1" noProof="0" dirty="0">
                          <a:solidFill>
                            <a:srgbClr val="00359B"/>
                          </a:solidFill>
                          <a:latin typeface="Georgia" panose="02040502050405020303" pitchFamily="18" charset="0"/>
                        </a:rPr>
                        <a:t>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Uno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1348174"/>
                  </a:ext>
                </a:extLst>
              </a:tr>
              <a:tr h="370840">
                <a:tc>
                  <a:txBody>
                    <a:bodyPr/>
                    <a:lstStyle/>
                    <a:p>
                      <a:r>
                        <a:rPr lang="es-ES" noProof="0" dirty="0">
                          <a:solidFill>
                            <a:srgbClr val="00359B"/>
                          </a:solidFill>
                          <a:latin typeface="Georgia" panose="02040502050405020303" pitchFamily="18" charset="0"/>
                        </a:rPr>
                        <a:t>Junio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Juni</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Cuatro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589442"/>
                  </a:ext>
                </a:extLst>
              </a:tr>
              <a:tr h="370840">
                <a:tc>
                  <a:txBody>
                    <a:bodyPr/>
                    <a:lstStyle/>
                    <a:p>
                      <a:r>
                        <a:rPr lang="es-ES" noProof="0" dirty="0">
                          <a:solidFill>
                            <a:srgbClr val="00359B"/>
                          </a:solidFill>
                          <a:latin typeface="Georgia" panose="02040502050405020303" pitchFamily="18" charset="0"/>
                        </a:rPr>
                        <a:t>Julio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Juli</a:t>
                      </a:r>
                      <a:r>
                        <a:rPr lang="es-ES" b="1" noProof="0" dirty="0" err="1">
                          <a:solidFill>
                            <a:srgbClr val="00359B"/>
                          </a:solidFill>
                          <a:latin typeface="Georgia" panose="02040502050405020303" pitchFamily="18" charset="0"/>
                        </a:rPr>
                        <a:t>s</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Seis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71481327"/>
                  </a:ext>
                </a:extLst>
              </a:tr>
              <a:tr h="370840">
                <a:tc>
                  <a:txBody>
                    <a:bodyPr/>
                    <a:lstStyle/>
                    <a:p>
                      <a:r>
                        <a:rPr lang="es-ES" noProof="0" dirty="0">
                          <a:solidFill>
                            <a:srgbClr val="00359B"/>
                          </a:solidFill>
                          <a:latin typeface="Georgia" panose="02040502050405020303" pitchFamily="18" charset="0"/>
                        </a:rPr>
                        <a:t>Agosto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Agos</a:t>
                      </a:r>
                      <a:r>
                        <a:rPr lang="es-ES" b="1" noProof="0" dirty="0" err="1">
                          <a:solidFill>
                            <a:srgbClr val="00359B"/>
                          </a:solidFill>
                          <a:latin typeface="Georgia" panose="02040502050405020303" pitchFamily="18" charset="0"/>
                        </a:rPr>
                        <a:t>d</a:t>
                      </a:r>
                      <a:r>
                        <a:rPr lang="es-ES" b="0" noProof="0" dirty="0" err="1">
                          <a:solidFill>
                            <a:srgbClr val="00359B"/>
                          </a:solidFill>
                          <a:latin typeface="Georgia" panose="02040502050405020303" pitchFamily="18" charset="0"/>
                        </a:rPr>
                        <a:t>o</a:t>
                      </a:r>
                      <a:endParaRPr lang="es-ES" b="0"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Dos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5015383"/>
                  </a:ext>
                </a:extLst>
              </a:tr>
              <a:tr h="370840">
                <a:tc>
                  <a:txBody>
                    <a:bodyPr/>
                    <a:lstStyle/>
                    <a:p>
                      <a:r>
                        <a:rPr lang="es-ES" noProof="0" dirty="0">
                          <a:solidFill>
                            <a:srgbClr val="00359B"/>
                          </a:solidFill>
                          <a:latin typeface="Georgia" panose="02040502050405020303" pitchFamily="18" charset="0"/>
                        </a:rPr>
                        <a:t>Septiembre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Septien</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i</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Cinco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41523133"/>
                  </a:ext>
                </a:extLst>
              </a:tr>
              <a:tr h="370840">
                <a:tc>
                  <a:txBody>
                    <a:bodyPr/>
                    <a:lstStyle/>
                    <a:p>
                      <a:r>
                        <a:rPr lang="es-ES" noProof="0" dirty="0">
                          <a:solidFill>
                            <a:srgbClr val="00359B"/>
                          </a:solidFill>
                          <a:latin typeface="Georgia" panose="02040502050405020303" pitchFamily="18" charset="0"/>
                        </a:rPr>
                        <a:t>Octubre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Octu</a:t>
                      </a:r>
                      <a:r>
                        <a:rPr lang="es-ES" b="1" noProof="0" dirty="0" err="1">
                          <a:solidFill>
                            <a:srgbClr val="00359B"/>
                          </a:solidFill>
                          <a:latin typeface="Georgia" panose="02040502050405020303" pitchFamily="18" charset="0"/>
                        </a:rPr>
                        <a:t>z</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Zero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35215862"/>
                  </a:ext>
                </a:extLst>
              </a:tr>
              <a:tr h="370840">
                <a:tc>
                  <a:txBody>
                    <a:bodyPr/>
                    <a:lstStyle/>
                    <a:p>
                      <a:r>
                        <a:rPr lang="es-ES" noProof="0" dirty="0">
                          <a:solidFill>
                            <a:srgbClr val="00359B"/>
                          </a:solidFill>
                          <a:latin typeface="Georgia" panose="02040502050405020303" pitchFamily="18" charset="0"/>
                        </a:rPr>
                        <a:t>Noviembre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Noviem</a:t>
                      </a:r>
                      <a:r>
                        <a:rPr lang="es-ES" b="1" noProof="0" dirty="0" err="1">
                          <a:solidFill>
                            <a:srgbClr val="00359B"/>
                          </a:solidFill>
                          <a:latin typeface="Georgia" panose="02040502050405020303" pitchFamily="18" charset="0"/>
                        </a:rPr>
                        <a:t>t</a:t>
                      </a:r>
                      <a:r>
                        <a:rPr lang="es-ES" noProof="0" dirty="0" err="1">
                          <a:solidFill>
                            <a:srgbClr val="00359B"/>
                          </a:solidFill>
                          <a:latin typeface="Georgia" panose="02040502050405020303" pitchFamily="18" charset="0"/>
                        </a:rPr>
                        <a:t>e</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90010753"/>
                  </a:ext>
                </a:extLst>
              </a:tr>
              <a:tr h="370840">
                <a:tc>
                  <a:txBody>
                    <a:bodyPr/>
                    <a:lstStyle/>
                    <a:p>
                      <a:r>
                        <a:rPr lang="es-ES" noProof="0" dirty="0">
                          <a:solidFill>
                            <a:srgbClr val="00359B"/>
                          </a:solidFill>
                          <a:latin typeface="Georgia" panose="02040502050405020303" pitchFamily="18" charset="0"/>
                        </a:rPr>
                        <a:t>Diciembre</a:t>
                      </a:r>
                    </a:p>
                  </a:txBody>
                  <a:tcPr>
                    <a:lnL w="12700" cap="flat" cmpd="sng" algn="ctr">
                      <a:solidFill>
                        <a:srgbClr val="00359B"/>
                      </a:solidFill>
                      <a:prstDash val="solid"/>
                      <a:round/>
                      <a:headEnd type="none" w="med" len="med"/>
                      <a:tailEnd type="none" w="med" len="med"/>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5</a:t>
                      </a:r>
                    </a:p>
                  </a:txBody>
                  <a:tcPr>
                    <a:lnL w="12700" cmpd="sng">
                      <a:noFill/>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Diciem</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i</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Cinco</a:t>
                      </a:r>
                    </a:p>
                  </a:txBody>
                  <a:tcPr>
                    <a:lnL w="12700" cmpd="sng">
                      <a:noFill/>
                    </a:lnL>
                    <a:lnR w="12700" cap="flat" cmpd="sng" algn="ctr">
                      <a:solidFill>
                        <a:srgbClr val="00359B"/>
                      </a:solidFill>
                      <a:prstDash val="solid"/>
                      <a:round/>
                      <a:headEnd type="none" w="med" len="med"/>
                      <a:tailEnd type="none" w="med" len="med"/>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2374085"/>
                  </a:ext>
                </a:extLst>
              </a:tr>
            </a:tbl>
          </a:graphicData>
        </a:graphic>
      </p:graphicFrame>
      <p:sp>
        <p:nvSpPr>
          <p:cNvPr id="8" name="QuadreDeText 7">
            <a:extLst>
              <a:ext uri="{FF2B5EF4-FFF2-40B4-BE49-F238E27FC236}">
                <a16:creationId xmlns:a16="http://schemas.microsoft.com/office/drawing/2014/main" id="{311603C2-608D-3B22-33DC-B7D67B031EEA}"/>
              </a:ext>
            </a:extLst>
          </p:cNvPr>
          <p:cNvSpPr txBox="1"/>
          <p:nvPr/>
        </p:nvSpPr>
        <p:spPr>
          <a:xfrm>
            <a:off x="250823" y="111837"/>
            <a:ext cx="6100762"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ca-ES" sz="2800" b="1" strike="noStrike" cap="none" normalizeH="0" baseline="0" dirty="0">
                <a:ln>
                  <a:noFill/>
                </a:ln>
                <a:solidFill>
                  <a:srgbClr val="003D98"/>
                </a:solidFill>
                <a:effectLst/>
                <a:latin typeface="Georgia" panose="02040502050405020303" pitchFamily="18" charset="0"/>
              </a:rPr>
              <a:t>TABLA DE MESES</a:t>
            </a:r>
            <a:endParaRPr kumimoji="0" lang="es-ES" altLang="ca-ES" sz="2800" b="0" strike="noStrike" cap="none" normalizeH="0" baseline="0" dirty="0">
              <a:ln>
                <a:noFill/>
              </a:ln>
              <a:solidFill>
                <a:schemeClr val="tx1"/>
              </a:solidFill>
              <a:effectLst/>
              <a:latin typeface="Georgia" panose="02040502050405020303" pitchFamily="18" charset="0"/>
            </a:endParaRPr>
          </a:p>
        </p:txBody>
      </p:sp>
      <p:grpSp>
        <p:nvGrpSpPr>
          <p:cNvPr id="22" name="Agrupa 21">
            <a:extLst>
              <a:ext uri="{FF2B5EF4-FFF2-40B4-BE49-F238E27FC236}">
                <a16:creationId xmlns:a16="http://schemas.microsoft.com/office/drawing/2014/main" id="{6EBE4A42-BDA5-BBF6-809A-A992CF09730E}"/>
              </a:ext>
            </a:extLst>
          </p:cNvPr>
          <p:cNvGrpSpPr/>
          <p:nvPr/>
        </p:nvGrpSpPr>
        <p:grpSpPr>
          <a:xfrm>
            <a:off x="2343144" y="816824"/>
            <a:ext cx="842969" cy="4081463"/>
            <a:chOff x="7572369" y="788251"/>
            <a:chExt cx="1114431" cy="4081463"/>
          </a:xfrm>
        </p:grpSpPr>
        <p:cxnSp>
          <p:nvCxnSpPr>
            <p:cNvPr id="10" name="Connector de fletxa recta 9">
              <a:extLst>
                <a:ext uri="{FF2B5EF4-FFF2-40B4-BE49-F238E27FC236}">
                  <a16:creationId xmlns:a16="http://schemas.microsoft.com/office/drawing/2014/main" id="{9A491E31-8AFF-27FF-7E85-C05768A7FCAC}"/>
                </a:ext>
              </a:extLst>
            </p:cNvPr>
            <p:cNvCxnSpPr/>
            <p:nvPr/>
          </p:nvCxnSpPr>
          <p:spPr>
            <a:xfrm>
              <a:off x="7572375" y="788251"/>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de fletxa recta 10">
              <a:extLst>
                <a:ext uri="{FF2B5EF4-FFF2-40B4-BE49-F238E27FC236}">
                  <a16:creationId xmlns:a16="http://schemas.microsoft.com/office/drawing/2014/main" id="{8CA55FC2-6E48-9159-84E7-C1E37CA2F067}"/>
                </a:ext>
              </a:extLst>
            </p:cNvPr>
            <p:cNvCxnSpPr/>
            <p:nvPr/>
          </p:nvCxnSpPr>
          <p:spPr>
            <a:xfrm>
              <a:off x="7572374" y="1183538"/>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de fletxa recta 11">
              <a:extLst>
                <a:ext uri="{FF2B5EF4-FFF2-40B4-BE49-F238E27FC236}">
                  <a16:creationId xmlns:a16="http://schemas.microsoft.com/office/drawing/2014/main" id="{A863A701-DBF7-A043-DAB3-45E11FAA4125}"/>
                </a:ext>
              </a:extLst>
            </p:cNvPr>
            <p:cNvCxnSpPr/>
            <p:nvPr/>
          </p:nvCxnSpPr>
          <p:spPr>
            <a:xfrm>
              <a:off x="7572373" y="155501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de fletxa recta 12">
              <a:extLst>
                <a:ext uri="{FF2B5EF4-FFF2-40B4-BE49-F238E27FC236}">
                  <a16:creationId xmlns:a16="http://schemas.microsoft.com/office/drawing/2014/main" id="{066B6F53-FCD2-FE36-BEED-105C0FA2B1FA}"/>
                </a:ext>
              </a:extLst>
            </p:cNvPr>
            <p:cNvCxnSpPr/>
            <p:nvPr/>
          </p:nvCxnSpPr>
          <p:spPr>
            <a:xfrm>
              <a:off x="7572373" y="188362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de fletxa recta 13">
              <a:extLst>
                <a:ext uri="{FF2B5EF4-FFF2-40B4-BE49-F238E27FC236}">
                  <a16:creationId xmlns:a16="http://schemas.microsoft.com/office/drawing/2014/main" id="{36B7DDFE-F299-D797-A232-89FA91583206}"/>
                </a:ext>
              </a:extLst>
            </p:cNvPr>
            <p:cNvCxnSpPr/>
            <p:nvPr/>
          </p:nvCxnSpPr>
          <p:spPr>
            <a:xfrm>
              <a:off x="7572373" y="228367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de fletxa recta 14">
              <a:extLst>
                <a:ext uri="{FF2B5EF4-FFF2-40B4-BE49-F238E27FC236}">
                  <a16:creationId xmlns:a16="http://schemas.microsoft.com/office/drawing/2014/main" id="{32F39DE4-E0A9-9593-6F31-998384829952}"/>
                </a:ext>
              </a:extLst>
            </p:cNvPr>
            <p:cNvCxnSpPr/>
            <p:nvPr/>
          </p:nvCxnSpPr>
          <p:spPr>
            <a:xfrm>
              <a:off x="7572373" y="2655151"/>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de fletxa recta 15">
              <a:extLst>
                <a:ext uri="{FF2B5EF4-FFF2-40B4-BE49-F238E27FC236}">
                  <a16:creationId xmlns:a16="http://schemas.microsoft.com/office/drawing/2014/main" id="{DFAC5586-4553-4E1F-EC74-9A792BAF84EC}"/>
                </a:ext>
              </a:extLst>
            </p:cNvPr>
            <p:cNvCxnSpPr/>
            <p:nvPr/>
          </p:nvCxnSpPr>
          <p:spPr>
            <a:xfrm>
              <a:off x="7572372" y="300852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de fletxa recta 16">
              <a:extLst>
                <a:ext uri="{FF2B5EF4-FFF2-40B4-BE49-F238E27FC236}">
                  <a16:creationId xmlns:a16="http://schemas.microsoft.com/office/drawing/2014/main" id="{B4D13277-DB61-D2D6-598E-BF9B177CC0D9}"/>
                </a:ext>
              </a:extLst>
            </p:cNvPr>
            <p:cNvCxnSpPr/>
            <p:nvPr/>
          </p:nvCxnSpPr>
          <p:spPr>
            <a:xfrm>
              <a:off x="7572371" y="3398100"/>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de fletxa recta 17">
              <a:extLst>
                <a:ext uri="{FF2B5EF4-FFF2-40B4-BE49-F238E27FC236}">
                  <a16:creationId xmlns:a16="http://schemas.microsoft.com/office/drawing/2014/main" id="{4CE672EC-1989-4352-87B6-40E8FD98DA4D}"/>
                </a:ext>
              </a:extLst>
            </p:cNvPr>
            <p:cNvCxnSpPr/>
            <p:nvPr/>
          </p:nvCxnSpPr>
          <p:spPr>
            <a:xfrm>
              <a:off x="7572370" y="3769577"/>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de fletxa recta 18">
              <a:extLst>
                <a:ext uri="{FF2B5EF4-FFF2-40B4-BE49-F238E27FC236}">
                  <a16:creationId xmlns:a16="http://schemas.microsoft.com/office/drawing/2014/main" id="{46412ECB-E5E1-7645-C84B-39B6DEDBF0B7}"/>
                </a:ext>
              </a:extLst>
            </p:cNvPr>
            <p:cNvCxnSpPr/>
            <p:nvPr/>
          </p:nvCxnSpPr>
          <p:spPr>
            <a:xfrm>
              <a:off x="7572369" y="412676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de fletxa recta 19">
              <a:extLst>
                <a:ext uri="{FF2B5EF4-FFF2-40B4-BE49-F238E27FC236}">
                  <a16:creationId xmlns:a16="http://schemas.microsoft.com/office/drawing/2014/main" id="{1CEF3E47-845D-B378-B547-171659BBED8E}"/>
                </a:ext>
              </a:extLst>
            </p:cNvPr>
            <p:cNvCxnSpPr/>
            <p:nvPr/>
          </p:nvCxnSpPr>
          <p:spPr>
            <a:xfrm>
              <a:off x="7572369" y="451252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de fletxa recta 20">
              <a:extLst>
                <a:ext uri="{FF2B5EF4-FFF2-40B4-BE49-F238E27FC236}">
                  <a16:creationId xmlns:a16="http://schemas.microsoft.com/office/drawing/2014/main" id="{57050BF8-1EEA-CF8F-1C8F-76C9F45232BA}"/>
                </a:ext>
              </a:extLst>
            </p:cNvPr>
            <p:cNvCxnSpPr/>
            <p:nvPr/>
          </p:nvCxnSpPr>
          <p:spPr>
            <a:xfrm>
              <a:off x="7572369" y="4869714"/>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1">
            <a:extLst>
              <a:ext uri="{FF2B5EF4-FFF2-40B4-BE49-F238E27FC236}">
                <a16:creationId xmlns:a16="http://schemas.microsoft.com/office/drawing/2014/main" id="{4CD39CD4-922C-D222-417B-BCE3EF4EFC02}"/>
              </a:ext>
            </a:extLst>
          </p:cNvPr>
          <p:cNvSpPr>
            <a:spLocks noChangeArrowheads="1"/>
          </p:cNvSpPr>
          <p:nvPr/>
        </p:nvSpPr>
        <p:spPr bwMode="auto">
          <a:xfrm>
            <a:off x="6597651" y="432281"/>
            <a:ext cx="525145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DÍA</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El propio número del día.</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ca-ES" b="0" i="0" u="none" strike="noStrike" cap="none" normalizeH="0" baseline="0" dirty="0">
              <a:ln>
                <a:noFill/>
              </a:ln>
              <a:solidFill>
                <a:srgbClr val="003D98"/>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MES</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La lista de la tabla de meses.</a:t>
            </a:r>
            <a:endParaRPr kumimoji="0" lang="es-ES" altLang="ca-ES" b="0" i="0" u="none" strike="noStrike" cap="none" normalizeH="0" baseline="0" dirty="0">
              <a:ln>
                <a:noFill/>
              </a:ln>
              <a:solidFill>
                <a:srgbClr val="00359B"/>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AÑO</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Se necesita coger los dos últimos números del año y dividirlos entre 4 para saber el numero de años bisiestos que hay. Luego se suma los dos últimos números del año con el resultado de la división.</a:t>
            </a:r>
          </a:p>
          <a:p>
            <a:pPr marL="0" marR="0" lvl="0" indent="0" algn="just" defTabSz="914400" rtl="0" eaLnBrk="0" fontAlgn="base" latinLnBrk="0" hangingPunct="0">
              <a:lnSpc>
                <a:spcPct val="100000"/>
              </a:lnSpc>
              <a:spcBef>
                <a:spcPct val="0"/>
              </a:spcBef>
              <a:spcAft>
                <a:spcPct val="0"/>
              </a:spcAft>
              <a:buClrTx/>
              <a:buSzTx/>
              <a:buFontTx/>
              <a:buNone/>
              <a:tabLst/>
            </a:pPr>
            <a:endParaRPr lang="es-ES" altLang="ca-ES" b="1" dirty="0">
              <a:solidFill>
                <a:srgbClr val="003D98"/>
              </a:solidFill>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SIGLO</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Este sigue el siguiente orden cíclico: </a:t>
            </a:r>
            <a:endParaRPr kumimoji="0" lang="es-ES" altLang="ca-ES" b="0" i="0" u="none" strike="noStrike" cap="none" normalizeH="0" baseline="0" dirty="0">
              <a:ln>
                <a:noFill/>
              </a:ln>
              <a:solidFill>
                <a:schemeClr val="tx1"/>
              </a:solidFill>
              <a:effectLst/>
              <a:latin typeface="Georgia" panose="02040502050405020303" pitchFamily="18" charset="0"/>
            </a:endParaRPr>
          </a:p>
        </p:txBody>
      </p:sp>
      <p:graphicFrame>
        <p:nvGraphicFramePr>
          <p:cNvPr id="9" name="Taula 8">
            <a:extLst>
              <a:ext uri="{FF2B5EF4-FFF2-40B4-BE49-F238E27FC236}">
                <a16:creationId xmlns:a16="http://schemas.microsoft.com/office/drawing/2014/main" id="{E120213F-571C-A4DC-7E8C-28498092B1EC}"/>
              </a:ext>
            </a:extLst>
          </p:cNvPr>
          <p:cNvGraphicFramePr>
            <a:graphicFrameLocks noGrp="1"/>
          </p:cNvGraphicFramePr>
          <p:nvPr/>
        </p:nvGraphicFramePr>
        <p:xfrm>
          <a:off x="6597651" y="4433467"/>
          <a:ext cx="4724400" cy="929640"/>
        </p:xfrm>
        <a:graphic>
          <a:graphicData uri="http://schemas.openxmlformats.org/drawingml/2006/table">
            <a:tbl>
              <a:tblPr/>
              <a:tblGrid>
                <a:gridCol w="1181100">
                  <a:extLst>
                    <a:ext uri="{9D8B030D-6E8A-4147-A177-3AD203B41FA5}">
                      <a16:colId xmlns:a16="http://schemas.microsoft.com/office/drawing/2014/main" val="1734082973"/>
                    </a:ext>
                  </a:extLst>
                </a:gridCol>
                <a:gridCol w="1181100">
                  <a:extLst>
                    <a:ext uri="{9D8B030D-6E8A-4147-A177-3AD203B41FA5}">
                      <a16:colId xmlns:a16="http://schemas.microsoft.com/office/drawing/2014/main" val="4184848327"/>
                    </a:ext>
                  </a:extLst>
                </a:gridCol>
                <a:gridCol w="1181100">
                  <a:extLst>
                    <a:ext uri="{9D8B030D-6E8A-4147-A177-3AD203B41FA5}">
                      <a16:colId xmlns:a16="http://schemas.microsoft.com/office/drawing/2014/main" val="124051278"/>
                    </a:ext>
                  </a:extLst>
                </a:gridCol>
                <a:gridCol w="1181100">
                  <a:extLst>
                    <a:ext uri="{9D8B030D-6E8A-4147-A177-3AD203B41FA5}">
                      <a16:colId xmlns:a16="http://schemas.microsoft.com/office/drawing/2014/main" val="3511522378"/>
                    </a:ext>
                  </a:extLst>
                </a:gridCol>
              </a:tblGrid>
              <a:tr h="385110">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XXI</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XX</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XIX</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XVIII</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64135214"/>
                  </a:ext>
                </a:extLst>
              </a:tr>
              <a:tr h="385110">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6</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0</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2</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4</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165103488"/>
                  </a:ext>
                </a:extLst>
              </a:tr>
            </a:tbl>
          </a:graphicData>
        </a:graphic>
      </p:graphicFrame>
      <p:sp>
        <p:nvSpPr>
          <p:cNvPr id="23" name="QuadreDeText 22">
            <a:extLst>
              <a:ext uri="{FF2B5EF4-FFF2-40B4-BE49-F238E27FC236}">
                <a16:creationId xmlns:a16="http://schemas.microsoft.com/office/drawing/2014/main" id="{650173EF-703A-2B3E-EB75-C2D180025417}"/>
              </a:ext>
            </a:extLst>
          </p:cNvPr>
          <p:cNvSpPr txBox="1"/>
          <p:nvPr/>
        </p:nvSpPr>
        <p:spPr>
          <a:xfrm>
            <a:off x="6505576" y="5502389"/>
            <a:ext cx="5343526" cy="1200329"/>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Para terminar, hace falta hacer la operación “módulo” </a:t>
            </a:r>
            <a:r>
              <a:rPr kumimoji="0" lang="es-ES" altLang="ca-ES" b="1" i="0" u="none" strike="noStrike" cap="none" normalizeH="0" baseline="0" dirty="0">
                <a:ln>
                  <a:noFill/>
                </a:ln>
                <a:solidFill>
                  <a:srgbClr val="003D98"/>
                </a:solidFill>
                <a:effectLst/>
                <a:latin typeface="Georgia" panose="02040502050405020303" pitchFamily="18" charset="0"/>
              </a:rPr>
              <a:t>(</a:t>
            </a:r>
            <a:r>
              <a:rPr kumimoji="0" lang="es-ES" altLang="ca-ES" b="1" i="0" u="none" strike="noStrike" cap="none" normalizeH="0" baseline="0" dirty="0" err="1">
                <a:ln>
                  <a:noFill/>
                </a:ln>
                <a:solidFill>
                  <a:srgbClr val="003D98"/>
                </a:solidFill>
                <a:effectLst/>
                <a:latin typeface="Georgia" panose="02040502050405020303" pitchFamily="18" charset="0"/>
              </a:rPr>
              <a:t>Dmod</a:t>
            </a:r>
            <a:r>
              <a:rPr kumimoji="0" lang="es-ES" altLang="ca-ES" b="1" i="1" u="none" strike="noStrike" cap="none" normalizeH="0" baseline="0" dirty="0" err="1">
                <a:ln>
                  <a:noFill/>
                </a:ln>
                <a:solidFill>
                  <a:srgbClr val="003D98"/>
                </a:solidFill>
                <a:effectLst/>
                <a:latin typeface="Georgia" panose="02040502050405020303" pitchFamily="18" charset="0"/>
              </a:rPr>
              <a:t>n</a:t>
            </a:r>
            <a:r>
              <a:rPr kumimoji="0" lang="es-ES" altLang="ca-ES" b="1" i="0" u="none" strike="noStrike" cap="none" normalizeH="0" baseline="0" dirty="0">
                <a:ln>
                  <a:noFill/>
                </a:ln>
                <a:solidFill>
                  <a:srgbClr val="003D98"/>
                </a:solidFill>
                <a:effectLst/>
                <a:latin typeface="Georgia" panose="02040502050405020303" pitchFamily="18" charset="0"/>
              </a:rPr>
              <a:t>)</a:t>
            </a:r>
            <a:r>
              <a:rPr kumimoji="0" lang="es-ES" altLang="ca-ES" b="0" i="0" u="none" strike="noStrike" cap="none" normalizeH="0" baseline="0" dirty="0">
                <a:ln>
                  <a:noFill/>
                </a:ln>
                <a:solidFill>
                  <a:srgbClr val="003D98"/>
                </a:solidFill>
                <a:effectLst/>
                <a:latin typeface="Georgia" panose="02040502050405020303" pitchFamily="18" charset="0"/>
              </a:rPr>
              <a:t>. Esta operación solo es </a:t>
            </a:r>
            <a:r>
              <a:rPr kumimoji="0" lang="es-ES" altLang="ca-ES" b="0" i="0" u="sng" strike="noStrike" cap="none" normalizeH="0" baseline="0" dirty="0">
                <a:ln>
                  <a:noFill/>
                </a:ln>
                <a:solidFill>
                  <a:srgbClr val="003D98"/>
                </a:solidFill>
                <a:effectLst/>
                <a:latin typeface="Georgia" panose="02040502050405020303" pitchFamily="18" charset="0"/>
              </a:rPr>
              <a:t>el resto</a:t>
            </a:r>
            <a:r>
              <a:rPr kumimoji="0" lang="es-ES" altLang="ca-ES" b="0" i="0" strike="noStrike" cap="none" normalizeH="0" baseline="0" dirty="0">
                <a:ln>
                  <a:noFill/>
                </a:ln>
                <a:solidFill>
                  <a:srgbClr val="003D98"/>
                </a:solidFill>
                <a:effectLst/>
                <a:latin typeface="Georgia" panose="02040502050405020303" pitchFamily="18" charset="0"/>
              </a:rPr>
              <a:t> </a:t>
            </a:r>
            <a:r>
              <a:rPr kumimoji="0" lang="es-ES" altLang="ca-ES" b="0" i="0" u="none" strike="noStrike" cap="none" normalizeH="0" baseline="0" dirty="0">
                <a:ln>
                  <a:noFill/>
                </a:ln>
                <a:solidFill>
                  <a:srgbClr val="003D98"/>
                </a:solidFill>
                <a:effectLst/>
                <a:latin typeface="Georgia" panose="02040502050405020303" pitchFamily="18" charset="0"/>
              </a:rPr>
              <a:t>de la división  de un dividendo (</a:t>
            </a:r>
            <a:r>
              <a:rPr kumimoji="0" lang="es-ES" altLang="ca-ES" b="0" i="1" u="none" strike="noStrike" cap="none" normalizeH="0" baseline="0" dirty="0">
                <a:ln>
                  <a:noFill/>
                </a:ln>
                <a:solidFill>
                  <a:srgbClr val="003D98"/>
                </a:solidFill>
                <a:effectLst/>
                <a:latin typeface="Georgia" panose="02040502050405020303" pitchFamily="18" charset="0"/>
              </a:rPr>
              <a:t>D</a:t>
            </a:r>
            <a:r>
              <a:rPr kumimoji="0" lang="es-ES" altLang="ca-ES" b="0" i="0" u="none" strike="noStrike" cap="none" normalizeH="0" baseline="0" dirty="0">
                <a:ln>
                  <a:noFill/>
                </a:ln>
                <a:solidFill>
                  <a:srgbClr val="003D98"/>
                </a:solidFill>
                <a:effectLst/>
                <a:latin typeface="Georgia" panose="02040502050405020303" pitchFamily="18" charset="0"/>
              </a:rPr>
              <a:t>) entre el divisor </a:t>
            </a:r>
            <a:r>
              <a:rPr kumimoji="0" lang="es-ES" altLang="ca-ES" u="none" strike="noStrike" cap="none" normalizeH="0" baseline="0" dirty="0">
                <a:ln>
                  <a:noFill/>
                </a:ln>
                <a:solidFill>
                  <a:srgbClr val="003D98"/>
                </a:solidFill>
                <a:effectLst/>
                <a:latin typeface="Georgia" panose="02040502050405020303" pitchFamily="18" charset="0"/>
              </a:rPr>
              <a:t>(</a:t>
            </a:r>
            <a:r>
              <a:rPr kumimoji="0" lang="es-ES" altLang="ca-ES" i="1" u="none" strike="noStrike" cap="none" normalizeH="0" baseline="0" dirty="0">
                <a:ln>
                  <a:noFill/>
                </a:ln>
                <a:solidFill>
                  <a:srgbClr val="003D98"/>
                </a:solidFill>
                <a:effectLst/>
                <a:latin typeface="Georgia" panose="02040502050405020303" pitchFamily="18" charset="0"/>
              </a:rPr>
              <a:t>n</a:t>
            </a:r>
            <a:r>
              <a:rPr kumimoji="0" lang="es-ES" altLang="ca-ES" u="none" strike="noStrike" cap="none" normalizeH="0" baseline="0" dirty="0">
                <a:ln>
                  <a:noFill/>
                </a:ln>
                <a:solidFill>
                  <a:srgbClr val="003D98"/>
                </a:solidFill>
                <a:effectLst/>
                <a:latin typeface="Georgia" panose="02040502050405020303" pitchFamily="18" charset="0"/>
              </a:rPr>
              <a:t>).</a:t>
            </a:r>
            <a:endParaRPr kumimoji="0" lang="es-ES" altLang="ca-ES" u="none" strike="noStrike" cap="none" normalizeH="0" baseline="0" dirty="0">
              <a:ln>
                <a:noFill/>
              </a:ln>
              <a:solidFill>
                <a:schemeClr val="tx1"/>
              </a:solidFill>
              <a:effectLst/>
              <a:latin typeface="Georgia" panose="02040502050405020303" pitchFamily="18" charset="0"/>
            </a:endParaRPr>
          </a:p>
        </p:txBody>
      </p:sp>
      <p:sp>
        <p:nvSpPr>
          <p:cNvPr id="24" name="QuadreDeText 23">
            <a:extLst>
              <a:ext uri="{FF2B5EF4-FFF2-40B4-BE49-F238E27FC236}">
                <a16:creationId xmlns:a16="http://schemas.microsoft.com/office/drawing/2014/main" id="{A804DB8E-523C-F69B-EAF5-5A365B5068C2}"/>
              </a:ext>
            </a:extLst>
          </p:cNvPr>
          <p:cNvSpPr txBox="1"/>
          <p:nvPr/>
        </p:nvSpPr>
        <p:spPr>
          <a:xfrm>
            <a:off x="147639" y="5103158"/>
            <a:ext cx="6450012" cy="1477328"/>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r>
              <a:rPr lang="es-ES" dirty="0">
                <a:latin typeface="Georgia" panose="02040502050405020303" pitchFamily="18" charset="0"/>
              </a:rPr>
              <a:t> </a:t>
            </a:r>
            <a:r>
              <a:rPr lang="es-ES" b="1" dirty="0">
                <a:latin typeface="Georgia" panose="02040502050405020303" pitchFamily="18" charset="0"/>
              </a:rPr>
              <a:t>hoy – 28/02/2024</a:t>
            </a:r>
          </a:p>
          <a:p>
            <a:r>
              <a:rPr lang="es-ES" dirty="0">
                <a:latin typeface="Georgia" panose="02040502050405020303" pitchFamily="18" charset="0"/>
              </a:rPr>
              <a:t>El numero del día se queda igual:			28</a:t>
            </a:r>
          </a:p>
          <a:p>
            <a:r>
              <a:rPr lang="es-ES" dirty="0">
                <a:latin typeface="Georgia" panose="02040502050405020303" pitchFamily="18" charset="0"/>
              </a:rPr>
              <a:t>Febrero tiene código 3: 				03</a:t>
            </a:r>
          </a:p>
          <a:p>
            <a:r>
              <a:rPr lang="es-ES" dirty="0">
                <a:latin typeface="Georgia" panose="02040502050405020303" pitchFamily="18" charset="0"/>
              </a:rPr>
              <a:t>El 2024 tiene código 30:				30</a:t>
            </a:r>
          </a:p>
          <a:p>
            <a:r>
              <a:rPr lang="es-ES" dirty="0">
                <a:latin typeface="Georgia" panose="02040502050405020303" pitchFamily="18" charset="0"/>
              </a:rPr>
              <a:t>El siglo XXI tiene código 6 (en enero i febrero 5):	05</a:t>
            </a:r>
          </a:p>
        </p:txBody>
      </p:sp>
    </p:spTree>
    <p:extLst>
      <p:ext uri="{BB962C8B-B14F-4D97-AF65-F5344CB8AC3E}">
        <p14:creationId xmlns:p14="http://schemas.microsoft.com/office/powerpoint/2010/main" val="39114683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5722E-BD84-2997-D1E7-AC12A29F3F27}"/>
            </a:ext>
          </a:extLst>
        </p:cNvPr>
        <p:cNvGrpSpPr/>
        <p:nvPr/>
      </p:nvGrpSpPr>
      <p:grpSpPr>
        <a:xfrm>
          <a:off x="0" y="0"/>
          <a:ext cx="0" cy="0"/>
          <a:chOff x="0" y="0"/>
          <a:chExt cx="0" cy="0"/>
        </a:xfrm>
      </p:grpSpPr>
      <p:sp>
        <p:nvSpPr>
          <p:cNvPr id="4" name="QuadreDeText 3">
            <a:extLst>
              <a:ext uri="{FF2B5EF4-FFF2-40B4-BE49-F238E27FC236}">
                <a16:creationId xmlns:a16="http://schemas.microsoft.com/office/drawing/2014/main" id="{22CDC142-BF6A-6592-50A6-AE973DB38C1E}"/>
              </a:ext>
            </a:extLst>
          </p:cNvPr>
          <p:cNvSpPr txBox="1"/>
          <p:nvPr/>
        </p:nvSpPr>
        <p:spPr>
          <a:xfrm>
            <a:off x="215153" y="274439"/>
            <a:ext cx="6302188" cy="3416320"/>
          </a:xfrm>
          <a:prstGeom prst="rect">
            <a:avLst/>
          </a:prstGeom>
          <a:noFill/>
        </p:spPr>
        <p:txBody>
          <a:bodyPr wrap="square" rtlCol="0">
            <a:spAutoFit/>
          </a:bodyPr>
          <a:lstStyle/>
          <a:p>
            <a:pPr algn="just"/>
            <a:r>
              <a:rPr lang="es-ES" dirty="0">
                <a:solidFill>
                  <a:srgbClr val="00297A"/>
                </a:solidFill>
                <a:latin typeface="Georgia" panose="02040502050405020303" pitchFamily="18" charset="0"/>
              </a:rPr>
              <a:t>Cada columna es una de estas potencias:</a:t>
            </a:r>
          </a:p>
          <a:p>
            <a:pPr algn="just"/>
            <a:endParaRPr lang="es-ES" dirty="0">
              <a:solidFill>
                <a:srgbClr val="00297A"/>
              </a:solidFill>
              <a:latin typeface="Georgia" panose="02040502050405020303" pitchFamily="18" charset="0"/>
            </a:endParaRPr>
          </a:p>
          <a:p>
            <a:pPr algn="just"/>
            <a:endParaRPr lang="es-ES" dirty="0">
              <a:solidFill>
                <a:srgbClr val="00297A"/>
              </a:solidFill>
              <a:latin typeface="Georgia" panose="02040502050405020303" pitchFamily="18" charset="0"/>
            </a:endParaRPr>
          </a:p>
          <a:p>
            <a:pPr algn="just"/>
            <a:r>
              <a:rPr lang="es-ES" dirty="0">
                <a:solidFill>
                  <a:srgbClr val="00297A"/>
                </a:solidFill>
                <a:latin typeface="Georgia" panose="02040502050405020303" pitchFamily="18" charset="0"/>
              </a:rPr>
              <a:t>Cuando codificamos en binario estas potencia, tenemos que saber que si hay un “0” o un “1” en la celda correspondiente. Si hay un “0” significa que no lo tenemos en cuenta, es decir, que el espectador no ve su numero. Si por el contrario, el espectador dice que sí que ve su numero en la tarjeta/diapositiva, tendremos que poner “1”.</a:t>
            </a:r>
          </a:p>
          <a:p>
            <a:pPr algn="just"/>
            <a:endParaRPr lang="es-ES" dirty="0">
              <a:solidFill>
                <a:srgbClr val="00297A"/>
              </a:solidFill>
              <a:latin typeface="Georgia" panose="02040502050405020303" pitchFamily="18" charset="0"/>
            </a:endParaRPr>
          </a:p>
          <a:p>
            <a:pPr algn="just"/>
            <a:r>
              <a:rPr lang="es-ES" dirty="0">
                <a:solidFill>
                  <a:srgbClr val="00297A"/>
                </a:solidFill>
                <a:latin typeface="Georgia" panose="02040502050405020303" pitchFamily="18" charset="0"/>
              </a:rPr>
              <a:t>Una vez tenemos todas la potencias codificadas, solo hace falta decir de que numero se trata.</a:t>
            </a:r>
          </a:p>
        </p:txBody>
      </p:sp>
      <p:graphicFrame>
        <p:nvGraphicFramePr>
          <p:cNvPr id="3" name="Taula 2">
            <a:extLst>
              <a:ext uri="{FF2B5EF4-FFF2-40B4-BE49-F238E27FC236}">
                <a16:creationId xmlns:a16="http://schemas.microsoft.com/office/drawing/2014/main" id="{54D3C1B4-0498-3599-5847-CA89291BD8B7}"/>
              </a:ext>
            </a:extLst>
          </p:cNvPr>
          <p:cNvGraphicFramePr>
            <a:graphicFrameLocks noGrp="1"/>
          </p:cNvGraphicFramePr>
          <p:nvPr>
            <p:extLst>
              <p:ext uri="{D42A27DB-BD31-4B8C-83A1-F6EECF244321}">
                <p14:modId xmlns:p14="http://schemas.microsoft.com/office/powerpoint/2010/main" val="1978754831"/>
              </p:ext>
            </p:extLst>
          </p:nvPr>
        </p:nvGraphicFramePr>
        <p:xfrm>
          <a:off x="7070165" y="0"/>
          <a:ext cx="5040000" cy="6827520"/>
        </p:xfrm>
        <a:graphic>
          <a:graphicData uri="http://schemas.openxmlformats.org/drawingml/2006/table">
            <a:tbl>
              <a:tblPr firstRow="1" bandRow="1">
                <a:tableStyleId>{5940675A-B579-460E-94D1-54222C63F5DA}</a:tableStyleId>
              </a:tblPr>
              <a:tblGrid>
                <a:gridCol w="336000">
                  <a:extLst>
                    <a:ext uri="{9D8B030D-6E8A-4147-A177-3AD203B41FA5}">
                      <a16:colId xmlns:a16="http://schemas.microsoft.com/office/drawing/2014/main" val="170074702"/>
                    </a:ext>
                  </a:extLst>
                </a:gridCol>
                <a:gridCol w="336000">
                  <a:extLst>
                    <a:ext uri="{9D8B030D-6E8A-4147-A177-3AD203B41FA5}">
                      <a16:colId xmlns:a16="http://schemas.microsoft.com/office/drawing/2014/main" val="3484471358"/>
                    </a:ext>
                  </a:extLst>
                </a:gridCol>
                <a:gridCol w="336000">
                  <a:extLst>
                    <a:ext uri="{9D8B030D-6E8A-4147-A177-3AD203B41FA5}">
                      <a16:colId xmlns:a16="http://schemas.microsoft.com/office/drawing/2014/main" val="626794287"/>
                    </a:ext>
                  </a:extLst>
                </a:gridCol>
                <a:gridCol w="336000">
                  <a:extLst>
                    <a:ext uri="{9D8B030D-6E8A-4147-A177-3AD203B41FA5}">
                      <a16:colId xmlns:a16="http://schemas.microsoft.com/office/drawing/2014/main" val="1526469064"/>
                    </a:ext>
                  </a:extLst>
                </a:gridCol>
                <a:gridCol w="336000">
                  <a:extLst>
                    <a:ext uri="{9D8B030D-6E8A-4147-A177-3AD203B41FA5}">
                      <a16:colId xmlns:a16="http://schemas.microsoft.com/office/drawing/2014/main" val="3752831165"/>
                    </a:ext>
                  </a:extLst>
                </a:gridCol>
                <a:gridCol w="336000">
                  <a:extLst>
                    <a:ext uri="{9D8B030D-6E8A-4147-A177-3AD203B41FA5}">
                      <a16:colId xmlns:a16="http://schemas.microsoft.com/office/drawing/2014/main" val="571709036"/>
                    </a:ext>
                  </a:extLst>
                </a:gridCol>
                <a:gridCol w="336000">
                  <a:extLst>
                    <a:ext uri="{9D8B030D-6E8A-4147-A177-3AD203B41FA5}">
                      <a16:colId xmlns:a16="http://schemas.microsoft.com/office/drawing/2014/main" val="1655473398"/>
                    </a:ext>
                  </a:extLst>
                </a:gridCol>
                <a:gridCol w="336000">
                  <a:extLst>
                    <a:ext uri="{9D8B030D-6E8A-4147-A177-3AD203B41FA5}">
                      <a16:colId xmlns:a16="http://schemas.microsoft.com/office/drawing/2014/main" val="1746504609"/>
                    </a:ext>
                  </a:extLst>
                </a:gridCol>
                <a:gridCol w="336000">
                  <a:extLst>
                    <a:ext uri="{9D8B030D-6E8A-4147-A177-3AD203B41FA5}">
                      <a16:colId xmlns:a16="http://schemas.microsoft.com/office/drawing/2014/main" val="4117958907"/>
                    </a:ext>
                  </a:extLst>
                </a:gridCol>
                <a:gridCol w="336000">
                  <a:extLst>
                    <a:ext uri="{9D8B030D-6E8A-4147-A177-3AD203B41FA5}">
                      <a16:colId xmlns:a16="http://schemas.microsoft.com/office/drawing/2014/main" val="2180190513"/>
                    </a:ext>
                  </a:extLst>
                </a:gridCol>
                <a:gridCol w="336000">
                  <a:extLst>
                    <a:ext uri="{9D8B030D-6E8A-4147-A177-3AD203B41FA5}">
                      <a16:colId xmlns:a16="http://schemas.microsoft.com/office/drawing/2014/main" val="1049462935"/>
                    </a:ext>
                  </a:extLst>
                </a:gridCol>
                <a:gridCol w="336000">
                  <a:extLst>
                    <a:ext uri="{9D8B030D-6E8A-4147-A177-3AD203B41FA5}">
                      <a16:colId xmlns:a16="http://schemas.microsoft.com/office/drawing/2014/main" val="165967780"/>
                    </a:ext>
                  </a:extLst>
                </a:gridCol>
                <a:gridCol w="336000">
                  <a:extLst>
                    <a:ext uri="{9D8B030D-6E8A-4147-A177-3AD203B41FA5}">
                      <a16:colId xmlns:a16="http://schemas.microsoft.com/office/drawing/2014/main" val="2096173361"/>
                    </a:ext>
                  </a:extLst>
                </a:gridCol>
                <a:gridCol w="336000">
                  <a:extLst>
                    <a:ext uri="{9D8B030D-6E8A-4147-A177-3AD203B41FA5}">
                      <a16:colId xmlns:a16="http://schemas.microsoft.com/office/drawing/2014/main" val="1217674401"/>
                    </a:ext>
                  </a:extLst>
                </a:gridCol>
                <a:gridCol w="336000">
                  <a:extLst>
                    <a:ext uri="{9D8B030D-6E8A-4147-A177-3AD203B41FA5}">
                      <a16:colId xmlns:a16="http://schemas.microsoft.com/office/drawing/2014/main" val="486206028"/>
                    </a:ext>
                  </a:extLst>
                </a:gridCol>
              </a:tblGrid>
              <a:tr h="199125">
                <a:tc>
                  <a:txBody>
                    <a:bodyPr/>
                    <a:lstStyle/>
                    <a:p>
                      <a:pPr algn="ctr"/>
                      <a:r>
                        <a:rPr lang="ca-ES" sz="800" b="1"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rowSpan="32">
                  <a:txBody>
                    <a:bodyPr/>
                    <a:lstStyle/>
                    <a:p>
                      <a:pPr algn="ctr"/>
                      <a:endParaRPr lang="ca-ES" sz="800" dirty="0">
                        <a:solidFill>
                          <a:srgbClr val="00297A"/>
                        </a:solidFill>
                      </a:endParaRP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b="1" dirty="0">
                          <a:solidFill>
                            <a:srgbClr val="00297A"/>
                          </a:solidFill>
                        </a:rPr>
                        <a:t>32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865460521"/>
                  </a:ext>
                </a:extLst>
              </a:tr>
              <a:tr h="199125">
                <a:tc>
                  <a:txBody>
                    <a:bodyPr/>
                    <a:lstStyle/>
                    <a:p>
                      <a:pPr algn="ctr"/>
                      <a:r>
                        <a:rPr lang="ca-ES" sz="800" b="1"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881575226"/>
                  </a:ext>
                </a:extLst>
              </a:tr>
              <a:tr h="199125">
                <a:tc>
                  <a:txBody>
                    <a:bodyPr/>
                    <a:lstStyle/>
                    <a:p>
                      <a:pPr algn="ctr"/>
                      <a:r>
                        <a:rPr lang="ca-ES" sz="800" b="1" dirty="0">
                          <a:solidFill>
                            <a:srgbClr val="00297A"/>
                          </a:solidFill>
                        </a:rPr>
                        <a:t>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093755591"/>
                  </a:ext>
                </a:extLst>
              </a:tr>
              <a:tr h="199125">
                <a:tc>
                  <a:txBody>
                    <a:bodyPr/>
                    <a:lstStyle/>
                    <a:p>
                      <a:pPr algn="ctr"/>
                      <a:r>
                        <a:rPr lang="ca-ES" sz="800" b="1" dirty="0">
                          <a:solidFill>
                            <a:srgbClr val="00297A"/>
                          </a:solidFill>
                        </a:rPr>
                        <a:t>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392420432"/>
                  </a:ext>
                </a:extLst>
              </a:tr>
              <a:tr h="199125">
                <a:tc>
                  <a:txBody>
                    <a:bodyPr/>
                    <a:lstStyle/>
                    <a:p>
                      <a:pPr algn="ctr"/>
                      <a:r>
                        <a:rPr lang="ca-ES" sz="800" b="1" dirty="0">
                          <a:solidFill>
                            <a:srgbClr val="00297A"/>
                          </a:solidFill>
                        </a:rPr>
                        <a:t>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363741856"/>
                  </a:ext>
                </a:extLst>
              </a:tr>
              <a:tr h="199125">
                <a:tc>
                  <a:txBody>
                    <a:bodyPr/>
                    <a:lstStyle/>
                    <a:p>
                      <a:pPr algn="ctr"/>
                      <a:r>
                        <a:rPr lang="ca-ES" sz="800" b="1" dirty="0">
                          <a:solidFill>
                            <a:srgbClr val="00297A"/>
                          </a:solidFill>
                        </a:rPr>
                        <a:t>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480931087"/>
                  </a:ext>
                </a:extLst>
              </a:tr>
              <a:tr h="199125">
                <a:tc>
                  <a:txBody>
                    <a:bodyPr/>
                    <a:lstStyle/>
                    <a:p>
                      <a:pPr algn="ctr"/>
                      <a:r>
                        <a:rPr lang="ca-ES" sz="800" b="1" dirty="0">
                          <a:solidFill>
                            <a:srgbClr val="00297A"/>
                          </a:solidFill>
                        </a:rPr>
                        <a:t>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610897039"/>
                  </a:ext>
                </a:extLst>
              </a:tr>
              <a:tr h="199125">
                <a:tc>
                  <a:txBody>
                    <a:bodyPr/>
                    <a:lstStyle/>
                    <a:p>
                      <a:pPr algn="ctr"/>
                      <a:r>
                        <a:rPr lang="ca-ES" sz="800" b="1" dirty="0">
                          <a:solidFill>
                            <a:srgbClr val="00297A"/>
                          </a:solidFill>
                        </a:rPr>
                        <a:t>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extLst>
                  <a:ext uri="{0D108BD9-81ED-4DB2-BD59-A6C34878D82A}">
                    <a16:rowId xmlns:a16="http://schemas.microsoft.com/office/drawing/2014/main" val="1293101575"/>
                  </a:ext>
                </a:extLst>
              </a:tr>
              <a:tr h="199125">
                <a:tc>
                  <a:txBody>
                    <a:bodyPr/>
                    <a:lstStyle/>
                    <a:p>
                      <a:pPr algn="ctr"/>
                      <a:r>
                        <a:rPr lang="ca-ES" sz="800" b="1" dirty="0">
                          <a:solidFill>
                            <a:srgbClr val="00297A"/>
                          </a:solidFill>
                        </a:rPr>
                        <a:t>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575035178"/>
                  </a:ext>
                </a:extLst>
              </a:tr>
              <a:tr h="199125">
                <a:tc>
                  <a:txBody>
                    <a:bodyPr/>
                    <a:lstStyle/>
                    <a:p>
                      <a:pPr algn="ctr"/>
                      <a:r>
                        <a:rPr lang="ca-ES" sz="800" b="1" dirty="0">
                          <a:solidFill>
                            <a:srgbClr val="00297A"/>
                          </a:solidFill>
                        </a:rPr>
                        <a:t>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420883274"/>
                  </a:ext>
                </a:extLst>
              </a:tr>
              <a:tr h="199125">
                <a:tc>
                  <a:txBody>
                    <a:bodyPr/>
                    <a:lstStyle/>
                    <a:p>
                      <a:pPr algn="ctr"/>
                      <a:r>
                        <a:rPr lang="ca-ES" sz="800" b="1" dirty="0">
                          <a:solidFill>
                            <a:srgbClr val="00297A"/>
                          </a:solidFill>
                        </a:rPr>
                        <a:t>10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103376600"/>
                  </a:ext>
                </a:extLst>
              </a:tr>
              <a:tr h="199125">
                <a:tc>
                  <a:txBody>
                    <a:bodyPr/>
                    <a:lstStyle/>
                    <a:p>
                      <a:pPr algn="ctr"/>
                      <a:r>
                        <a:rPr lang="ca-ES" sz="800" b="1" dirty="0">
                          <a:solidFill>
                            <a:srgbClr val="00297A"/>
                          </a:solidFill>
                        </a:rPr>
                        <a:t>11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172618915"/>
                  </a:ext>
                </a:extLst>
              </a:tr>
              <a:tr h="199125">
                <a:tc>
                  <a:txBody>
                    <a:bodyPr/>
                    <a:lstStyle/>
                    <a:p>
                      <a:pPr algn="ctr"/>
                      <a:r>
                        <a:rPr lang="ca-ES" sz="800" b="1" dirty="0">
                          <a:solidFill>
                            <a:srgbClr val="00297A"/>
                          </a:solidFill>
                        </a:rPr>
                        <a:t>12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49671017"/>
                  </a:ext>
                </a:extLst>
              </a:tr>
              <a:tr h="199125">
                <a:tc>
                  <a:txBody>
                    <a:bodyPr/>
                    <a:lstStyle/>
                    <a:p>
                      <a:pPr algn="ctr"/>
                      <a:r>
                        <a:rPr lang="ca-ES" sz="800" b="1" dirty="0">
                          <a:solidFill>
                            <a:srgbClr val="00297A"/>
                          </a:solidFill>
                        </a:rPr>
                        <a:t>13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4124864157"/>
                  </a:ext>
                </a:extLst>
              </a:tr>
              <a:tr h="199125">
                <a:tc>
                  <a:txBody>
                    <a:bodyPr/>
                    <a:lstStyle/>
                    <a:p>
                      <a:pPr algn="ctr"/>
                      <a:r>
                        <a:rPr lang="ca-ES" sz="800" b="1" dirty="0">
                          <a:solidFill>
                            <a:srgbClr val="00297A"/>
                          </a:solidFill>
                        </a:rPr>
                        <a:t>14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6043388"/>
                  </a:ext>
                </a:extLst>
              </a:tr>
              <a:tr h="199125">
                <a:tc>
                  <a:txBody>
                    <a:bodyPr/>
                    <a:lstStyle/>
                    <a:p>
                      <a:pPr algn="ctr"/>
                      <a:r>
                        <a:rPr lang="ca-ES" sz="800" b="1" dirty="0">
                          <a:solidFill>
                            <a:srgbClr val="00297A"/>
                          </a:solidFill>
                        </a:rPr>
                        <a:t>15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456626392"/>
                  </a:ext>
                </a:extLst>
              </a:tr>
              <a:tr h="199125">
                <a:tc>
                  <a:txBody>
                    <a:bodyPr/>
                    <a:lstStyle/>
                    <a:p>
                      <a:pPr algn="ctr"/>
                      <a:r>
                        <a:rPr lang="ca-ES" sz="800" b="1" dirty="0">
                          <a:solidFill>
                            <a:srgbClr val="00297A"/>
                          </a:solidFill>
                        </a:rPr>
                        <a:t>16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391775729"/>
                  </a:ext>
                </a:extLst>
              </a:tr>
              <a:tr h="199125">
                <a:tc>
                  <a:txBody>
                    <a:bodyPr/>
                    <a:lstStyle/>
                    <a:p>
                      <a:pPr algn="ctr"/>
                      <a:r>
                        <a:rPr lang="ca-ES" sz="800" b="1" dirty="0">
                          <a:solidFill>
                            <a:srgbClr val="00297A"/>
                          </a:solidFill>
                        </a:rPr>
                        <a:t>17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484527064"/>
                  </a:ext>
                </a:extLst>
              </a:tr>
              <a:tr h="199125">
                <a:tc>
                  <a:txBody>
                    <a:bodyPr/>
                    <a:lstStyle/>
                    <a:p>
                      <a:pPr algn="ctr"/>
                      <a:r>
                        <a:rPr lang="ca-ES" sz="800" b="1" dirty="0">
                          <a:solidFill>
                            <a:srgbClr val="00297A"/>
                          </a:solidFill>
                        </a:rPr>
                        <a:t>18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50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54839862"/>
                  </a:ext>
                </a:extLst>
              </a:tr>
              <a:tr h="199125">
                <a:tc>
                  <a:txBody>
                    <a:bodyPr/>
                    <a:lstStyle/>
                    <a:p>
                      <a:pPr algn="ctr"/>
                      <a:r>
                        <a:rPr lang="ca-ES" sz="800" b="1" dirty="0">
                          <a:solidFill>
                            <a:srgbClr val="00297A"/>
                          </a:solidFill>
                        </a:rPr>
                        <a:t>19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dirty="0"/>
                    </a:p>
                  </a:txBody>
                  <a:tcPr/>
                </a:tc>
                <a:tc>
                  <a:txBody>
                    <a:bodyPr/>
                    <a:lstStyle/>
                    <a:p>
                      <a:pPr algn="ctr"/>
                      <a:r>
                        <a:rPr lang="ca-ES" sz="800" b="1" dirty="0">
                          <a:solidFill>
                            <a:srgbClr val="00297A"/>
                          </a:solidFill>
                        </a:rPr>
                        <a:t>51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666460317"/>
                  </a:ext>
                </a:extLst>
              </a:tr>
              <a:tr h="199125">
                <a:tc>
                  <a:txBody>
                    <a:bodyPr/>
                    <a:lstStyle/>
                    <a:p>
                      <a:pPr algn="ctr"/>
                      <a:r>
                        <a:rPr lang="ca-ES" sz="800" b="1" dirty="0">
                          <a:solidFill>
                            <a:srgbClr val="00297A"/>
                          </a:solidFill>
                        </a:rPr>
                        <a:t>20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dirty="0"/>
                    </a:p>
                  </a:txBody>
                  <a:tcPr anchor="ctr"/>
                </a:tc>
                <a:tc>
                  <a:txBody>
                    <a:bodyPr/>
                    <a:lstStyle/>
                    <a:p>
                      <a:pPr algn="ctr"/>
                      <a:r>
                        <a:rPr lang="ca-ES" sz="800" b="1" dirty="0">
                          <a:solidFill>
                            <a:srgbClr val="00297A"/>
                          </a:solidFill>
                        </a:rPr>
                        <a:t>52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601138064"/>
                  </a:ext>
                </a:extLst>
              </a:tr>
              <a:tr h="199125">
                <a:tc>
                  <a:txBody>
                    <a:bodyPr/>
                    <a:lstStyle/>
                    <a:p>
                      <a:pPr algn="ctr"/>
                      <a:r>
                        <a:rPr lang="ca-ES" sz="800" b="1" dirty="0">
                          <a:solidFill>
                            <a:srgbClr val="00297A"/>
                          </a:solidFill>
                        </a:rPr>
                        <a:t>21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dirty="0"/>
                    </a:p>
                  </a:txBody>
                  <a:tcPr anchor="ctr"/>
                </a:tc>
                <a:tc>
                  <a:txBody>
                    <a:bodyPr/>
                    <a:lstStyle/>
                    <a:p>
                      <a:pPr algn="ctr"/>
                      <a:r>
                        <a:rPr lang="ca-ES" sz="800" b="1" dirty="0">
                          <a:solidFill>
                            <a:srgbClr val="00297A"/>
                          </a:solidFill>
                        </a:rPr>
                        <a:t>53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34489375"/>
                  </a:ext>
                </a:extLst>
              </a:tr>
              <a:tr h="199125">
                <a:tc>
                  <a:txBody>
                    <a:bodyPr/>
                    <a:lstStyle/>
                    <a:p>
                      <a:pPr algn="ctr"/>
                      <a:r>
                        <a:rPr lang="ca-ES" sz="800" b="1" dirty="0">
                          <a:solidFill>
                            <a:srgbClr val="00297A"/>
                          </a:solidFill>
                        </a:rPr>
                        <a:t>22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dirty="0"/>
                    </a:p>
                  </a:txBody>
                  <a:tcPr anchor="ctr"/>
                </a:tc>
                <a:tc>
                  <a:txBody>
                    <a:bodyPr/>
                    <a:lstStyle/>
                    <a:p>
                      <a:pPr algn="ctr"/>
                      <a:r>
                        <a:rPr lang="ca-ES" sz="800" b="1" dirty="0">
                          <a:solidFill>
                            <a:srgbClr val="00297A"/>
                          </a:solidFill>
                        </a:rPr>
                        <a:t>54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822883942"/>
                  </a:ext>
                </a:extLst>
              </a:tr>
              <a:tr h="199125">
                <a:tc>
                  <a:txBody>
                    <a:bodyPr/>
                    <a:lstStyle/>
                    <a:p>
                      <a:pPr algn="ctr"/>
                      <a:r>
                        <a:rPr lang="ca-ES" sz="800" b="1" dirty="0">
                          <a:solidFill>
                            <a:srgbClr val="00297A"/>
                          </a:solidFill>
                        </a:rPr>
                        <a:t>23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55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309933519"/>
                  </a:ext>
                </a:extLst>
              </a:tr>
              <a:tr h="199125">
                <a:tc>
                  <a:txBody>
                    <a:bodyPr/>
                    <a:lstStyle/>
                    <a:p>
                      <a:pPr algn="ctr"/>
                      <a:r>
                        <a:rPr lang="ca-ES" sz="800" b="1" dirty="0">
                          <a:solidFill>
                            <a:srgbClr val="00297A"/>
                          </a:solidFill>
                        </a:rPr>
                        <a:t>24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56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403379339"/>
                  </a:ext>
                </a:extLst>
              </a:tr>
              <a:tr h="199125">
                <a:tc>
                  <a:txBody>
                    <a:bodyPr/>
                    <a:lstStyle/>
                    <a:p>
                      <a:pPr algn="ctr"/>
                      <a:r>
                        <a:rPr lang="ca-ES" sz="800" b="1" dirty="0">
                          <a:solidFill>
                            <a:srgbClr val="00297A"/>
                          </a:solidFill>
                        </a:rPr>
                        <a:t>25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57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035174196"/>
                  </a:ext>
                </a:extLst>
              </a:tr>
              <a:tr h="199125">
                <a:tc>
                  <a:txBody>
                    <a:bodyPr/>
                    <a:lstStyle/>
                    <a:p>
                      <a:pPr algn="ctr"/>
                      <a:r>
                        <a:rPr lang="ca-ES" sz="800" b="1" dirty="0">
                          <a:solidFill>
                            <a:srgbClr val="00297A"/>
                          </a:solidFill>
                        </a:rPr>
                        <a:t>26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58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664090663"/>
                  </a:ext>
                </a:extLst>
              </a:tr>
              <a:tr h="199125">
                <a:tc>
                  <a:txBody>
                    <a:bodyPr/>
                    <a:lstStyle/>
                    <a:p>
                      <a:pPr algn="ctr"/>
                      <a:r>
                        <a:rPr lang="ca-ES" sz="800" b="1" dirty="0">
                          <a:solidFill>
                            <a:srgbClr val="00297A"/>
                          </a:solidFill>
                        </a:rPr>
                        <a:t>27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59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332669705"/>
                  </a:ext>
                </a:extLst>
              </a:tr>
              <a:tr h="199125">
                <a:tc>
                  <a:txBody>
                    <a:bodyPr/>
                    <a:lstStyle/>
                    <a:p>
                      <a:pPr algn="ctr"/>
                      <a:r>
                        <a:rPr lang="ca-ES" sz="800" b="1" dirty="0">
                          <a:solidFill>
                            <a:srgbClr val="00297A"/>
                          </a:solidFill>
                        </a:rPr>
                        <a:t>28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60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4147524793"/>
                  </a:ext>
                </a:extLst>
              </a:tr>
              <a:tr h="199125">
                <a:tc>
                  <a:txBody>
                    <a:bodyPr/>
                    <a:lstStyle/>
                    <a:p>
                      <a:pPr algn="ctr"/>
                      <a:r>
                        <a:rPr lang="ca-ES" sz="800" b="1" dirty="0">
                          <a:solidFill>
                            <a:srgbClr val="00297A"/>
                          </a:solidFill>
                        </a:rPr>
                        <a:t>29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61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625709674"/>
                  </a:ext>
                </a:extLst>
              </a:tr>
              <a:tr h="199125">
                <a:tc>
                  <a:txBody>
                    <a:bodyPr/>
                    <a:lstStyle/>
                    <a:p>
                      <a:pPr algn="ctr"/>
                      <a:r>
                        <a:rPr lang="ca-ES" sz="800" b="1" dirty="0">
                          <a:solidFill>
                            <a:srgbClr val="00297A"/>
                          </a:solidFill>
                        </a:rPr>
                        <a:t>30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62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441371248"/>
                  </a:ext>
                </a:extLst>
              </a:tr>
              <a:tr h="199125">
                <a:tc>
                  <a:txBody>
                    <a:bodyPr/>
                    <a:lstStyle/>
                    <a:p>
                      <a:pPr algn="ctr"/>
                      <a:r>
                        <a:rPr lang="ca-ES" sz="800" b="1" dirty="0">
                          <a:solidFill>
                            <a:srgbClr val="00297A"/>
                          </a:solidFill>
                        </a:rPr>
                        <a:t>31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dirty="0"/>
                    </a:p>
                  </a:txBody>
                  <a:tcPr anchor="ctr"/>
                </a:tc>
                <a:tc>
                  <a:txBody>
                    <a:bodyPr/>
                    <a:lstStyle/>
                    <a:p>
                      <a:pPr algn="ctr"/>
                      <a:r>
                        <a:rPr lang="ca-ES" sz="800" b="1" dirty="0">
                          <a:solidFill>
                            <a:srgbClr val="00297A"/>
                          </a:solidFill>
                        </a:rPr>
                        <a:t>63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021211384"/>
                  </a:ext>
                </a:extLst>
              </a:tr>
            </a:tbl>
          </a:graphicData>
        </a:graphic>
      </p:graphicFrame>
      <p:graphicFrame>
        <p:nvGraphicFramePr>
          <p:cNvPr id="2" name="Taula 1">
            <a:extLst>
              <a:ext uri="{FF2B5EF4-FFF2-40B4-BE49-F238E27FC236}">
                <a16:creationId xmlns:a16="http://schemas.microsoft.com/office/drawing/2014/main" id="{826900ED-1113-F249-7BA8-C27092B88AA6}"/>
              </a:ext>
            </a:extLst>
          </p:cNvPr>
          <p:cNvGraphicFramePr>
            <a:graphicFrameLocks noGrp="1"/>
          </p:cNvGraphicFramePr>
          <p:nvPr>
            <p:extLst>
              <p:ext uri="{D42A27DB-BD31-4B8C-83A1-F6EECF244321}">
                <p14:modId xmlns:p14="http://schemas.microsoft.com/office/powerpoint/2010/main" val="2751277296"/>
              </p:ext>
            </p:extLst>
          </p:nvPr>
        </p:nvGraphicFramePr>
        <p:xfrm>
          <a:off x="1566247" y="712383"/>
          <a:ext cx="3600002" cy="370840"/>
        </p:xfrm>
        <a:graphic>
          <a:graphicData uri="http://schemas.openxmlformats.org/drawingml/2006/table">
            <a:tbl>
              <a:tblPr firstRow="1" bandRow="1">
                <a:tableStyleId>{5940675A-B579-460E-94D1-54222C63F5DA}</a:tableStyleId>
              </a:tblPr>
              <a:tblGrid>
                <a:gridCol w="514286">
                  <a:extLst>
                    <a:ext uri="{9D8B030D-6E8A-4147-A177-3AD203B41FA5}">
                      <a16:colId xmlns:a16="http://schemas.microsoft.com/office/drawing/2014/main" val="959964915"/>
                    </a:ext>
                  </a:extLst>
                </a:gridCol>
                <a:gridCol w="514286">
                  <a:extLst>
                    <a:ext uri="{9D8B030D-6E8A-4147-A177-3AD203B41FA5}">
                      <a16:colId xmlns:a16="http://schemas.microsoft.com/office/drawing/2014/main" val="157546137"/>
                    </a:ext>
                  </a:extLst>
                </a:gridCol>
                <a:gridCol w="514286">
                  <a:extLst>
                    <a:ext uri="{9D8B030D-6E8A-4147-A177-3AD203B41FA5}">
                      <a16:colId xmlns:a16="http://schemas.microsoft.com/office/drawing/2014/main" val="2525278695"/>
                    </a:ext>
                  </a:extLst>
                </a:gridCol>
                <a:gridCol w="514286">
                  <a:extLst>
                    <a:ext uri="{9D8B030D-6E8A-4147-A177-3AD203B41FA5}">
                      <a16:colId xmlns:a16="http://schemas.microsoft.com/office/drawing/2014/main" val="257928104"/>
                    </a:ext>
                  </a:extLst>
                </a:gridCol>
                <a:gridCol w="514286">
                  <a:extLst>
                    <a:ext uri="{9D8B030D-6E8A-4147-A177-3AD203B41FA5}">
                      <a16:colId xmlns:a16="http://schemas.microsoft.com/office/drawing/2014/main" val="1812983350"/>
                    </a:ext>
                  </a:extLst>
                </a:gridCol>
                <a:gridCol w="514286">
                  <a:extLst>
                    <a:ext uri="{9D8B030D-6E8A-4147-A177-3AD203B41FA5}">
                      <a16:colId xmlns:a16="http://schemas.microsoft.com/office/drawing/2014/main" val="1522696127"/>
                    </a:ext>
                  </a:extLst>
                </a:gridCol>
                <a:gridCol w="514286">
                  <a:extLst>
                    <a:ext uri="{9D8B030D-6E8A-4147-A177-3AD203B41FA5}">
                      <a16:colId xmlns:a16="http://schemas.microsoft.com/office/drawing/2014/main" val="2165139356"/>
                    </a:ext>
                  </a:extLst>
                </a:gridCol>
              </a:tblGrid>
              <a:tr h="370840">
                <a:tc>
                  <a:txBody>
                    <a:bodyPr/>
                    <a:lstStyle/>
                    <a:p>
                      <a:pPr algn="ctr"/>
                      <a:r>
                        <a:rPr lang="ca-ES" b="1" baseline="0" dirty="0">
                          <a:solidFill>
                            <a:srgbClr val="00297A"/>
                          </a:solidFill>
                          <a:latin typeface="Georgia" panose="02040502050405020303" pitchFamily="18" charset="0"/>
                        </a:rPr>
                        <a:t>#</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536862027"/>
                  </a:ext>
                </a:extLst>
              </a:tr>
            </a:tbl>
          </a:graphicData>
        </a:graphic>
      </p:graphicFrame>
    </p:spTree>
    <p:extLst>
      <p:ext uri="{BB962C8B-B14F-4D97-AF65-F5344CB8AC3E}">
        <p14:creationId xmlns:p14="http://schemas.microsoft.com/office/powerpoint/2010/main" val="12415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E5C83-57A7-9196-C392-BF72264363E8}"/>
            </a:ext>
          </a:extLst>
        </p:cNvPr>
        <p:cNvGrpSpPr/>
        <p:nvPr/>
      </p:nvGrpSpPr>
      <p:grpSpPr>
        <a:xfrm>
          <a:off x="0" y="0"/>
          <a:ext cx="0" cy="0"/>
          <a:chOff x="0" y="0"/>
          <a:chExt cx="0" cy="0"/>
        </a:xfrm>
      </p:grpSpPr>
      <p:sp>
        <p:nvSpPr>
          <p:cNvPr id="4" name="QuadreDeText 3">
            <a:extLst>
              <a:ext uri="{FF2B5EF4-FFF2-40B4-BE49-F238E27FC236}">
                <a16:creationId xmlns:a16="http://schemas.microsoft.com/office/drawing/2014/main" id="{D24ABA38-B02F-C690-24CA-5D81DBA0A0C8}"/>
              </a:ext>
            </a:extLst>
          </p:cNvPr>
          <p:cNvSpPr txBox="1"/>
          <p:nvPr/>
        </p:nvSpPr>
        <p:spPr>
          <a:xfrm>
            <a:off x="215153" y="274439"/>
            <a:ext cx="6302188" cy="3416320"/>
          </a:xfrm>
          <a:prstGeom prst="rect">
            <a:avLst/>
          </a:prstGeom>
          <a:noFill/>
        </p:spPr>
        <p:txBody>
          <a:bodyPr wrap="square" rtlCol="0">
            <a:spAutoFit/>
          </a:bodyPr>
          <a:lstStyle/>
          <a:p>
            <a:pPr algn="just"/>
            <a:r>
              <a:rPr lang="es-ES" dirty="0">
                <a:solidFill>
                  <a:srgbClr val="00297A"/>
                </a:solidFill>
                <a:latin typeface="Georgia" panose="02040502050405020303" pitchFamily="18" charset="0"/>
              </a:rPr>
              <a:t>Cada columna es una de estas potencias:</a:t>
            </a:r>
          </a:p>
          <a:p>
            <a:pPr algn="just"/>
            <a:endParaRPr lang="es-ES" dirty="0">
              <a:solidFill>
                <a:srgbClr val="00297A"/>
              </a:solidFill>
              <a:latin typeface="Georgia" panose="02040502050405020303" pitchFamily="18" charset="0"/>
            </a:endParaRPr>
          </a:p>
          <a:p>
            <a:pPr algn="just"/>
            <a:endParaRPr lang="es-ES" dirty="0">
              <a:solidFill>
                <a:srgbClr val="00297A"/>
              </a:solidFill>
              <a:latin typeface="Georgia" panose="02040502050405020303" pitchFamily="18" charset="0"/>
            </a:endParaRPr>
          </a:p>
          <a:p>
            <a:pPr algn="just"/>
            <a:r>
              <a:rPr lang="es-ES" dirty="0">
                <a:solidFill>
                  <a:srgbClr val="00297A"/>
                </a:solidFill>
                <a:latin typeface="Georgia" panose="02040502050405020303" pitchFamily="18" charset="0"/>
              </a:rPr>
              <a:t>Cuando codificamos en binario estas potencia, tenemos que saber que si hay un “0” o un “1” en la celda correspondiente. Si hay un “0” significa que no lo tenemos en cuenta, es decir, que el espectador no ve su numero. Si por el contrario, el espectador dice que sí que ve su numero en la tarjeta/diapositiva, tendremos que poner “1”.</a:t>
            </a:r>
          </a:p>
          <a:p>
            <a:pPr algn="just"/>
            <a:endParaRPr lang="es-ES" dirty="0">
              <a:solidFill>
                <a:srgbClr val="00297A"/>
              </a:solidFill>
              <a:latin typeface="Georgia" panose="02040502050405020303" pitchFamily="18" charset="0"/>
            </a:endParaRPr>
          </a:p>
          <a:p>
            <a:pPr algn="just"/>
            <a:r>
              <a:rPr lang="es-ES" dirty="0">
                <a:solidFill>
                  <a:srgbClr val="00297A"/>
                </a:solidFill>
                <a:latin typeface="Georgia" panose="02040502050405020303" pitchFamily="18" charset="0"/>
              </a:rPr>
              <a:t>Una vez tenemos todas la potencias codificadas, solo hace falta decir de que numero se trata.</a:t>
            </a:r>
          </a:p>
        </p:txBody>
      </p:sp>
      <p:graphicFrame>
        <p:nvGraphicFramePr>
          <p:cNvPr id="3" name="Taula 2">
            <a:extLst>
              <a:ext uri="{FF2B5EF4-FFF2-40B4-BE49-F238E27FC236}">
                <a16:creationId xmlns:a16="http://schemas.microsoft.com/office/drawing/2014/main" id="{AD8318A6-70A0-B11A-883A-66E7D0E0CCAE}"/>
              </a:ext>
            </a:extLst>
          </p:cNvPr>
          <p:cNvGraphicFramePr>
            <a:graphicFrameLocks noGrp="1"/>
          </p:cNvGraphicFramePr>
          <p:nvPr>
            <p:extLst>
              <p:ext uri="{D42A27DB-BD31-4B8C-83A1-F6EECF244321}">
                <p14:modId xmlns:p14="http://schemas.microsoft.com/office/powerpoint/2010/main" val="3403822861"/>
              </p:ext>
            </p:extLst>
          </p:nvPr>
        </p:nvGraphicFramePr>
        <p:xfrm>
          <a:off x="7070165" y="0"/>
          <a:ext cx="5040000" cy="6827520"/>
        </p:xfrm>
        <a:graphic>
          <a:graphicData uri="http://schemas.openxmlformats.org/drawingml/2006/table">
            <a:tbl>
              <a:tblPr firstRow="1" bandRow="1">
                <a:tableStyleId>{5940675A-B579-460E-94D1-54222C63F5DA}</a:tableStyleId>
              </a:tblPr>
              <a:tblGrid>
                <a:gridCol w="336000">
                  <a:extLst>
                    <a:ext uri="{9D8B030D-6E8A-4147-A177-3AD203B41FA5}">
                      <a16:colId xmlns:a16="http://schemas.microsoft.com/office/drawing/2014/main" val="170074702"/>
                    </a:ext>
                  </a:extLst>
                </a:gridCol>
                <a:gridCol w="336000">
                  <a:extLst>
                    <a:ext uri="{9D8B030D-6E8A-4147-A177-3AD203B41FA5}">
                      <a16:colId xmlns:a16="http://schemas.microsoft.com/office/drawing/2014/main" val="3484471358"/>
                    </a:ext>
                  </a:extLst>
                </a:gridCol>
                <a:gridCol w="336000">
                  <a:extLst>
                    <a:ext uri="{9D8B030D-6E8A-4147-A177-3AD203B41FA5}">
                      <a16:colId xmlns:a16="http://schemas.microsoft.com/office/drawing/2014/main" val="626794287"/>
                    </a:ext>
                  </a:extLst>
                </a:gridCol>
                <a:gridCol w="336000">
                  <a:extLst>
                    <a:ext uri="{9D8B030D-6E8A-4147-A177-3AD203B41FA5}">
                      <a16:colId xmlns:a16="http://schemas.microsoft.com/office/drawing/2014/main" val="1526469064"/>
                    </a:ext>
                  </a:extLst>
                </a:gridCol>
                <a:gridCol w="336000">
                  <a:extLst>
                    <a:ext uri="{9D8B030D-6E8A-4147-A177-3AD203B41FA5}">
                      <a16:colId xmlns:a16="http://schemas.microsoft.com/office/drawing/2014/main" val="3752831165"/>
                    </a:ext>
                  </a:extLst>
                </a:gridCol>
                <a:gridCol w="336000">
                  <a:extLst>
                    <a:ext uri="{9D8B030D-6E8A-4147-A177-3AD203B41FA5}">
                      <a16:colId xmlns:a16="http://schemas.microsoft.com/office/drawing/2014/main" val="571709036"/>
                    </a:ext>
                  </a:extLst>
                </a:gridCol>
                <a:gridCol w="336000">
                  <a:extLst>
                    <a:ext uri="{9D8B030D-6E8A-4147-A177-3AD203B41FA5}">
                      <a16:colId xmlns:a16="http://schemas.microsoft.com/office/drawing/2014/main" val="1655473398"/>
                    </a:ext>
                  </a:extLst>
                </a:gridCol>
                <a:gridCol w="336000">
                  <a:extLst>
                    <a:ext uri="{9D8B030D-6E8A-4147-A177-3AD203B41FA5}">
                      <a16:colId xmlns:a16="http://schemas.microsoft.com/office/drawing/2014/main" val="1746504609"/>
                    </a:ext>
                  </a:extLst>
                </a:gridCol>
                <a:gridCol w="336000">
                  <a:extLst>
                    <a:ext uri="{9D8B030D-6E8A-4147-A177-3AD203B41FA5}">
                      <a16:colId xmlns:a16="http://schemas.microsoft.com/office/drawing/2014/main" val="4117958907"/>
                    </a:ext>
                  </a:extLst>
                </a:gridCol>
                <a:gridCol w="336000">
                  <a:extLst>
                    <a:ext uri="{9D8B030D-6E8A-4147-A177-3AD203B41FA5}">
                      <a16:colId xmlns:a16="http://schemas.microsoft.com/office/drawing/2014/main" val="2180190513"/>
                    </a:ext>
                  </a:extLst>
                </a:gridCol>
                <a:gridCol w="336000">
                  <a:extLst>
                    <a:ext uri="{9D8B030D-6E8A-4147-A177-3AD203B41FA5}">
                      <a16:colId xmlns:a16="http://schemas.microsoft.com/office/drawing/2014/main" val="1049462935"/>
                    </a:ext>
                  </a:extLst>
                </a:gridCol>
                <a:gridCol w="336000">
                  <a:extLst>
                    <a:ext uri="{9D8B030D-6E8A-4147-A177-3AD203B41FA5}">
                      <a16:colId xmlns:a16="http://schemas.microsoft.com/office/drawing/2014/main" val="165967780"/>
                    </a:ext>
                  </a:extLst>
                </a:gridCol>
                <a:gridCol w="336000">
                  <a:extLst>
                    <a:ext uri="{9D8B030D-6E8A-4147-A177-3AD203B41FA5}">
                      <a16:colId xmlns:a16="http://schemas.microsoft.com/office/drawing/2014/main" val="2096173361"/>
                    </a:ext>
                  </a:extLst>
                </a:gridCol>
                <a:gridCol w="336000">
                  <a:extLst>
                    <a:ext uri="{9D8B030D-6E8A-4147-A177-3AD203B41FA5}">
                      <a16:colId xmlns:a16="http://schemas.microsoft.com/office/drawing/2014/main" val="1217674401"/>
                    </a:ext>
                  </a:extLst>
                </a:gridCol>
                <a:gridCol w="336000">
                  <a:extLst>
                    <a:ext uri="{9D8B030D-6E8A-4147-A177-3AD203B41FA5}">
                      <a16:colId xmlns:a16="http://schemas.microsoft.com/office/drawing/2014/main" val="486206028"/>
                    </a:ext>
                  </a:extLst>
                </a:gridCol>
              </a:tblGrid>
              <a:tr h="199125">
                <a:tc>
                  <a:txBody>
                    <a:bodyPr/>
                    <a:lstStyle/>
                    <a:p>
                      <a:pPr algn="ctr"/>
                      <a:r>
                        <a:rPr lang="ca-ES" sz="800" b="1"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rowSpan="32">
                  <a:txBody>
                    <a:bodyPr/>
                    <a:lstStyle/>
                    <a:p>
                      <a:pPr algn="ctr"/>
                      <a:endParaRPr lang="ca-ES" sz="800" dirty="0">
                        <a:solidFill>
                          <a:srgbClr val="00297A"/>
                        </a:solidFill>
                      </a:endParaRP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b="1" dirty="0">
                          <a:solidFill>
                            <a:srgbClr val="00297A"/>
                          </a:solidFill>
                        </a:rPr>
                        <a:t>32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865460521"/>
                  </a:ext>
                </a:extLst>
              </a:tr>
              <a:tr h="199125">
                <a:tc>
                  <a:txBody>
                    <a:bodyPr/>
                    <a:lstStyle/>
                    <a:p>
                      <a:pPr algn="ctr"/>
                      <a:r>
                        <a:rPr lang="ca-ES" sz="800" b="1"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881575226"/>
                  </a:ext>
                </a:extLst>
              </a:tr>
              <a:tr h="199125">
                <a:tc>
                  <a:txBody>
                    <a:bodyPr/>
                    <a:lstStyle/>
                    <a:p>
                      <a:pPr algn="ctr"/>
                      <a:r>
                        <a:rPr lang="ca-ES" sz="800" b="1" dirty="0">
                          <a:solidFill>
                            <a:srgbClr val="00297A"/>
                          </a:solidFill>
                        </a:rPr>
                        <a:t>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093755591"/>
                  </a:ext>
                </a:extLst>
              </a:tr>
              <a:tr h="199125">
                <a:tc>
                  <a:txBody>
                    <a:bodyPr/>
                    <a:lstStyle/>
                    <a:p>
                      <a:pPr algn="ctr"/>
                      <a:r>
                        <a:rPr lang="ca-ES" sz="800" b="1" dirty="0">
                          <a:solidFill>
                            <a:srgbClr val="00297A"/>
                          </a:solidFill>
                        </a:rPr>
                        <a:t>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392420432"/>
                  </a:ext>
                </a:extLst>
              </a:tr>
              <a:tr h="199125">
                <a:tc>
                  <a:txBody>
                    <a:bodyPr/>
                    <a:lstStyle/>
                    <a:p>
                      <a:pPr algn="ctr"/>
                      <a:r>
                        <a:rPr lang="ca-ES" sz="800" b="1" dirty="0">
                          <a:solidFill>
                            <a:srgbClr val="00297A"/>
                          </a:solidFill>
                        </a:rPr>
                        <a:t>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363741856"/>
                  </a:ext>
                </a:extLst>
              </a:tr>
              <a:tr h="199125">
                <a:tc>
                  <a:txBody>
                    <a:bodyPr/>
                    <a:lstStyle/>
                    <a:p>
                      <a:pPr algn="ctr"/>
                      <a:r>
                        <a:rPr lang="ca-ES" sz="800" b="1" dirty="0">
                          <a:solidFill>
                            <a:srgbClr val="00297A"/>
                          </a:solidFill>
                        </a:rPr>
                        <a:t>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480931087"/>
                  </a:ext>
                </a:extLst>
              </a:tr>
              <a:tr h="199125">
                <a:tc>
                  <a:txBody>
                    <a:bodyPr/>
                    <a:lstStyle/>
                    <a:p>
                      <a:pPr algn="ctr"/>
                      <a:r>
                        <a:rPr lang="ca-ES" sz="800" b="1" dirty="0">
                          <a:solidFill>
                            <a:srgbClr val="00297A"/>
                          </a:solidFill>
                        </a:rPr>
                        <a:t>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610897039"/>
                  </a:ext>
                </a:extLst>
              </a:tr>
              <a:tr h="199125">
                <a:tc>
                  <a:txBody>
                    <a:bodyPr/>
                    <a:lstStyle/>
                    <a:p>
                      <a:pPr algn="ctr"/>
                      <a:r>
                        <a:rPr lang="ca-ES" sz="800" b="1" dirty="0">
                          <a:solidFill>
                            <a:srgbClr val="00297A"/>
                          </a:solidFill>
                        </a:rPr>
                        <a:t>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extLst>
                  <a:ext uri="{0D108BD9-81ED-4DB2-BD59-A6C34878D82A}">
                    <a16:rowId xmlns:a16="http://schemas.microsoft.com/office/drawing/2014/main" val="1293101575"/>
                  </a:ext>
                </a:extLst>
              </a:tr>
              <a:tr h="199125">
                <a:tc>
                  <a:txBody>
                    <a:bodyPr/>
                    <a:lstStyle/>
                    <a:p>
                      <a:pPr algn="ctr"/>
                      <a:r>
                        <a:rPr lang="ca-ES" sz="800" b="1" dirty="0">
                          <a:solidFill>
                            <a:srgbClr val="00297A"/>
                          </a:solidFill>
                        </a:rPr>
                        <a:t>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575035178"/>
                  </a:ext>
                </a:extLst>
              </a:tr>
              <a:tr h="199125">
                <a:tc>
                  <a:txBody>
                    <a:bodyPr/>
                    <a:lstStyle/>
                    <a:p>
                      <a:pPr algn="ctr"/>
                      <a:r>
                        <a:rPr lang="ca-ES" sz="800" b="1" dirty="0">
                          <a:solidFill>
                            <a:srgbClr val="00297A"/>
                          </a:solidFill>
                        </a:rPr>
                        <a:t>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420883274"/>
                  </a:ext>
                </a:extLst>
              </a:tr>
              <a:tr h="199125">
                <a:tc>
                  <a:txBody>
                    <a:bodyPr/>
                    <a:lstStyle/>
                    <a:p>
                      <a:pPr algn="ctr"/>
                      <a:r>
                        <a:rPr lang="ca-ES" sz="800" b="1" dirty="0">
                          <a:solidFill>
                            <a:srgbClr val="00297A"/>
                          </a:solidFill>
                        </a:rPr>
                        <a:t>10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103376600"/>
                  </a:ext>
                </a:extLst>
              </a:tr>
              <a:tr h="199125">
                <a:tc>
                  <a:txBody>
                    <a:bodyPr/>
                    <a:lstStyle/>
                    <a:p>
                      <a:pPr algn="ctr"/>
                      <a:r>
                        <a:rPr lang="ca-ES" sz="800" b="1" dirty="0">
                          <a:solidFill>
                            <a:srgbClr val="00297A"/>
                          </a:solidFill>
                        </a:rPr>
                        <a:t>11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172618915"/>
                  </a:ext>
                </a:extLst>
              </a:tr>
              <a:tr h="199125">
                <a:tc>
                  <a:txBody>
                    <a:bodyPr/>
                    <a:lstStyle/>
                    <a:p>
                      <a:pPr algn="ctr"/>
                      <a:r>
                        <a:rPr lang="ca-ES" sz="800" b="1" dirty="0">
                          <a:solidFill>
                            <a:srgbClr val="00297A"/>
                          </a:solidFill>
                        </a:rPr>
                        <a:t>12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49671017"/>
                  </a:ext>
                </a:extLst>
              </a:tr>
              <a:tr h="199125">
                <a:tc>
                  <a:txBody>
                    <a:bodyPr/>
                    <a:lstStyle/>
                    <a:p>
                      <a:pPr algn="ctr"/>
                      <a:r>
                        <a:rPr lang="ca-ES" sz="800" b="1" dirty="0">
                          <a:solidFill>
                            <a:srgbClr val="00297A"/>
                          </a:solidFill>
                        </a:rPr>
                        <a:t>13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4124864157"/>
                  </a:ext>
                </a:extLst>
              </a:tr>
              <a:tr h="199125">
                <a:tc>
                  <a:txBody>
                    <a:bodyPr/>
                    <a:lstStyle/>
                    <a:p>
                      <a:pPr algn="ctr"/>
                      <a:r>
                        <a:rPr lang="ca-ES" sz="800" b="1" dirty="0">
                          <a:solidFill>
                            <a:srgbClr val="00297A"/>
                          </a:solidFill>
                        </a:rPr>
                        <a:t>14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6043388"/>
                  </a:ext>
                </a:extLst>
              </a:tr>
              <a:tr h="199125">
                <a:tc>
                  <a:txBody>
                    <a:bodyPr/>
                    <a:lstStyle/>
                    <a:p>
                      <a:pPr algn="ctr"/>
                      <a:r>
                        <a:rPr lang="ca-ES" sz="800" b="1" dirty="0">
                          <a:solidFill>
                            <a:srgbClr val="00297A"/>
                          </a:solidFill>
                        </a:rPr>
                        <a:t>15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456626392"/>
                  </a:ext>
                </a:extLst>
              </a:tr>
              <a:tr h="199125">
                <a:tc>
                  <a:txBody>
                    <a:bodyPr/>
                    <a:lstStyle/>
                    <a:p>
                      <a:pPr algn="ctr"/>
                      <a:r>
                        <a:rPr lang="ca-ES" sz="800" b="1" dirty="0">
                          <a:solidFill>
                            <a:srgbClr val="00297A"/>
                          </a:solidFill>
                        </a:rPr>
                        <a:t>16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391775729"/>
                  </a:ext>
                </a:extLst>
              </a:tr>
              <a:tr h="199125">
                <a:tc>
                  <a:txBody>
                    <a:bodyPr/>
                    <a:lstStyle/>
                    <a:p>
                      <a:pPr algn="ctr"/>
                      <a:r>
                        <a:rPr lang="ca-ES" sz="800" b="1" dirty="0">
                          <a:solidFill>
                            <a:srgbClr val="00297A"/>
                          </a:solidFill>
                        </a:rPr>
                        <a:t>17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484527064"/>
                  </a:ext>
                </a:extLst>
              </a:tr>
              <a:tr h="199125">
                <a:tc>
                  <a:txBody>
                    <a:bodyPr/>
                    <a:lstStyle/>
                    <a:p>
                      <a:pPr algn="ctr"/>
                      <a:r>
                        <a:rPr lang="ca-ES" sz="800" b="1" dirty="0">
                          <a:solidFill>
                            <a:srgbClr val="00297A"/>
                          </a:solidFill>
                        </a:rPr>
                        <a:t>18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50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54839862"/>
                  </a:ext>
                </a:extLst>
              </a:tr>
              <a:tr h="199125">
                <a:tc>
                  <a:txBody>
                    <a:bodyPr/>
                    <a:lstStyle/>
                    <a:p>
                      <a:pPr algn="ctr"/>
                      <a:r>
                        <a:rPr lang="ca-ES" sz="800" b="1" dirty="0">
                          <a:solidFill>
                            <a:srgbClr val="00297A"/>
                          </a:solidFill>
                        </a:rPr>
                        <a:t>19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dirty="0"/>
                    </a:p>
                  </a:txBody>
                  <a:tcPr/>
                </a:tc>
                <a:tc>
                  <a:txBody>
                    <a:bodyPr/>
                    <a:lstStyle/>
                    <a:p>
                      <a:pPr algn="ctr"/>
                      <a:r>
                        <a:rPr lang="ca-ES" sz="800" b="1" dirty="0">
                          <a:solidFill>
                            <a:srgbClr val="00297A"/>
                          </a:solidFill>
                        </a:rPr>
                        <a:t>51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666460317"/>
                  </a:ext>
                </a:extLst>
              </a:tr>
              <a:tr h="199125">
                <a:tc>
                  <a:txBody>
                    <a:bodyPr/>
                    <a:lstStyle/>
                    <a:p>
                      <a:pPr algn="ctr"/>
                      <a:r>
                        <a:rPr lang="ca-ES" sz="800" b="1" dirty="0">
                          <a:solidFill>
                            <a:srgbClr val="00297A"/>
                          </a:solidFill>
                        </a:rPr>
                        <a:t>20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dirty="0"/>
                    </a:p>
                  </a:txBody>
                  <a:tcPr anchor="ctr"/>
                </a:tc>
                <a:tc>
                  <a:txBody>
                    <a:bodyPr/>
                    <a:lstStyle/>
                    <a:p>
                      <a:pPr algn="ctr"/>
                      <a:r>
                        <a:rPr lang="ca-ES" sz="800" b="1" dirty="0">
                          <a:solidFill>
                            <a:srgbClr val="00297A"/>
                          </a:solidFill>
                        </a:rPr>
                        <a:t>52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601138064"/>
                  </a:ext>
                </a:extLst>
              </a:tr>
              <a:tr h="199125">
                <a:tc>
                  <a:txBody>
                    <a:bodyPr/>
                    <a:lstStyle/>
                    <a:p>
                      <a:pPr algn="ctr"/>
                      <a:r>
                        <a:rPr lang="ca-ES" sz="800" b="1" dirty="0">
                          <a:solidFill>
                            <a:srgbClr val="00297A"/>
                          </a:solidFill>
                        </a:rPr>
                        <a:t>21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dirty="0"/>
                    </a:p>
                  </a:txBody>
                  <a:tcPr anchor="ctr"/>
                </a:tc>
                <a:tc>
                  <a:txBody>
                    <a:bodyPr/>
                    <a:lstStyle/>
                    <a:p>
                      <a:pPr algn="ctr"/>
                      <a:r>
                        <a:rPr lang="ca-ES" sz="800" b="1" dirty="0">
                          <a:solidFill>
                            <a:srgbClr val="00297A"/>
                          </a:solidFill>
                        </a:rPr>
                        <a:t>53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34489375"/>
                  </a:ext>
                </a:extLst>
              </a:tr>
              <a:tr h="199125">
                <a:tc>
                  <a:txBody>
                    <a:bodyPr/>
                    <a:lstStyle/>
                    <a:p>
                      <a:pPr algn="ctr"/>
                      <a:r>
                        <a:rPr lang="ca-ES" sz="800" b="1" dirty="0">
                          <a:solidFill>
                            <a:srgbClr val="00297A"/>
                          </a:solidFill>
                        </a:rPr>
                        <a:t>22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dirty="0"/>
                    </a:p>
                  </a:txBody>
                  <a:tcPr anchor="ctr"/>
                </a:tc>
                <a:tc>
                  <a:txBody>
                    <a:bodyPr/>
                    <a:lstStyle/>
                    <a:p>
                      <a:pPr algn="ctr"/>
                      <a:r>
                        <a:rPr lang="ca-ES" sz="800" b="1" dirty="0">
                          <a:solidFill>
                            <a:srgbClr val="00297A"/>
                          </a:solidFill>
                        </a:rPr>
                        <a:t>54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822883942"/>
                  </a:ext>
                </a:extLst>
              </a:tr>
              <a:tr h="199125">
                <a:tc>
                  <a:txBody>
                    <a:bodyPr/>
                    <a:lstStyle/>
                    <a:p>
                      <a:pPr algn="ctr"/>
                      <a:r>
                        <a:rPr lang="ca-ES" sz="800" b="1" dirty="0">
                          <a:solidFill>
                            <a:srgbClr val="00297A"/>
                          </a:solidFill>
                        </a:rPr>
                        <a:t>23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55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309933519"/>
                  </a:ext>
                </a:extLst>
              </a:tr>
              <a:tr h="199125">
                <a:tc>
                  <a:txBody>
                    <a:bodyPr/>
                    <a:lstStyle/>
                    <a:p>
                      <a:pPr algn="ctr"/>
                      <a:r>
                        <a:rPr lang="ca-ES" sz="800" b="1" dirty="0">
                          <a:solidFill>
                            <a:srgbClr val="00297A"/>
                          </a:solidFill>
                        </a:rPr>
                        <a:t>24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56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403379339"/>
                  </a:ext>
                </a:extLst>
              </a:tr>
              <a:tr h="199125">
                <a:tc>
                  <a:txBody>
                    <a:bodyPr/>
                    <a:lstStyle/>
                    <a:p>
                      <a:pPr algn="ctr"/>
                      <a:r>
                        <a:rPr lang="ca-ES" sz="800" b="1" dirty="0">
                          <a:solidFill>
                            <a:srgbClr val="00297A"/>
                          </a:solidFill>
                        </a:rPr>
                        <a:t>25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57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035174196"/>
                  </a:ext>
                </a:extLst>
              </a:tr>
              <a:tr h="199125">
                <a:tc>
                  <a:txBody>
                    <a:bodyPr/>
                    <a:lstStyle/>
                    <a:p>
                      <a:pPr algn="ctr"/>
                      <a:r>
                        <a:rPr lang="ca-ES" sz="800" b="1" dirty="0">
                          <a:solidFill>
                            <a:srgbClr val="00297A"/>
                          </a:solidFill>
                        </a:rPr>
                        <a:t>26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58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664090663"/>
                  </a:ext>
                </a:extLst>
              </a:tr>
              <a:tr h="199125">
                <a:tc>
                  <a:txBody>
                    <a:bodyPr/>
                    <a:lstStyle/>
                    <a:p>
                      <a:pPr algn="ctr"/>
                      <a:r>
                        <a:rPr lang="ca-ES" sz="800" b="1" dirty="0">
                          <a:solidFill>
                            <a:srgbClr val="00297A"/>
                          </a:solidFill>
                        </a:rPr>
                        <a:t>27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59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332669705"/>
                  </a:ext>
                </a:extLst>
              </a:tr>
              <a:tr h="199125">
                <a:tc>
                  <a:txBody>
                    <a:bodyPr/>
                    <a:lstStyle/>
                    <a:p>
                      <a:pPr algn="ctr"/>
                      <a:r>
                        <a:rPr lang="ca-ES" sz="800" b="1" dirty="0">
                          <a:solidFill>
                            <a:srgbClr val="00297A"/>
                          </a:solidFill>
                        </a:rPr>
                        <a:t>28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60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4147524793"/>
                  </a:ext>
                </a:extLst>
              </a:tr>
              <a:tr h="199125">
                <a:tc>
                  <a:txBody>
                    <a:bodyPr/>
                    <a:lstStyle/>
                    <a:p>
                      <a:pPr algn="ctr"/>
                      <a:r>
                        <a:rPr lang="ca-ES" sz="800" b="1" dirty="0">
                          <a:solidFill>
                            <a:srgbClr val="00297A"/>
                          </a:solidFill>
                        </a:rPr>
                        <a:t>29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61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625709674"/>
                  </a:ext>
                </a:extLst>
              </a:tr>
              <a:tr h="199125">
                <a:tc>
                  <a:txBody>
                    <a:bodyPr/>
                    <a:lstStyle/>
                    <a:p>
                      <a:pPr algn="ctr"/>
                      <a:r>
                        <a:rPr lang="ca-ES" sz="800" b="1" dirty="0">
                          <a:solidFill>
                            <a:srgbClr val="00297A"/>
                          </a:solidFill>
                        </a:rPr>
                        <a:t>30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62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441371248"/>
                  </a:ext>
                </a:extLst>
              </a:tr>
              <a:tr h="199125">
                <a:tc>
                  <a:txBody>
                    <a:bodyPr/>
                    <a:lstStyle/>
                    <a:p>
                      <a:pPr algn="ctr"/>
                      <a:r>
                        <a:rPr lang="ca-ES" sz="800" b="1" dirty="0">
                          <a:solidFill>
                            <a:srgbClr val="00297A"/>
                          </a:solidFill>
                        </a:rPr>
                        <a:t>31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dirty="0"/>
                    </a:p>
                  </a:txBody>
                  <a:tcPr anchor="ctr"/>
                </a:tc>
                <a:tc>
                  <a:txBody>
                    <a:bodyPr/>
                    <a:lstStyle/>
                    <a:p>
                      <a:pPr algn="ctr"/>
                      <a:r>
                        <a:rPr lang="ca-ES" sz="800" b="1" dirty="0">
                          <a:solidFill>
                            <a:srgbClr val="00297A"/>
                          </a:solidFill>
                        </a:rPr>
                        <a:t>63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021211384"/>
                  </a:ext>
                </a:extLst>
              </a:tr>
            </a:tbl>
          </a:graphicData>
        </a:graphic>
      </p:graphicFrame>
      <p:graphicFrame>
        <p:nvGraphicFramePr>
          <p:cNvPr id="5" name="Taula 4">
            <a:extLst>
              <a:ext uri="{FF2B5EF4-FFF2-40B4-BE49-F238E27FC236}">
                <a16:creationId xmlns:a16="http://schemas.microsoft.com/office/drawing/2014/main" id="{7906123F-9B30-9A00-2BE3-830446328E1B}"/>
              </a:ext>
            </a:extLst>
          </p:cNvPr>
          <p:cNvGraphicFramePr>
            <a:graphicFrameLocks noGrp="1"/>
          </p:cNvGraphicFramePr>
          <p:nvPr/>
        </p:nvGraphicFramePr>
        <p:xfrm>
          <a:off x="1566247" y="712383"/>
          <a:ext cx="3600000" cy="37084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157546137"/>
                    </a:ext>
                  </a:extLst>
                </a:gridCol>
                <a:gridCol w="600000">
                  <a:extLst>
                    <a:ext uri="{9D8B030D-6E8A-4147-A177-3AD203B41FA5}">
                      <a16:colId xmlns:a16="http://schemas.microsoft.com/office/drawing/2014/main" val="2525278695"/>
                    </a:ext>
                  </a:extLst>
                </a:gridCol>
                <a:gridCol w="600000">
                  <a:extLst>
                    <a:ext uri="{9D8B030D-6E8A-4147-A177-3AD203B41FA5}">
                      <a16:colId xmlns:a16="http://schemas.microsoft.com/office/drawing/2014/main" val="257928104"/>
                    </a:ext>
                  </a:extLst>
                </a:gridCol>
                <a:gridCol w="600000">
                  <a:extLst>
                    <a:ext uri="{9D8B030D-6E8A-4147-A177-3AD203B41FA5}">
                      <a16:colId xmlns:a16="http://schemas.microsoft.com/office/drawing/2014/main" val="1812983350"/>
                    </a:ext>
                  </a:extLst>
                </a:gridCol>
                <a:gridCol w="600000">
                  <a:extLst>
                    <a:ext uri="{9D8B030D-6E8A-4147-A177-3AD203B41FA5}">
                      <a16:colId xmlns:a16="http://schemas.microsoft.com/office/drawing/2014/main" val="1522696127"/>
                    </a:ext>
                  </a:extLst>
                </a:gridCol>
                <a:gridCol w="600000">
                  <a:extLst>
                    <a:ext uri="{9D8B030D-6E8A-4147-A177-3AD203B41FA5}">
                      <a16:colId xmlns:a16="http://schemas.microsoft.com/office/drawing/2014/main" val="2165139356"/>
                    </a:ext>
                  </a:extLst>
                </a:gridCol>
              </a:tblGrid>
              <a:tr h="370840">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536862027"/>
                  </a:ext>
                </a:extLst>
              </a:tr>
            </a:tbl>
          </a:graphicData>
        </a:graphic>
      </p:graphicFrame>
      <p:pic>
        <p:nvPicPr>
          <p:cNvPr id="1026" name="Picture 2">
            <a:extLst>
              <a:ext uri="{FF2B5EF4-FFF2-40B4-BE49-F238E27FC236}">
                <a16:creationId xmlns:a16="http://schemas.microsoft.com/office/drawing/2014/main" id="{978B1584-E563-8558-A14B-0563CF732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29" y="3690759"/>
            <a:ext cx="6064036" cy="1849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4118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752A0-1BEB-DCE0-04D4-3D670662EE2E}"/>
            </a:ext>
          </a:extLst>
        </p:cNvPr>
        <p:cNvGrpSpPr/>
        <p:nvPr/>
      </p:nvGrpSpPr>
      <p:grpSpPr>
        <a:xfrm>
          <a:off x="0" y="0"/>
          <a:ext cx="0" cy="0"/>
          <a:chOff x="0" y="0"/>
          <a:chExt cx="0" cy="0"/>
        </a:xfrm>
      </p:grpSpPr>
      <p:sp>
        <p:nvSpPr>
          <p:cNvPr id="4" name="QuadreDeText 3">
            <a:extLst>
              <a:ext uri="{FF2B5EF4-FFF2-40B4-BE49-F238E27FC236}">
                <a16:creationId xmlns:a16="http://schemas.microsoft.com/office/drawing/2014/main" id="{28619D23-47AB-DF10-A088-D3BE747F5EA6}"/>
              </a:ext>
            </a:extLst>
          </p:cNvPr>
          <p:cNvSpPr txBox="1"/>
          <p:nvPr/>
        </p:nvSpPr>
        <p:spPr>
          <a:xfrm>
            <a:off x="215153" y="274439"/>
            <a:ext cx="6302188" cy="3416320"/>
          </a:xfrm>
          <a:prstGeom prst="rect">
            <a:avLst/>
          </a:prstGeom>
          <a:noFill/>
        </p:spPr>
        <p:txBody>
          <a:bodyPr wrap="square" rtlCol="0">
            <a:spAutoFit/>
          </a:bodyPr>
          <a:lstStyle/>
          <a:p>
            <a:pPr algn="just"/>
            <a:r>
              <a:rPr lang="es-ES" dirty="0">
                <a:solidFill>
                  <a:srgbClr val="00297A"/>
                </a:solidFill>
                <a:latin typeface="Georgia" panose="02040502050405020303" pitchFamily="18" charset="0"/>
              </a:rPr>
              <a:t>Cada columna es una de estas potencias:</a:t>
            </a:r>
          </a:p>
          <a:p>
            <a:pPr algn="just"/>
            <a:endParaRPr lang="es-ES" dirty="0">
              <a:solidFill>
                <a:srgbClr val="00297A"/>
              </a:solidFill>
              <a:latin typeface="Georgia" panose="02040502050405020303" pitchFamily="18" charset="0"/>
            </a:endParaRPr>
          </a:p>
          <a:p>
            <a:pPr algn="just"/>
            <a:endParaRPr lang="es-ES" dirty="0">
              <a:solidFill>
                <a:srgbClr val="00297A"/>
              </a:solidFill>
              <a:latin typeface="Georgia" panose="02040502050405020303" pitchFamily="18" charset="0"/>
            </a:endParaRPr>
          </a:p>
          <a:p>
            <a:pPr algn="just"/>
            <a:r>
              <a:rPr lang="es-ES" dirty="0">
                <a:solidFill>
                  <a:srgbClr val="00297A"/>
                </a:solidFill>
                <a:latin typeface="Georgia" panose="02040502050405020303" pitchFamily="18" charset="0"/>
              </a:rPr>
              <a:t>Cuando codificamos en binario estas potencia, tenemos que saber que si hay un “0” o un “1” en la celda correspondiente. Si hay un “0” significa que no lo tenemos en cuenta, es decir, que el espectador no ve su numero. Si por el contrario, el espectador dice que sí que ve su numero en la tarjeta/diapositiva, tendremos que poner “1”.</a:t>
            </a:r>
          </a:p>
          <a:p>
            <a:pPr algn="just"/>
            <a:endParaRPr lang="es-ES" dirty="0">
              <a:solidFill>
                <a:srgbClr val="00297A"/>
              </a:solidFill>
              <a:latin typeface="Georgia" panose="02040502050405020303" pitchFamily="18" charset="0"/>
            </a:endParaRPr>
          </a:p>
          <a:p>
            <a:pPr algn="just"/>
            <a:r>
              <a:rPr lang="es-ES" dirty="0">
                <a:solidFill>
                  <a:srgbClr val="00297A"/>
                </a:solidFill>
                <a:latin typeface="Georgia" panose="02040502050405020303" pitchFamily="18" charset="0"/>
              </a:rPr>
              <a:t>Una vez tenemos todas la potencias codificadas, solo hace falta decir de que numero se trata.</a:t>
            </a:r>
          </a:p>
        </p:txBody>
      </p:sp>
      <p:graphicFrame>
        <p:nvGraphicFramePr>
          <p:cNvPr id="3" name="Taula 2">
            <a:extLst>
              <a:ext uri="{FF2B5EF4-FFF2-40B4-BE49-F238E27FC236}">
                <a16:creationId xmlns:a16="http://schemas.microsoft.com/office/drawing/2014/main" id="{28B5B535-C604-99C8-9C78-7F96C8E10AF9}"/>
              </a:ext>
            </a:extLst>
          </p:cNvPr>
          <p:cNvGraphicFramePr>
            <a:graphicFrameLocks noGrp="1"/>
          </p:cNvGraphicFramePr>
          <p:nvPr>
            <p:extLst>
              <p:ext uri="{D42A27DB-BD31-4B8C-83A1-F6EECF244321}">
                <p14:modId xmlns:p14="http://schemas.microsoft.com/office/powerpoint/2010/main" val="3875781653"/>
              </p:ext>
            </p:extLst>
          </p:nvPr>
        </p:nvGraphicFramePr>
        <p:xfrm>
          <a:off x="7070165" y="0"/>
          <a:ext cx="5040000" cy="6827520"/>
        </p:xfrm>
        <a:graphic>
          <a:graphicData uri="http://schemas.openxmlformats.org/drawingml/2006/table">
            <a:tbl>
              <a:tblPr firstRow="1" bandRow="1">
                <a:tableStyleId>{5940675A-B579-460E-94D1-54222C63F5DA}</a:tableStyleId>
              </a:tblPr>
              <a:tblGrid>
                <a:gridCol w="336000">
                  <a:extLst>
                    <a:ext uri="{9D8B030D-6E8A-4147-A177-3AD203B41FA5}">
                      <a16:colId xmlns:a16="http://schemas.microsoft.com/office/drawing/2014/main" val="170074702"/>
                    </a:ext>
                  </a:extLst>
                </a:gridCol>
                <a:gridCol w="336000">
                  <a:extLst>
                    <a:ext uri="{9D8B030D-6E8A-4147-A177-3AD203B41FA5}">
                      <a16:colId xmlns:a16="http://schemas.microsoft.com/office/drawing/2014/main" val="3484471358"/>
                    </a:ext>
                  </a:extLst>
                </a:gridCol>
                <a:gridCol w="336000">
                  <a:extLst>
                    <a:ext uri="{9D8B030D-6E8A-4147-A177-3AD203B41FA5}">
                      <a16:colId xmlns:a16="http://schemas.microsoft.com/office/drawing/2014/main" val="626794287"/>
                    </a:ext>
                  </a:extLst>
                </a:gridCol>
                <a:gridCol w="336000">
                  <a:extLst>
                    <a:ext uri="{9D8B030D-6E8A-4147-A177-3AD203B41FA5}">
                      <a16:colId xmlns:a16="http://schemas.microsoft.com/office/drawing/2014/main" val="1526469064"/>
                    </a:ext>
                  </a:extLst>
                </a:gridCol>
                <a:gridCol w="336000">
                  <a:extLst>
                    <a:ext uri="{9D8B030D-6E8A-4147-A177-3AD203B41FA5}">
                      <a16:colId xmlns:a16="http://schemas.microsoft.com/office/drawing/2014/main" val="3752831165"/>
                    </a:ext>
                  </a:extLst>
                </a:gridCol>
                <a:gridCol w="336000">
                  <a:extLst>
                    <a:ext uri="{9D8B030D-6E8A-4147-A177-3AD203B41FA5}">
                      <a16:colId xmlns:a16="http://schemas.microsoft.com/office/drawing/2014/main" val="571709036"/>
                    </a:ext>
                  </a:extLst>
                </a:gridCol>
                <a:gridCol w="336000">
                  <a:extLst>
                    <a:ext uri="{9D8B030D-6E8A-4147-A177-3AD203B41FA5}">
                      <a16:colId xmlns:a16="http://schemas.microsoft.com/office/drawing/2014/main" val="1655473398"/>
                    </a:ext>
                  </a:extLst>
                </a:gridCol>
                <a:gridCol w="336000">
                  <a:extLst>
                    <a:ext uri="{9D8B030D-6E8A-4147-A177-3AD203B41FA5}">
                      <a16:colId xmlns:a16="http://schemas.microsoft.com/office/drawing/2014/main" val="1746504609"/>
                    </a:ext>
                  </a:extLst>
                </a:gridCol>
                <a:gridCol w="336000">
                  <a:extLst>
                    <a:ext uri="{9D8B030D-6E8A-4147-A177-3AD203B41FA5}">
                      <a16:colId xmlns:a16="http://schemas.microsoft.com/office/drawing/2014/main" val="4117958907"/>
                    </a:ext>
                  </a:extLst>
                </a:gridCol>
                <a:gridCol w="336000">
                  <a:extLst>
                    <a:ext uri="{9D8B030D-6E8A-4147-A177-3AD203B41FA5}">
                      <a16:colId xmlns:a16="http://schemas.microsoft.com/office/drawing/2014/main" val="2180190513"/>
                    </a:ext>
                  </a:extLst>
                </a:gridCol>
                <a:gridCol w="336000">
                  <a:extLst>
                    <a:ext uri="{9D8B030D-6E8A-4147-A177-3AD203B41FA5}">
                      <a16:colId xmlns:a16="http://schemas.microsoft.com/office/drawing/2014/main" val="1049462935"/>
                    </a:ext>
                  </a:extLst>
                </a:gridCol>
                <a:gridCol w="336000">
                  <a:extLst>
                    <a:ext uri="{9D8B030D-6E8A-4147-A177-3AD203B41FA5}">
                      <a16:colId xmlns:a16="http://schemas.microsoft.com/office/drawing/2014/main" val="165967780"/>
                    </a:ext>
                  </a:extLst>
                </a:gridCol>
                <a:gridCol w="336000">
                  <a:extLst>
                    <a:ext uri="{9D8B030D-6E8A-4147-A177-3AD203B41FA5}">
                      <a16:colId xmlns:a16="http://schemas.microsoft.com/office/drawing/2014/main" val="2096173361"/>
                    </a:ext>
                  </a:extLst>
                </a:gridCol>
                <a:gridCol w="336000">
                  <a:extLst>
                    <a:ext uri="{9D8B030D-6E8A-4147-A177-3AD203B41FA5}">
                      <a16:colId xmlns:a16="http://schemas.microsoft.com/office/drawing/2014/main" val="1217674401"/>
                    </a:ext>
                  </a:extLst>
                </a:gridCol>
                <a:gridCol w="336000">
                  <a:extLst>
                    <a:ext uri="{9D8B030D-6E8A-4147-A177-3AD203B41FA5}">
                      <a16:colId xmlns:a16="http://schemas.microsoft.com/office/drawing/2014/main" val="486206028"/>
                    </a:ext>
                  </a:extLst>
                </a:gridCol>
              </a:tblGrid>
              <a:tr h="199125">
                <a:tc>
                  <a:txBody>
                    <a:bodyPr/>
                    <a:lstStyle/>
                    <a:p>
                      <a:pPr algn="ctr"/>
                      <a:r>
                        <a:rPr lang="ca-ES" sz="800" b="1"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rowSpan="32">
                  <a:txBody>
                    <a:bodyPr/>
                    <a:lstStyle/>
                    <a:p>
                      <a:pPr algn="ctr"/>
                      <a:endParaRPr lang="ca-ES" sz="800" dirty="0">
                        <a:solidFill>
                          <a:srgbClr val="00297A"/>
                        </a:solidFill>
                      </a:endParaRP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b="1" dirty="0">
                          <a:solidFill>
                            <a:srgbClr val="00297A"/>
                          </a:solidFill>
                        </a:rPr>
                        <a:t>32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865460521"/>
                  </a:ext>
                </a:extLst>
              </a:tr>
              <a:tr h="199125">
                <a:tc>
                  <a:txBody>
                    <a:bodyPr/>
                    <a:lstStyle/>
                    <a:p>
                      <a:pPr algn="ctr"/>
                      <a:r>
                        <a:rPr lang="ca-ES" sz="800" b="1"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881575226"/>
                  </a:ext>
                </a:extLst>
              </a:tr>
              <a:tr h="199125">
                <a:tc>
                  <a:txBody>
                    <a:bodyPr/>
                    <a:lstStyle/>
                    <a:p>
                      <a:pPr algn="ctr"/>
                      <a:r>
                        <a:rPr lang="ca-ES" sz="800" b="1" dirty="0">
                          <a:solidFill>
                            <a:srgbClr val="00297A"/>
                          </a:solidFill>
                        </a:rPr>
                        <a:t>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093755591"/>
                  </a:ext>
                </a:extLst>
              </a:tr>
              <a:tr h="199125">
                <a:tc>
                  <a:txBody>
                    <a:bodyPr/>
                    <a:lstStyle/>
                    <a:p>
                      <a:pPr algn="ctr"/>
                      <a:r>
                        <a:rPr lang="ca-ES" sz="800" b="1" dirty="0">
                          <a:solidFill>
                            <a:srgbClr val="00297A"/>
                          </a:solidFill>
                        </a:rPr>
                        <a:t>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392420432"/>
                  </a:ext>
                </a:extLst>
              </a:tr>
              <a:tr h="199125">
                <a:tc>
                  <a:txBody>
                    <a:bodyPr/>
                    <a:lstStyle/>
                    <a:p>
                      <a:pPr algn="ctr"/>
                      <a:r>
                        <a:rPr lang="ca-ES" sz="800" b="1" dirty="0">
                          <a:solidFill>
                            <a:srgbClr val="00297A"/>
                          </a:solidFill>
                        </a:rPr>
                        <a:t>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363741856"/>
                  </a:ext>
                </a:extLst>
              </a:tr>
              <a:tr h="199125">
                <a:tc>
                  <a:txBody>
                    <a:bodyPr/>
                    <a:lstStyle/>
                    <a:p>
                      <a:pPr algn="ctr"/>
                      <a:r>
                        <a:rPr lang="ca-ES" sz="800" b="1" dirty="0">
                          <a:solidFill>
                            <a:srgbClr val="00297A"/>
                          </a:solidFill>
                        </a:rPr>
                        <a:t>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480931087"/>
                  </a:ext>
                </a:extLst>
              </a:tr>
              <a:tr h="199125">
                <a:tc>
                  <a:txBody>
                    <a:bodyPr/>
                    <a:lstStyle/>
                    <a:p>
                      <a:pPr algn="ctr"/>
                      <a:r>
                        <a:rPr lang="ca-ES" sz="800" b="1" dirty="0">
                          <a:solidFill>
                            <a:srgbClr val="00297A"/>
                          </a:solidFill>
                        </a:rPr>
                        <a:t>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610897039"/>
                  </a:ext>
                </a:extLst>
              </a:tr>
              <a:tr h="199125">
                <a:tc>
                  <a:txBody>
                    <a:bodyPr/>
                    <a:lstStyle/>
                    <a:p>
                      <a:pPr algn="ctr"/>
                      <a:r>
                        <a:rPr lang="ca-ES" sz="800" b="1" dirty="0">
                          <a:solidFill>
                            <a:srgbClr val="00297A"/>
                          </a:solidFill>
                        </a:rPr>
                        <a:t>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39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FFF00"/>
                    </a:solidFill>
                  </a:tcPr>
                </a:tc>
                <a:extLst>
                  <a:ext uri="{0D108BD9-81ED-4DB2-BD59-A6C34878D82A}">
                    <a16:rowId xmlns:a16="http://schemas.microsoft.com/office/drawing/2014/main" val="1293101575"/>
                  </a:ext>
                </a:extLst>
              </a:tr>
              <a:tr h="199125">
                <a:tc>
                  <a:txBody>
                    <a:bodyPr/>
                    <a:lstStyle/>
                    <a:p>
                      <a:pPr algn="ctr"/>
                      <a:r>
                        <a:rPr lang="ca-ES" sz="800" b="1" dirty="0">
                          <a:solidFill>
                            <a:srgbClr val="00297A"/>
                          </a:solidFill>
                        </a:rPr>
                        <a:t>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575035178"/>
                  </a:ext>
                </a:extLst>
              </a:tr>
              <a:tr h="199125">
                <a:tc>
                  <a:txBody>
                    <a:bodyPr/>
                    <a:lstStyle/>
                    <a:p>
                      <a:pPr algn="ctr"/>
                      <a:r>
                        <a:rPr lang="ca-ES" sz="800" b="1" dirty="0">
                          <a:solidFill>
                            <a:srgbClr val="00297A"/>
                          </a:solidFill>
                        </a:rPr>
                        <a:t>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420883274"/>
                  </a:ext>
                </a:extLst>
              </a:tr>
              <a:tr h="199125">
                <a:tc>
                  <a:txBody>
                    <a:bodyPr/>
                    <a:lstStyle/>
                    <a:p>
                      <a:pPr algn="ctr"/>
                      <a:r>
                        <a:rPr lang="ca-ES" sz="800" b="1" dirty="0">
                          <a:solidFill>
                            <a:srgbClr val="00297A"/>
                          </a:solidFill>
                        </a:rPr>
                        <a:t>10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103376600"/>
                  </a:ext>
                </a:extLst>
              </a:tr>
              <a:tr h="199125">
                <a:tc>
                  <a:txBody>
                    <a:bodyPr/>
                    <a:lstStyle/>
                    <a:p>
                      <a:pPr algn="ctr"/>
                      <a:r>
                        <a:rPr lang="ca-ES" sz="800" b="1" dirty="0">
                          <a:solidFill>
                            <a:srgbClr val="00297A"/>
                          </a:solidFill>
                        </a:rPr>
                        <a:t>11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172618915"/>
                  </a:ext>
                </a:extLst>
              </a:tr>
              <a:tr h="199125">
                <a:tc>
                  <a:txBody>
                    <a:bodyPr/>
                    <a:lstStyle/>
                    <a:p>
                      <a:pPr algn="ctr"/>
                      <a:r>
                        <a:rPr lang="ca-ES" sz="800" b="1" dirty="0">
                          <a:solidFill>
                            <a:srgbClr val="00297A"/>
                          </a:solidFill>
                        </a:rPr>
                        <a:t>12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49671017"/>
                  </a:ext>
                </a:extLst>
              </a:tr>
              <a:tr h="199125">
                <a:tc>
                  <a:txBody>
                    <a:bodyPr/>
                    <a:lstStyle/>
                    <a:p>
                      <a:pPr algn="ctr"/>
                      <a:r>
                        <a:rPr lang="ca-ES" sz="800" b="1" dirty="0">
                          <a:solidFill>
                            <a:srgbClr val="00297A"/>
                          </a:solidFill>
                        </a:rPr>
                        <a:t>13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4124864157"/>
                  </a:ext>
                </a:extLst>
              </a:tr>
              <a:tr h="199125">
                <a:tc>
                  <a:txBody>
                    <a:bodyPr/>
                    <a:lstStyle/>
                    <a:p>
                      <a:pPr algn="ctr"/>
                      <a:r>
                        <a:rPr lang="ca-ES" sz="800" b="1" dirty="0">
                          <a:solidFill>
                            <a:srgbClr val="00297A"/>
                          </a:solidFill>
                        </a:rPr>
                        <a:t>14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6043388"/>
                  </a:ext>
                </a:extLst>
              </a:tr>
              <a:tr h="199125">
                <a:tc>
                  <a:txBody>
                    <a:bodyPr/>
                    <a:lstStyle/>
                    <a:p>
                      <a:pPr algn="ctr"/>
                      <a:r>
                        <a:rPr lang="ca-ES" sz="800" b="1" dirty="0">
                          <a:solidFill>
                            <a:srgbClr val="00297A"/>
                          </a:solidFill>
                        </a:rPr>
                        <a:t>15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456626392"/>
                  </a:ext>
                </a:extLst>
              </a:tr>
              <a:tr h="199125">
                <a:tc>
                  <a:txBody>
                    <a:bodyPr/>
                    <a:lstStyle/>
                    <a:p>
                      <a:pPr algn="ctr"/>
                      <a:r>
                        <a:rPr lang="ca-ES" sz="800" b="1" dirty="0">
                          <a:solidFill>
                            <a:srgbClr val="00297A"/>
                          </a:solidFill>
                        </a:rPr>
                        <a:t>16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391775729"/>
                  </a:ext>
                </a:extLst>
              </a:tr>
              <a:tr h="199125">
                <a:tc>
                  <a:txBody>
                    <a:bodyPr/>
                    <a:lstStyle/>
                    <a:p>
                      <a:pPr algn="ctr"/>
                      <a:r>
                        <a:rPr lang="ca-ES" sz="800" b="1" dirty="0">
                          <a:solidFill>
                            <a:srgbClr val="00297A"/>
                          </a:solidFill>
                        </a:rPr>
                        <a:t>17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49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484527064"/>
                  </a:ext>
                </a:extLst>
              </a:tr>
              <a:tr h="199125">
                <a:tc>
                  <a:txBody>
                    <a:bodyPr/>
                    <a:lstStyle/>
                    <a:p>
                      <a:pPr algn="ctr"/>
                      <a:r>
                        <a:rPr lang="ca-ES" sz="800" b="1" dirty="0">
                          <a:solidFill>
                            <a:srgbClr val="00297A"/>
                          </a:solidFill>
                        </a:rPr>
                        <a:t>18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a:p>
                  </a:txBody>
                  <a:tcPr/>
                </a:tc>
                <a:tc>
                  <a:txBody>
                    <a:bodyPr/>
                    <a:lstStyle/>
                    <a:p>
                      <a:pPr algn="ctr"/>
                      <a:r>
                        <a:rPr lang="ca-ES" sz="800" b="1" dirty="0">
                          <a:solidFill>
                            <a:srgbClr val="00297A"/>
                          </a:solidFill>
                        </a:rPr>
                        <a:t>50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54839862"/>
                  </a:ext>
                </a:extLst>
              </a:tr>
              <a:tr h="199125">
                <a:tc>
                  <a:txBody>
                    <a:bodyPr/>
                    <a:lstStyle/>
                    <a:p>
                      <a:pPr algn="ctr"/>
                      <a:r>
                        <a:rPr lang="ca-ES" sz="800" b="1" dirty="0">
                          <a:solidFill>
                            <a:srgbClr val="00297A"/>
                          </a:solidFill>
                        </a:rPr>
                        <a:t>19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endParaRPr lang="ca-ES" dirty="0"/>
                    </a:p>
                  </a:txBody>
                  <a:tcPr/>
                </a:tc>
                <a:tc>
                  <a:txBody>
                    <a:bodyPr/>
                    <a:lstStyle/>
                    <a:p>
                      <a:pPr algn="ctr"/>
                      <a:r>
                        <a:rPr lang="ca-ES" sz="800" b="1" dirty="0">
                          <a:solidFill>
                            <a:srgbClr val="00297A"/>
                          </a:solidFill>
                        </a:rPr>
                        <a:t>51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666460317"/>
                  </a:ext>
                </a:extLst>
              </a:tr>
              <a:tr h="199125">
                <a:tc>
                  <a:txBody>
                    <a:bodyPr/>
                    <a:lstStyle/>
                    <a:p>
                      <a:pPr algn="ctr"/>
                      <a:r>
                        <a:rPr lang="ca-ES" sz="800" b="1" dirty="0">
                          <a:solidFill>
                            <a:srgbClr val="00297A"/>
                          </a:solidFill>
                        </a:rPr>
                        <a:t>20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dirty="0"/>
                    </a:p>
                  </a:txBody>
                  <a:tcPr anchor="ctr"/>
                </a:tc>
                <a:tc>
                  <a:txBody>
                    <a:bodyPr/>
                    <a:lstStyle/>
                    <a:p>
                      <a:pPr algn="ctr"/>
                      <a:r>
                        <a:rPr lang="ca-ES" sz="800" b="1" dirty="0">
                          <a:solidFill>
                            <a:srgbClr val="00297A"/>
                          </a:solidFill>
                        </a:rPr>
                        <a:t>52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601138064"/>
                  </a:ext>
                </a:extLst>
              </a:tr>
              <a:tr h="199125">
                <a:tc>
                  <a:txBody>
                    <a:bodyPr/>
                    <a:lstStyle/>
                    <a:p>
                      <a:pPr algn="ctr"/>
                      <a:r>
                        <a:rPr lang="ca-ES" sz="800" b="1" dirty="0">
                          <a:solidFill>
                            <a:srgbClr val="00297A"/>
                          </a:solidFill>
                        </a:rPr>
                        <a:t>21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dirty="0"/>
                    </a:p>
                  </a:txBody>
                  <a:tcPr anchor="ctr"/>
                </a:tc>
                <a:tc>
                  <a:txBody>
                    <a:bodyPr/>
                    <a:lstStyle/>
                    <a:p>
                      <a:pPr algn="ctr"/>
                      <a:r>
                        <a:rPr lang="ca-ES" sz="800" b="1" dirty="0">
                          <a:solidFill>
                            <a:srgbClr val="00297A"/>
                          </a:solidFill>
                        </a:rPr>
                        <a:t>53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34489375"/>
                  </a:ext>
                </a:extLst>
              </a:tr>
              <a:tr h="199125">
                <a:tc>
                  <a:txBody>
                    <a:bodyPr/>
                    <a:lstStyle/>
                    <a:p>
                      <a:pPr algn="ctr"/>
                      <a:r>
                        <a:rPr lang="ca-ES" sz="800" b="1" dirty="0">
                          <a:solidFill>
                            <a:srgbClr val="00297A"/>
                          </a:solidFill>
                        </a:rPr>
                        <a:t>22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dirty="0"/>
                    </a:p>
                  </a:txBody>
                  <a:tcPr anchor="ctr"/>
                </a:tc>
                <a:tc>
                  <a:txBody>
                    <a:bodyPr/>
                    <a:lstStyle/>
                    <a:p>
                      <a:pPr algn="ctr"/>
                      <a:r>
                        <a:rPr lang="ca-ES" sz="800" b="1" dirty="0">
                          <a:solidFill>
                            <a:srgbClr val="00297A"/>
                          </a:solidFill>
                        </a:rPr>
                        <a:t>54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822883942"/>
                  </a:ext>
                </a:extLst>
              </a:tr>
              <a:tr h="199125">
                <a:tc>
                  <a:txBody>
                    <a:bodyPr/>
                    <a:lstStyle/>
                    <a:p>
                      <a:pPr algn="ctr"/>
                      <a:r>
                        <a:rPr lang="ca-ES" sz="800" b="1" dirty="0">
                          <a:solidFill>
                            <a:srgbClr val="00297A"/>
                          </a:solidFill>
                        </a:rPr>
                        <a:t>23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55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309933519"/>
                  </a:ext>
                </a:extLst>
              </a:tr>
              <a:tr h="199125">
                <a:tc>
                  <a:txBody>
                    <a:bodyPr/>
                    <a:lstStyle/>
                    <a:p>
                      <a:pPr algn="ctr"/>
                      <a:r>
                        <a:rPr lang="ca-ES" sz="800" b="1" dirty="0">
                          <a:solidFill>
                            <a:srgbClr val="00297A"/>
                          </a:solidFill>
                        </a:rPr>
                        <a:t>24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56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403379339"/>
                  </a:ext>
                </a:extLst>
              </a:tr>
              <a:tr h="199125">
                <a:tc>
                  <a:txBody>
                    <a:bodyPr/>
                    <a:lstStyle/>
                    <a:p>
                      <a:pPr algn="ctr"/>
                      <a:r>
                        <a:rPr lang="ca-ES" sz="800" b="1" dirty="0">
                          <a:solidFill>
                            <a:srgbClr val="00297A"/>
                          </a:solidFill>
                        </a:rPr>
                        <a:t>25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57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035174196"/>
                  </a:ext>
                </a:extLst>
              </a:tr>
              <a:tr h="199125">
                <a:tc>
                  <a:txBody>
                    <a:bodyPr/>
                    <a:lstStyle/>
                    <a:p>
                      <a:pPr algn="ctr"/>
                      <a:r>
                        <a:rPr lang="ca-ES" sz="800" b="1" dirty="0">
                          <a:solidFill>
                            <a:srgbClr val="00297A"/>
                          </a:solidFill>
                        </a:rPr>
                        <a:t>26</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58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664090663"/>
                  </a:ext>
                </a:extLst>
              </a:tr>
              <a:tr h="199125">
                <a:tc>
                  <a:txBody>
                    <a:bodyPr/>
                    <a:lstStyle/>
                    <a:p>
                      <a:pPr algn="ctr"/>
                      <a:r>
                        <a:rPr lang="ca-ES" sz="800" b="1" dirty="0">
                          <a:solidFill>
                            <a:srgbClr val="00297A"/>
                          </a:solidFill>
                        </a:rPr>
                        <a:t>27</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59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332669705"/>
                  </a:ext>
                </a:extLst>
              </a:tr>
              <a:tr h="199125">
                <a:tc>
                  <a:txBody>
                    <a:bodyPr/>
                    <a:lstStyle/>
                    <a:p>
                      <a:pPr algn="ctr"/>
                      <a:r>
                        <a:rPr lang="ca-ES" sz="800" b="1" dirty="0">
                          <a:solidFill>
                            <a:srgbClr val="00297A"/>
                          </a:solidFill>
                        </a:rPr>
                        <a:t>28</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60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4147524793"/>
                  </a:ext>
                </a:extLst>
              </a:tr>
              <a:tr h="199125">
                <a:tc>
                  <a:txBody>
                    <a:bodyPr/>
                    <a:lstStyle/>
                    <a:p>
                      <a:pPr algn="ctr"/>
                      <a:r>
                        <a:rPr lang="ca-ES" sz="800" b="1" dirty="0">
                          <a:solidFill>
                            <a:srgbClr val="00297A"/>
                          </a:solidFill>
                        </a:rPr>
                        <a:t>29</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61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625709674"/>
                  </a:ext>
                </a:extLst>
              </a:tr>
              <a:tr h="199125">
                <a:tc>
                  <a:txBody>
                    <a:bodyPr/>
                    <a:lstStyle/>
                    <a:p>
                      <a:pPr algn="ctr"/>
                      <a:r>
                        <a:rPr lang="ca-ES" sz="800" b="1" dirty="0">
                          <a:solidFill>
                            <a:srgbClr val="00297A"/>
                          </a:solidFill>
                        </a:rPr>
                        <a:t>30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a:p>
                  </a:txBody>
                  <a:tcPr anchor="ctr"/>
                </a:tc>
                <a:tc>
                  <a:txBody>
                    <a:bodyPr/>
                    <a:lstStyle/>
                    <a:p>
                      <a:pPr algn="ctr"/>
                      <a:r>
                        <a:rPr lang="ca-ES" sz="800" b="1" dirty="0">
                          <a:solidFill>
                            <a:srgbClr val="00297A"/>
                          </a:solidFill>
                        </a:rPr>
                        <a:t>62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1441371248"/>
                  </a:ext>
                </a:extLst>
              </a:tr>
              <a:tr h="199125">
                <a:tc>
                  <a:txBody>
                    <a:bodyPr/>
                    <a:lstStyle/>
                    <a:p>
                      <a:pPr algn="ctr"/>
                      <a:r>
                        <a:rPr lang="ca-ES" sz="800" b="1" dirty="0">
                          <a:solidFill>
                            <a:srgbClr val="00297A"/>
                          </a:solidFill>
                        </a:rPr>
                        <a:t>31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vMerge="1">
                  <a:txBody>
                    <a:bodyPr/>
                    <a:lstStyle/>
                    <a:p>
                      <a:pPr algn="ctr"/>
                      <a:endParaRPr lang="ca-ES" sz="1000" dirty="0"/>
                    </a:p>
                  </a:txBody>
                  <a:tcPr anchor="ctr"/>
                </a:tc>
                <a:tc>
                  <a:txBody>
                    <a:bodyPr/>
                    <a:lstStyle/>
                    <a:p>
                      <a:pPr algn="ctr"/>
                      <a:r>
                        <a:rPr lang="ca-ES" sz="800" b="1" dirty="0">
                          <a:solidFill>
                            <a:srgbClr val="00297A"/>
                          </a:solidFill>
                        </a:rPr>
                        <a:t>63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sz="800" dirty="0">
                          <a:solidFill>
                            <a:srgbClr val="00297A"/>
                          </a:solidFill>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2021211384"/>
                  </a:ext>
                </a:extLst>
              </a:tr>
            </a:tbl>
          </a:graphicData>
        </a:graphic>
      </p:graphicFrame>
      <p:graphicFrame>
        <p:nvGraphicFramePr>
          <p:cNvPr id="5" name="Taula 4">
            <a:extLst>
              <a:ext uri="{FF2B5EF4-FFF2-40B4-BE49-F238E27FC236}">
                <a16:creationId xmlns:a16="http://schemas.microsoft.com/office/drawing/2014/main" id="{37CAB9BD-D1E1-1236-8886-E0746718D38F}"/>
              </a:ext>
            </a:extLst>
          </p:cNvPr>
          <p:cNvGraphicFramePr>
            <a:graphicFrameLocks noGrp="1"/>
          </p:cNvGraphicFramePr>
          <p:nvPr/>
        </p:nvGraphicFramePr>
        <p:xfrm>
          <a:off x="1566247" y="712383"/>
          <a:ext cx="3600000" cy="37084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157546137"/>
                    </a:ext>
                  </a:extLst>
                </a:gridCol>
                <a:gridCol w="600000">
                  <a:extLst>
                    <a:ext uri="{9D8B030D-6E8A-4147-A177-3AD203B41FA5}">
                      <a16:colId xmlns:a16="http://schemas.microsoft.com/office/drawing/2014/main" val="2525278695"/>
                    </a:ext>
                  </a:extLst>
                </a:gridCol>
                <a:gridCol w="600000">
                  <a:extLst>
                    <a:ext uri="{9D8B030D-6E8A-4147-A177-3AD203B41FA5}">
                      <a16:colId xmlns:a16="http://schemas.microsoft.com/office/drawing/2014/main" val="257928104"/>
                    </a:ext>
                  </a:extLst>
                </a:gridCol>
                <a:gridCol w="600000">
                  <a:extLst>
                    <a:ext uri="{9D8B030D-6E8A-4147-A177-3AD203B41FA5}">
                      <a16:colId xmlns:a16="http://schemas.microsoft.com/office/drawing/2014/main" val="1812983350"/>
                    </a:ext>
                  </a:extLst>
                </a:gridCol>
                <a:gridCol w="600000">
                  <a:extLst>
                    <a:ext uri="{9D8B030D-6E8A-4147-A177-3AD203B41FA5}">
                      <a16:colId xmlns:a16="http://schemas.microsoft.com/office/drawing/2014/main" val="1522696127"/>
                    </a:ext>
                  </a:extLst>
                </a:gridCol>
                <a:gridCol w="600000">
                  <a:extLst>
                    <a:ext uri="{9D8B030D-6E8A-4147-A177-3AD203B41FA5}">
                      <a16:colId xmlns:a16="http://schemas.microsoft.com/office/drawing/2014/main" val="2165139356"/>
                    </a:ext>
                  </a:extLst>
                </a:gridCol>
              </a:tblGrid>
              <a:tr h="370840">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5</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4</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3</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2</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1</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tc>
                  <a:txBody>
                    <a:bodyPr/>
                    <a:lstStyle/>
                    <a:p>
                      <a:pPr algn="ctr"/>
                      <a:r>
                        <a:rPr lang="ca-ES" dirty="0">
                          <a:solidFill>
                            <a:srgbClr val="00297A"/>
                          </a:solidFill>
                          <a:latin typeface="Georgia" panose="02040502050405020303" pitchFamily="18" charset="0"/>
                        </a:rPr>
                        <a:t>2</a:t>
                      </a:r>
                      <a:r>
                        <a:rPr lang="ca-ES" baseline="30000" dirty="0">
                          <a:solidFill>
                            <a:srgbClr val="00297A"/>
                          </a:solidFill>
                          <a:latin typeface="Georgia" panose="02040502050405020303" pitchFamily="18" charset="0"/>
                        </a:rPr>
                        <a:t>0</a:t>
                      </a:r>
                    </a:p>
                  </a:txBody>
                  <a:tcPr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tcPr>
                </a:tc>
                <a:extLst>
                  <a:ext uri="{0D108BD9-81ED-4DB2-BD59-A6C34878D82A}">
                    <a16:rowId xmlns:a16="http://schemas.microsoft.com/office/drawing/2014/main" val="3536862027"/>
                  </a:ext>
                </a:extLst>
              </a:tr>
            </a:tbl>
          </a:graphicData>
        </a:graphic>
      </p:graphicFrame>
      <p:sp>
        <p:nvSpPr>
          <p:cNvPr id="2" name="QuadreDeText 1">
            <a:extLst>
              <a:ext uri="{FF2B5EF4-FFF2-40B4-BE49-F238E27FC236}">
                <a16:creationId xmlns:a16="http://schemas.microsoft.com/office/drawing/2014/main" id="{D1A92736-4910-CF11-DA82-061A829CBBBA}"/>
              </a:ext>
            </a:extLst>
          </p:cNvPr>
          <p:cNvSpPr txBox="1"/>
          <p:nvPr/>
        </p:nvSpPr>
        <p:spPr>
          <a:xfrm>
            <a:off x="215153" y="5822451"/>
            <a:ext cx="3753852" cy="646331"/>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p>
          <a:p>
            <a:r>
              <a:rPr lang="es-ES" dirty="0">
                <a:latin typeface="Georgia" panose="02040502050405020303" pitchFamily="18" charset="0"/>
              </a:rPr>
              <a:t>¿Qué numero es este: 1001110?</a:t>
            </a:r>
          </a:p>
        </p:txBody>
      </p:sp>
      <p:pic>
        <p:nvPicPr>
          <p:cNvPr id="6" name="Picture 2">
            <a:extLst>
              <a:ext uri="{FF2B5EF4-FFF2-40B4-BE49-F238E27FC236}">
                <a16:creationId xmlns:a16="http://schemas.microsoft.com/office/drawing/2014/main" id="{21CB50FA-515E-7888-6C03-C76DD5B5F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29" y="3690759"/>
            <a:ext cx="6064036" cy="1849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650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25922-C221-187D-2EC0-9303291913E7}"/>
            </a:ext>
          </a:extLst>
        </p:cNvPr>
        <p:cNvGrpSpPr/>
        <p:nvPr/>
      </p:nvGrpSpPr>
      <p:grpSpPr>
        <a:xfrm>
          <a:off x="0" y="0"/>
          <a:ext cx="0" cy="0"/>
          <a:chOff x="0" y="0"/>
          <a:chExt cx="0" cy="0"/>
        </a:xfrm>
      </p:grpSpPr>
      <p:sp>
        <p:nvSpPr>
          <p:cNvPr id="2" name="Títol 1">
            <a:extLst>
              <a:ext uri="{FF2B5EF4-FFF2-40B4-BE49-F238E27FC236}">
                <a16:creationId xmlns:a16="http://schemas.microsoft.com/office/drawing/2014/main" id="{636BCB8C-E731-39FB-D182-924FA78C33EF}"/>
              </a:ext>
            </a:extLst>
          </p:cNvPr>
          <p:cNvSpPr>
            <a:spLocks noGrp="1"/>
          </p:cNvSpPr>
          <p:nvPr>
            <p:ph type="title"/>
          </p:nvPr>
        </p:nvSpPr>
        <p:spPr/>
        <p:txBody>
          <a:bodyPr/>
          <a:lstStyle/>
          <a:p>
            <a:r>
              <a:rPr lang="es-ES" b="1" dirty="0">
                <a:solidFill>
                  <a:srgbClr val="C00000"/>
                </a:solidFill>
                <a:latin typeface="Georgia" panose="02040502050405020303" pitchFamily="18" charset="0"/>
              </a:rPr>
              <a:t>¡Vamos a practicar!</a:t>
            </a:r>
          </a:p>
        </p:txBody>
      </p:sp>
      <p:sp>
        <p:nvSpPr>
          <p:cNvPr id="4" name="Rectangle: cantonades arrodonides 3">
            <a:extLst>
              <a:ext uri="{FF2B5EF4-FFF2-40B4-BE49-F238E27FC236}">
                <a16:creationId xmlns:a16="http://schemas.microsoft.com/office/drawing/2014/main" id="{7CF2CFBC-691E-7E65-6906-ADF17E8A7262}"/>
              </a:ext>
            </a:extLst>
          </p:cNvPr>
          <p:cNvSpPr/>
          <p:nvPr/>
        </p:nvSpPr>
        <p:spPr>
          <a:xfrm>
            <a:off x="3101788" y="4634753"/>
            <a:ext cx="5351930" cy="1586753"/>
          </a:xfrm>
          <a:prstGeom prst="roundRect">
            <a:avLst/>
          </a:prstGeom>
          <a:solidFill>
            <a:srgbClr val="00297A">
              <a:alpha val="30000"/>
            </a:srgbClr>
          </a:solidFill>
          <a:ln w="38100">
            <a:solidFill>
              <a:srgbClr val="00297A"/>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ca-ES" sz="5400" b="1" dirty="0">
                <a:solidFill>
                  <a:srgbClr val="00297A"/>
                </a:solidFill>
                <a:latin typeface="Georgia" panose="02040502050405020303" pitchFamily="18" charset="0"/>
              </a:rPr>
              <a:t>¡ADELATE!</a:t>
            </a:r>
          </a:p>
        </p:txBody>
      </p:sp>
      <p:sp>
        <p:nvSpPr>
          <p:cNvPr id="5" name="QuadreDeText 4">
            <a:extLst>
              <a:ext uri="{FF2B5EF4-FFF2-40B4-BE49-F238E27FC236}">
                <a16:creationId xmlns:a16="http://schemas.microsoft.com/office/drawing/2014/main" id="{DDAD860B-856E-B2CA-B734-B87F3C347936}"/>
              </a:ext>
            </a:extLst>
          </p:cNvPr>
          <p:cNvSpPr txBox="1"/>
          <p:nvPr/>
        </p:nvSpPr>
        <p:spPr>
          <a:xfrm>
            <a:off x="838200" y="1846730"/>
            <a:ext cx="9811871" cy="1477328"/>
          </a:xfrm>
          <a:prstGeom prst="rect">
            <a:avLst/>
          </a:prstGeom>
          <a:noFill/>
        </p:spPr>
        <p:txBody>
          <a:bodyPr wrap="square" rtlCol="0">
            <a:spAutoFit/>
          </a:bodyPr>
          <a:lstStyle/>
          <a:p>
            <a:r>
              <a:rPr lang="es-ES" b="1" dirty="0">
                <a:solidFill>
                  <a:srgbClr val="00297A"/>
                </a:solidFill>
                <a:latin typeface="Georgia" panose="02040502050405020303" pitchFamily="18" charset="0"/>
              </a:rPr>
              <a:t>Ahora es vuestro turno, haceros unas tarjetas y practicad el juego de magia.</a:t>
            </a:r>
          </a:p>
          <a:p>
            <a:endParaRPr lang="es-ES" b="1" dirty="0">
              <a:solidFill>
                <a:srgbClr val="00297A"/>
              </a:solidFill>
              <a:latin typeface="Georgia" panose="02040502050405020303" pitchFamily="18" charset="0"/>
            </a:endParaRPr>
          </a:p>
          <a:p>
            <a:r>
              <a:rPr lang="es-ES" b="1" u="sng" dirty="0">
                <a:solidFill>
                  <a:srgbClr val="00297A"/>
                </a:solidFill>
                <a:latin typeface="Georgia" panose="02040502050405020303" pitchFamily="18" charset="0"/>
              </a:rPr>
              <a:t>Pregunta:</a:t>
            </a:r>
            <a:r>
              <a:rPr lang="es-ES" b="1" dirty="0">
                <a:solidFill>
                  <a:srgbClr val="00297A"/>
                </a:solidFill>
                <a:latin typeface="Georgia" panose="02040502050405020303" pitchFamily="18" charset="0"/>
              </a:rPr>
              <a:t> con las mismas tarjetas que os he enseñado, en vez de hacer hasta 63, ¿podría hacerlo hasta 64? ¿Puedo hacer el juego tan grande o tan pequeño como quiera?¿y si en vez de usar base 2 usamos base 3?</a:t>
            </a:r>
            <a:endParaRPr lang="es-ES" b="1" u="sng" dirty="0">
              <a:solidFill>
                <a:srgbClr val="00297A"/>
              </a:solidFill>
              <a:latin typeface="Georgia" panose="02040502050405020303" pitchFamily="18" charset="0"/>
            </a:endParaRPr>
          </a:p>
        </p:txBody>
      </p:sp>
    </p:spTree>
    <p:extLst>
      <p:ext uri="{BB962C8B-B14F-4D97-AF65-F5344CB8AC3E}">
        <p14:creationId xmlns:p14="http://schemas.microsoft.com/office/powerpoint/2010/main" val="8963883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tge 3">
            <a:extLst>
              <a:ext uri="{FF2B5EF4-FFF2-40B4-BE49-F238E27FC236}">
                <a16:creationId xmlns:a16="http://schemas.microsoft.com/office/drawing/2014/main" id="{38952C97-4206-C656-5F66-67C2F29FB4B5}"/>
              </a:ext>
            </a:extLst>
          </p:cNvPr>
          <p:cNvPicPr>
            <a:picLocks noChangeAspect="1"/>
          </p:cNvPicPr>
          <p:nvPr/>
        </p:nvPicPr>
        <p:blipFill rotWithShape="1">
          <a:blip r:embed="rId2"/>
          <a:srcRect t="35973"/>
          <a:stretch/>
        </p:blipFill>
        <p:spPr>
          <a:xfrm>
            <a:off x="257175" y="1371600"/>
            <a:ext cx="9813703" cy="1714502"/>
          </a:xfrm>
          <a:prstGeom prst="rect">
            <a:avLst/>
          </a:prstGeom>
        </p:spPr>
      </p:pic>
      <p:pic>
        <p:nvPicPr>
          <p:cNvPr id="6" name="Imatge 5">
            <a:extLst>
              <a:ext uri="{FF2B5EF4-FFF2-40B4-BE49-F238E27FC236}">
                <a16:creationId xmlns:a16="http://schemas.microsoft.com/office/drawing/2014/main" id="{8DDD7945-12EB-DB8C-E169-420FCC29A3D2}"/>
              </a:ext>
            </a:extLst>
          </p:cNvPr>
          <p:cNvPicPr>
            <a:picLocks noChangeAspect="1"/>
          </p:cNvPicPr>
          <p:nvPr/>
        </p:nvPicPr>
        <p:blipFill>
          <a:blip r:embed="rId3"/>
          <a:stretch>
            <a:fillRect/>
          </a:stretch>
        </p:blipFill>
        <p:spPr>
          <a:xfrm>
            <a:off x="257175" y="3304060"/>
            <a:ext cx="7533048" cy="3145608"/>
          </a:xfrm>
          <a:prstGeom prst="rect">
            <a:avLst/>
          </a:prstGeom>
        </p:spPr>
      </p:pic>
      <p:sp>
        <p:nvSpPr>
          <p:cNvPr id="8" name="QuadreDeText 7">
            <a:extLst>
              <a:ext uri="{FF2B5EF4-FFF2-40B4-BE49-F238E27FC236}">
                <a16:creationId xmlns:a16="http://schemas.microsoft.com/office/drawing/2014/main" id="{9B58191F-0B8E-3AE1-18F0-169118792C89}"/>
              </a:ext>
            </a:extLst>
          </p:cNvPr>
          <p:cNvSpPr txBox="1"/>
          <p:nvPr/>
        </p:nvSpPr>
        <p:spPr>
          <a:xfrm>
            <a:off x="7847375" y="3989789"/>
            <a:ext cx="4144602" cy="1754326"/>
          </a:xfrm>
          <a:prstGeom prst="rect">
            <a:avLst/>
          </a:prstGeom>
          <a:noFill/>
        </p:spPr>
        <p:txBody>
          <a:bodyPr wrap="square">
            <a:spAutoFit/>
          </a:bodyPr>
          <a:lstStyle/>
          <a:p>
            <a:pPr algn="just"/>
            <a:r>
              <a:rPr lang="es-ES" dirty="0">
                <a:solidFill>
                  <a:srgbClr val="00297A"/>
                </a:solidFill>
                <a:latin typeface="Georgia" panose="02040502050405020303" pitchFamily="18" charset="0"/>
              </a:rPr>
              <a:t>Las tarjetas están codificadas en base 3, a la primera le corresponde el 1=3</a:t>
            </a:r>
            <a:r>
              <a:rPr lang="es-ES" baseline="30000" dirty="0">
                <a:solidFill>
                  <a:srgbClr val="00297A"/>
                </a:solidFill>
                <a:latin typeface="Georgia" panose="02040502050405020303" pitchFamily="18" charset="0"/>
              </a:rPr>
              <a:t>0</a:t>
            </a:r>
            <a:r>
              <a:rPr lang="es-ES" dirty="0">
                <a:solidFill>
                  <a:srgbClr val="00297A"/>
                </a:solidFill>
                <a:latin typeface="Georgia" panose="02040502050405020303" pitchFamily="18" charset="0"/>
              </a:rPr>
              <a:t>, a la segunda el 3=3</a:t>
            </a:r>
            <a:r>
              <a:rPr lang="es-ES" baseline="30000" dirty="0">
                <a:solidFill>
                  <a:srgbClr val="00297A"/>
                </a:solidFill>
                <a:latin typeface="Georgia" panose="02040502050405020303" pitchFamily="18" charset="0"/>
              </a:rPr>
              <a:t>1</a:t>
            </a:r>
            <a:r>
              <a:rPr lang="es-ES" dirty="0">
                <a:solidFill>
                  <a:srgbClr val="00297A"/>
                </a:solidFill>
                <a:latin typeface="Georgia" panose="02040502050405020303" pitchFamily="18" charset="0"/>
              </a:rPr>
              <a:t>, a la tercera el 9=3</a:t>
            </a:r>
            <a:r>
              <a:rPr lang="es-ES" baseline="30000" dirty="0">
                <a:solidFill>
                  <a:srgbClr val="00297A"/>
                </a:solidFill>
                <a:latin typeface="Georgia" panose="02040502050405020303" pitchFamily="18" charset="0"/>
              </a:rPr>
              <a:t>2</a:t>
            </a:r>
            <a:r>
              <a:rPr lang="es-ES" dirty="0">
                <a:solidFill>
                  <a:srgbClr val="00297A"/>
                </a:solidFill>
                <a:latin typeface="Georgia" panose="02040502050405020303" pitchFamily="18" charset="0"/>
              </a:rPr>
              <a:t> y la última lleva asociado el 27=3</a:t>
            </a:r>
            <a:r>
              <a:rPr lang="es-ES" baseline="30000" dirty="0">
                <a:solidFill>
                  <a:srgbClr val="00297A"/>
                </a:solidFill>
                <a:latin typeface="Georgia" panose="02040502050405020303" pitchFamily="18" charset="0"/>
              </a:rPr>
              <a:t>3</a:t>
            </a:r>
            <a:r>
              <a:rPr lang="es-ES" dirty="0">
                <a:solidFill>
                  <a:srgbClr val="00297A"/>
                </a:solidFill>
                <a:latin typeface="Georgia" panose="02040502050405020303" pitchFamily="18" charset="0"/>
              </a:rPr>
              <a:t>. Sólo hay que sumar el código si está en negro o restarlo si está en rojo. </a:t>
            </a:r>
            <a:endParaRPr lang="ca-ES" dirty="0">
              <a:solidFill>
                <a:srgbClr val="00297A"/>
              </a:solidFill>
              <a:latin typeface="Georgia" panose="02040502050405020303" pitchFamily="18" charset="0"/>
            </a:endParaRPr>
          </a:p>
        </p:txBody>
      </p:sp>
      <p:sp>
        <p:nvSpPr>
          <p:cNvPr id="10" name="QuadreDeText 9">
            <a:extLst>
              <a:ext uri="{FF2B5EF4-FFF2-40B4-BE49-F238E27FC236}">
                <a16:creationId xmlns:a16="http://schemas.microsoft.com/office/drawing/2014/main" id="{E165A507-20E1-0377-0DDE-CED2FE9B7AE0}"/>
              </a:ext>
            </a:extLst>
          </p:cNvPr>
          <p:cNvSpPr txBox="1"/>
          <p:nvPr/>
        </p:nvSpPr>
        <p:spPr>
          <a:xfrm>
            <a:off x="257175" y="230312"/>
            <a:ext cx="7997428" cy="923330"/>
          </a:xfrm>
          <a:prstGeom prst="rect">
            <a:avLst/>
          </a:prstGeom>
          <a:noFill/>
        </p:spPr>
        <p:txBody>
          <a:bodyPr wrap="square">
            <a:spAutoFit/>
          </a:bodyPr>
          <a:lstStyle/>
          <a:p>
            <a:pPr algn="just"/>
            <a:r>
              <a:rPr lang="es-ES" dirty="0">
                <a:solidFill>
                  <a:srgbClr val="00297A"/>
                </a:solidFill>
                <a:latin typeface="Georgia" panose="02040502050405020303" pitchFamily="18" charset="0"/>
              </a:rPr>
              <a:t>La notación binaria nos limita también los números que podemos colocar en las tarjetas. Si utilizamos seis tarjetas el número mayor que podemos situar en ellas es </a:t>
            </a:r>
            <a:endParaRPr lang="ca-ES" dirty="0">
              <a:solidFill>
                <a:srgbClr val="00297A"/>
              </a:solidFill>
              <a:latin typeface="Georgia" panose="02040502050405020303" pitchFamily="18" charset="0"/>
            </a:endParaRPr>
          </a:p>
        </p:txBody>
      </p:sp>
      <p:sp>
        <p:nvSpPr>
          <p:cNvPr id="12" name="QuadreDeText 11">
            <a:extLst>
              <a:ext uri="{FF2B5EF4-FFF2-40B4-BE49-F238E27FC236}">
                <a16:creationId xmlns:a16="http://schemas.microsoft.com/office/drawing/2014/main" id="{EC66CEC7-4252-DB5B-FFD8-0AA540396D94}"/>
              </a:ext>
            </a:extLst>
          </p:cNvPr>
          <p:cNvSpPr txBox="1"/>
          <p:nvPr/>
        </p:nvSpPr>
        <p:spPr>
          <a:xfrm>
            <a:off x="257174" y="1920316"/>
            <a:ext cx="6372225" cy="369332"/>
          </a:xfrm>
          <a:prstGeom prst="rect">
            <a:avLst/>
          </a:prstGeom>
          <a:solidFill>
            <a:schemeClr val="bg1"/>
          </a:solidFill>
          <a:ln>
            <a:solidFill>
              <a:schemeClr val="bg1"/>
            </a:solidFill>
          </a:ln>
        </p:spPr>
        <p:txBody>
          <a:bodyPr wrap="square">
            <a:spAutoFit/>
          </a:bodyPr>
          <a:lstStyle/>
          <a:p>
            <a:r>
              <a:rPr lang="es-ES" dirty="0">
                <a:solidFill>
                  <a:srgbClr val="00297A"/>
                </a:solidFill>
                <a:latin typeface="Georgia" panose="02040502050405020303" pitchFamily="18" charset="0"/>
              </a:rPr>
              <a:t>Si tuviésemos siete tarjetas podríamos llegar hasta </a:t>
            </a:r>
            <a:endParaRPr lang="ca-ES" dirty="0">
              <a:solidFill>
                <a:srgbClr val="00297A"/>
              </a:solidFill>
              <a:latin typeface="Georgia" panose="02040502050405020303" pitchFamily="18" charset="0"/>
            </a:endParaRPr>
          </a:p>
        </p:txBody>
      </p:sp>
    </p:spTree>
    <p:extLst>
      <p:ext uri="{BB962C8B-B14F-4D97-AF65-F5344CB8AC3E}">
        <p14:creationId xmlns:p14="http://schemas.microsoft.com/office/powerpoint/2010/main" val="3636532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15045-A9FF-FDB4-45D8-4A7368273899}"/>
            </a:ext>
          </a:extLst>
        </p:cNvPr>
        <p:cNvGrpSpPr/>
        <p:nvPr/>
      </p:nvGrpSpPr>
      <p:grpSpPr>
        <a:xfrm>
          <a:off x="0" y="0"/>
          <a:ext cx="0" cy="0"/>
          <a:chOff x="0" y="0"/>
          <a:chExt cx="0" cy="0"/>
        </a:xfrm>
      </p:grpSpPr>
      <p:graphicFrame>
        <p:nvGraphicFramePr>
          <p:cNvPr id="4" name="Taula 3">
            <a:extLst>
              <a:ext uri="{FF2B5EF4-FFF2-40B4-BE49-F238E27FC236}">
                <a16:creationId xmlns:a16="http://schemas.microsoft.com/office/drawing/2014/main" id="{C2A7FEBA-703F-A750-1518-04B71EF65FD8}"/>
              </a:ext>
            </a:extLst>
          </p:cNvPr>
          <p:cNvGraphicFramePr>
            <a:graphicFrameLocks noGrp="1"/>
          </p:cNvGraphicFramePr>
          <p:nvPr>
            <p:extLst>
              <p:ext uri="{D42A27DB-BD31-4B8C-83A1-F6EECF244321}">
                <p14:modId xmlns:p14="http://schemas.microsoft.com/office/powerpoint/2010/main" val="1318804446"/>
              </p:ext>
            </p:extLst>
          </p:nvPr>
        </p:nvGraphicFramePr>
        <p:xfrm>
          <a:off x="250823" y="635057"/>
          <a:ext cx="6221416" cy="4450080"/>
        </p:xfrm>
        <a:graphic>
          <a:graphicData uri="http://schemas.openxmlformats.org/drawingml/2006/table">
            <a:tbl>
              <a:tblPr firstRow="1" bandRow="1">
                <a:tableStyleId>{5940675A-B579-460E-94D1-54222C63F5DA}</a:tableStyleId>
              </a:tblPr>
              <a:tblGrid>
                <a:gridCol w="1555354">
                  <a:extLst>
                    <a:ext uri="{9D8B030D-6E8A-4147-A177-3AD203B41FA5}">
                      <a16:colId xmlns:a16="http://schemas.microsoft.com/office/drawing/2014/main" val="3546111165"/>
                    </a:ext>
                  </a:extLst>
                </a:gridCol>
                <a:gridCol w="1555354">
                  <a:extLst>
                    <a:ext uri="{9D8B030D-6E8A-4147-A177-3AD203B41FA5}">
                      <a16:colId xmlns:a16="http://schemas.microsoft.com/office/drawing/2014/main" val="2763187416"/>
                    </a:ext>
                  </a:extLst>
                </a:gridCol>
                <a:gridCol w="1555354">
                  <a:extLst>
                    <a:ext uri="{9D8B030D-6E8A-4147-A177-3AD203B41FA5}">
                      <a16:colId xmlns:a16="http://schemas.microsoft.com/office/drawing/2014/main" val="720455525"/>
                    </a:ext>
                  </a:extLst>
                </a:gridCol>
                <a:gridCol w="1555354">
                  <a:extLst>
                    <a:ext uri="{9D8B030D-6E8A-4147-A177-3AD203B41FA5}">
                      <a16:colId xmlns:a16="http://schemas.microsoft.com/office/drawing/2014/main" val="3821156524"/>
                    </a:ext>
                  </a:extLst>
                </a:gridCol>
              </a:tblGrid>
              <a:tr h="370840">
                <a:tc>
                  <a:txBody>
                    <a:bodyPr/>
                    <a:lstStyle/>
                    <a:p>
                      <a:r>
                        <a:rPr lang="es-ES" noProof="0" dirty="0">
                          <a:solidFill>
                            <a:srgbClr val="00359B"/>
                          </a:solidFill>
                          <a:latin typeface="Georgia" panose="02040502050405020303" pitchFamily="18" charset="0"/>
                        </a:rPr>
                        <a:t>Enero</a:t>
                      </a:r>
                    </a:p>
                  </a:txBody>
                  <a:tcPr>
                    <a:lnL w="12700" cap="flat" cmpd="sng" algn="ctr">
                      <a:solidFill>
                        <a:srgbClr val="00359B"/>
                      </a:solidFill>
                      <a:prstDash val="solid"/>
                      <a:round/>
                      <a:headEnd type="none" w="med" len="med"/>
                      <a:tailEnd type="none" w="med" len="med"/>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0</a:t>
                      </a:r>
                    </a:p>
                  </a:txBody>
                  <a:tcPr>
                    <a:lnL w="12700" cmpd="sng">
                      <a:noFill/>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Ene</a:t>
                      </a:r>
                      <a:r>
                        <a:rPr lang="es-ES" b="1" noProof="0" dirty="0" err="1">
                          <a:solidFill>
                            <a:srgbClr val="00359B"/>
                          </a:solidFill>
                          <a:latin typeface="Georgia" panose="02040502050405020303" pitchFamily="18" charset="0"/>
                        </a:rPr>
                        <a:t>z</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Zero</a:t>
                      </a:r>
                    </a:p>
                  </a:txBody>
                  <a:tcPr>
                    <a:lnL w="12700" cmpd="sng">
                      <a:noFill/>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2534285"/>
                  </a:ext>
                </a:extLst>
              </a:tr>
              <a:tr h="370840">
                <a:tc>
                  <a:txBody>
                    <a:bodyPr/>
                    <a:lstStyle/>
                    <a:p>
                      <a:r>
                        <a:rPr lang="es-ES" noProof="0" dirty="0">
                          <a:solidFill>
                            <a:srgbClr val="00359B"/>
                          </a:solidFill>
                          <a:latin typeface="Georgia" panose="02040502050405020303" pitchFamily="18" charset="0"/>
                        </a:rPr>
                        <a:t>Febrero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Febre</a:t>
                      </a:r>
                      <a:r>
                        <a:rPr lang="es-ES" b="1" noProof="0" dirty="0" err="1">
                          <a:solidFill>
                            <a:srgbClr val="00359B"/>
                          </a:solidFill>
                          <a:latin typeface="Georgia" panose="02040502050405020303" pitchFamily="18" charset="0"/>
                        </a:rPr>
                        <a:t>t</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13565677"/>
                  </a:ext>
                </a:extLst>
              </a:tr>
              <a:tr h="370840">
                <a:tc>
                  <a:txBody>
                    <a:bodyPr/>
                    <a:lstStyle/>
                    <a:p>
                      <a:r>
                        <a:rPr lang="es-ES" noProof="0" dirty="0">
                          <a:solidFill>
                            <a:srgbClr val="00359B"/>
                          </a:solidFill>
                          <a:latin typeface="Georgia" panose="02040502050405020303" pitchFamily="18" charset="0"/>
                        </a:rPr>
                        <a:t>Marzo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00359B"/>
                          </a:solidFill>
                          <a:latin typeface="Georgia" panose="02040502050405020303" pitchFamily="18" charset="0"/>
                        </a:rPr>
                        <a:t>Mar</a:t>
                      </a:r>
                      <a:r>
                        <a:rPr lang="es-ES" b="1" noProof="0" dirty="0">
                          <a:solidFill>
                            <a:srgbClr val="00359B"/>
                          </a:solidFill>
                          <a:latin typeface="Georgia" panose="02040502050405020303" pitchFamily="18" charset="0"/>
                        </a:rPr>
                        <a:t>t</a:t>
                      </a:r>
                      <a:r>
                        <a:rPr lang="es-ES" noProof="0" dirty="0">
                          <a:solidFill>
                            <a:srgbClr val="00359B"/>
                          </a:solidFill>
                          <a:latin typeface="Georgia" panose="02040502050405020303" pitchFamily="18" charset="0"/>
                        </a:rPr>
                        <a:t>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74905833"/>
                  </a:ext>
                </a:extLst>
              </a:tr>
              <a:tr h="370840">
                <a:tc>
                  <a:txBody>
                    <a:bodyPr/>
                    <a:lstStyle/>
                    <a:p>
                      <a:r>
                        <a:rPr lang="es-ES" noProof="0" dirty="0">
                          <a:solidFill>
                            <a:srgbClr val="00359B"/>
                          </a:solidFill>
                          <a:latin typeface="Georgia" panose="02040502050405020303" pitchFamily="18" charset="0"/>
                        </a:rPr>
                        <a:t>Abril</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Abri</a:t>
                      </a:r>
                      <a:r>
                        <a:rPr lang="es-ES" b="1" noProof="0" dirty="0" err="1">
                          <a:solidFill>
                            <a:srgbClr val="00359B"/>
                          </a:solidFill>
                          <a:latin typeface="Georgia" panose="02040502050405020303" pitchFamily="18" charset="0"/>
                        </a:rPr>
                        <a:t>s</a:t>
                      </a:r>
                      <a:endParaRPr lang="es-ES" b="1"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Seis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02464297"/>
                  </a:ext>
                </a:extLst>
              </a:tr>
              <a:tr h="370840">
                <a:tc>
                  <a:txBody>
                    <a:bodyPr/>
                    <a:lstStyle/>
                    <a:p>
                      <a:r>
                        <a:rPr lang="es-ES" noProof="0" dirty="0">
                          <a:solidFill>
                            <a:srgbClr val="00359B"/>
                          </a:solidFill>
                          <a:latin typeface="Georgia" panose="02040502050405020303" pitchFamily="18" charset="0"/>
                        </a:rPr>
                        <a:t>Mayo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May</a:t>
                      </a:r>
                      <a:r>
                        <a:rPr lang="es-ES" b="1" noProof="0" dirty="0">
                          <a:solidFill>
                            <a:srgbClr val="00359B"/>
                          </a:solidFill>
                          <a:latin typeface="Georgia" panose="02040502050405020303" pitchFamily="18" charset="0"/>
                        </a:rPr>
                        <a:t>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Uno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1348174"/>
                  </a:ext>
                </a:extLst>
              </a:tr>
              <a:tr h="370840">
                <a:tc>
                  <a:txBody>
                    <a:bodyPr/>
                    <a:lstStyle/>
                    <a:p>
                      <a:r>
                        <a:rPr lang="es-ES" noProof="0" dirty="0">
                          <a:solidFill>
                            <a:srgbClr val="00359B"/>
                          </a:solidFill>
                          <a:latin typeface="Georgia" panose="02040502050405020303" pitchFamily="18" charset="0"/>
                        </a:rPr>
                        <a:t>Junio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Juni</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Cuatro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589442"/>
                  </a:ext>
                </a:extLst>
              </a:tr>
              <a:tr h="370840">
                <a:tc>
                  <a:txBody>
                    <a:bodyPr/>
                    <a:lstStyle/>
                    <a:p>
                      <a:r>
                        <a:rPr lang="es-ES" noProof="0" dirty="0">
                          <a:solidFill>
                            <a:srgbClr val="00359B"/>
                          </a:solidFill>
                          <a:latin typeface="Georgia" panose="02040502050405020303" pitchFamily="18" charset="0"/>
                        </a:rPr>
                        <a:t>Julio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Juli</a:t>
                      </a:r>
                      <a:r>
                        <a:rPr lang="es-ES" b="1" noProof="0" dirty="0" err="1">
                          <a:solidFill>
                            <a:srgbClr val="00359B"/>
                          </a:solidFill>
                          <a:latin typeface="Georgia" panose="02040502050405020303" pitchFamily="18" charset="0"/>
                        </a:rPr>
                        <a:t>s</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Seis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71481327"/>
                  </a:ext>
                </a:extLst>
              </a:tr>
              <a:tr h="370840">
                <a:tc>
                  <a:txBody>
                    <a:bodyPr/>
                    <a:lstStyle/>
                    <a:p>
                      <a:r>
                        <a:rPr lang="es-ES" noProof="0" dirty="0">
                          <a:solidFill>
                            <a:srgbClr val="00359B"/>
                          </a:solidFill>
                          <a:latin typeface="Georgia" panose="02040502050405020303" pitchFamily="18" charset="0"/>
                        </a:rPr>
                        <a:t>Agosto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Agos</a:t>
                      </a:r>
                      <a:r>
                        <a:rPr lang="es-ES" b="1" noProof="0" dirty="0" err="1">
                          <a:solidFill>
                            <a:srgbClr val="00359B"/>
                          </a:solidFill>
                          <a:latin typeface="Georgia" panose="02040502050405020303" pitchFamily="18" charset="0"/>
                        </a:rPr>
                        <a:t>d</a:t>
                      </a:r>
                      <a:r>
                        <a:rPr lang="es-ES" b="0" noProof="0" dirty="0" err="1">
                          <a:solidFill>
                            <a:srgbClr val="00359B"/>
                          </a:solidFill>
                          <a:latin typeface="Georgia" panose="02040502050405020303" pitchFamily="18" charset="0"/>
                        </a:rPr>
                        <a:t>o</a:t>
                      </a:r>
                      <a:endParaRPr lang="es-ES" b="0"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Dos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5015383"/>
                  </a:ext>
                </a:extLst>
              </a:tr>
              <a:tr h="370840">
                <a:tc>
                  <a:txBody>
                    <a:bodyPr/>
                    <a:lstStyle/>
                    <a:p>
                      <a:r>
                        <a:rPr lang="es-ES" noProof="0" dirty="0">
                          <a:solidFill>
                            <a:srgbClr val="00359B"/>
                          </a:solidFill>
                          <a:latin typeface="Georgia" panose="02040502050405020303" pitchFamily="18" charset="0"/>
                        </a:rPr>
                        <a:t>Septiembre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Septien</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i</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Cinco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41523133"/>
                  </a:ext>
                </a:extLst>
              </a:tr>
              <a:tr h="370840">
                <a:tc>
                  <a:txBody>
                    <a:bodyPr/>
                    <a:lstStyle/>
                    <a:p>
                      <a:r>
                        <a:rPr lang="es-ES" noProof="0" dirty="0">
                          <a:solidFill>
                            <a:srgbClr val="00359B"/>
                          </a:solidFill>
                          <a:latin typeface="Georgia" panose="02040502050405020303" pitchFamily="18" charset="0"/>
                        </a:rPr>
                        <a:t>Octubre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Octu</a:t>
                      </a:r>
                      <a:r>
                        <a:rPr lang="es-ES" b="1" noProof="0" dirty="0" err="1">
                          <a:solidFill>
                            <a:srgbClr val="00359B"/>
                          </a:solidFill>
                          <a:latin typeface="Georgia" panose="02040502050405020303" pitchFamily="18" charset="0"/>
                        </a:rPr>
                        <a:t>z</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Zero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35215862"/>
                  </a:ext>
                </a:extLst>
              </a:tr>
              <a:tr h="370840">
                <a:tc>
                  <a:txBody>
                    <a:bodyPr/>
                    <a:lstStyle/>
                    <a:p>
                      <a:r>
                        <a:rPr lang="es-ES" noProof="0" dirty="0">
                          <a:solidFill>
                            <a:srgbClr val="00359B"/>
                          </a:solidFill>
                          <a:latin typeface="Georgia" panose="02040502050405020303" pitchFamily="18" charset="0"/>
                        </a:rPr>
                        <a:t>Noviembre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Noviem</a:t>
                      </a:r>
                      <a:r>
                        <a:rPr lang="es-ES" b="1" noProof="0" dirty="0" err="1">
                          <a:solidFill>
                            <a:srgbClr val="00359B"/>
                          </a:solidFill>
                          <a:latin typeface="Georgia" panose="02040502050405020303" pitchFamily="18" charset="0"/>
                        </a:rPr>
                        <a:t>t</a:t>
                      </a:r>
                      <a:r>
                        <a:rPr lang="es-ES" noProof="0" dirty="0" err="1">
                          <a:solidFill>
                            <a:srgbClr val="00359B"/>
                          </a:solidFill>
                          <a:latin typeface="Georgia" panose="02040502050405020303" pitchFamily="18" charset="0"/>
                        </a:rPr>
                        <a:t>e</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90010753"/>
                  </a:ext>
                </a:extLst>
              </a:tr>
              <a:tr h="370840">
                <a:tc>
                  <a:txBody>
                    <a:bodyPr/>
                    <a:lstStyle/>
                    <a:p>
                      <a:r>
                        <a:rPr lang="es-ES" noProof="0" dirty="0">
                          <a:solidFill>
                            <a:srgbClr val="00359B"/>
                          </a:solidFill>
                          <a:latin typeface="Georgia" panose="02040502050405020303" pitchFamily="18" charset="0"/>
                        </a:rPr>
                        <a:t>Diciembre</a:t>
                      </a:r>
                    </a:p>
                  </a:txBody>
                  <a:tcPr>
                    <a:lnL w="12700" cap="flat" cmpd="sng" algn="ctr">
                      <a:solidFill>
                        <a:srgbClr val="00359B"/>
                      </a:solidFill>
                      <a:prstDash val="solid"/>
                      <a:round/>
                      <a:headEnd type="none" w="med" len="med"/>
                      <a:tailEnd type="none" w="med" len="med"/>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5</a:t>
                      </a:r>
                    </a:p>
                  </a:txBody>
                  <a:tcPr>
                    <a:lnL w="12700" cmpd="sng">
                      <a:noFill/>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Diciem</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i</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Cinco</a:t>
                      </a:r>
                    </a:p>
                  </a:txBody>
                  <a:tcPr>
                    <a:lnL w="12700" cmpd="sng">
                      <a:noFill/>
                    </a:lnL>
                    <a:lnR w="12700" cap="flat" cmpd="sng" algn="ctr">
                      <a:solidFill>
                        <a:srgbClr val="00359B"/>
                      </a:solidFill>
                      <a:prstDash val="solid"/>
                      <a:round/>
                      <a:headEnd type="none" w="med" len="med"/>
                      <a:tailEnd type="none" w="med" len="med"/>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2374085"/>
                  </a:ext>
                </a:extLst>
              </a:tr>
            </a:tbl>
          </a:graphicData>
        </a:graphic>
      </p:graphicFrame>
      <p:sp>
        <p:nvSpPr>
          <p:cNvPr id="8" name="QuadreDeText 7">
            <a:extLst>
              <a:ext uri="{FF2B5EF4-FFF2-40B4-BE49-F238E27FC236}">
                <a16:creationId xmlns:a16="http://schemas.microsoft.com/office/drawing/2014/main" id="{1019B914-6AAF-814F-C2DB-798B7F1F9C6D}"/>
              </a:ext>
            </a:extLst>
          </p:cNvPr>
          <p:cNvSpPr txBox="1"/>
          <p:nvPr/>
        </p:nvSpPr>
        <p:spPr>
          <a:xfrm>
            <a:off x="250823" y="111837"/>
            <a:ext cx="6100762"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ca-ES" sz="2800" b="1" strike="noStrike" cap="none" normalizeH="0" baseline="0" dirty="0">
                <a:ln>
                  <a:noFill/>
                </a:ln>
                <a:solidFill>
                  <a:srgbClr val="003D98"/>
                </a:solidFill>
                <a:effectLst/>
                <a:latin typeface="Georgia" panose="02040502050405020303" pitchFamily="18" charset="0"/>
              </a:rPr>
              <a:t>TABLA DE MESES</a:t>
            </a:r>
            <a:endParaRPr kumimoji="0" lang="es-ES" altLang="ca-ES" sz="2800" b="0" strike="noStrike" cap="none" normalizeH="0" baseline="0" dirty="0">
              <a:ln>
                <a:noFill/>
              </a:ln>
              <a:solidFill>
                <a:schemeClr val="tx1"/>
              </a:solidFill>
              <a:effectLst/>
              <a:latin typeface="Georgia" panose="02040502050405020303" pitchFamily="18" charset="0"/>
            </a:endParaRPr>
          </a:p>
        </p:txBody>
      </p:sp>
      <p:grpSp>
        <p:nvGrpSpPr>
          <p:cNvPr id="22" name="Agrupa 21">
            <a:extLst>
              <a:ext uri="{FF2B5EF4-FFF2-40B4-BE49-F238E27FC236}">
                <a16:creationId xmlns:a16="http://schemas.microsoft.com/office/drawing/2014/main" id="{77D77898-D943-C46C-9776-189C2AE774C5}"/>
              </a:ext>
            </a:extLst>
          </p:cNvPr>
          <p:cNvGrpSpPr/>
          <p:nvPr/>
        </p:nvGrpSpPr>
        <p:grpSpPr>
          <a:xfrm>
            <a:off x="2343144" y="816824"/>
            <a:ext cx="842969" cy="4081463"/>
            <a:chOff x="7572369" y="788251"/>
            <a:chExt cx="1114431" cy="4081463"/>
          </a:xfrm>
        </p:grpSpPr>
        <p:cxnSp>
          <p:nvCxnSpPr>
            <p:cNvPr id="10" name="Connector de fletxa recta 9">
              <a:extLst>
                <a:ext uri="{FF2B5EF4-FFF2-40B4-BE49-F238E27FC236}">
                  <a16:creationId xmlns:a16="http://schemas.microsoft.com/office/drawing/2014/main" id="{67559F4D-124C-4333-A434-4E9F086FD7C9}"/>
                </a:ext>
              </a:extLst>
            </p:cNvPr>
            <p:cNvCxnSpPr/>
            <p:nvPr/>
          </p:nvCxnSpPr>
          <p:spPr>
            <a:xfrm>
              <a:off x="7572375" y="788251"/>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de fletxa recta 10">
              <a:extLst>
                <a:ext uri="{FF2B5EF4-FFF2-40B4-BE49-F238E27FC236}">
                  <a16:creationId xmlns:a16="http://schemas.microsoft.com/office/drawing/2014/main" id="{BF4C1213-1E7D-1E43-02DC-2EB76055D543}"/>
                </a:ext>
              </a:extLst>
            </p:cNvPr>
            <p:cNvCxnSpPr/>
            <p:nvPr/>
          </p:nvCxnSpPr>
          <p:spPr>
            <a:xfrm>
              <a:off x="7572374" y="1183538"/>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de fletxa recta 11">
              <a:extLst>
                <a:ext uri="{FF2B5EF4-FFF2-40B4-BE49-F238E27FC236}">
                  <a16:creationId xmlns:a16="http://schemas.microsoft.com/office/drawing/2014/main" id="{BDF752A3-114F-1F11-C6DF-1CDB122EABE4}"/>
                </a:ext>
              </a:extLst>
            </p:cNvPr>
            <p:cNvCxnSpPr/>
            <p:nvPr/>
          </p:nvCxnSpPr>
          <p:spPr>
            <a:xfrm>
              <a:off x="7572373" y="155501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de fletxa recta 12">
              <a:extLst>
                <a:ext uri="{FF2B5EF4-FFF2-40B4-BE49-F238E27FC236}">
                  <a16:creationId xmlns:a16="http://schemas.microsoft.com/office/drawing/2014/main" id="{BCAEC379-ACE8-7DD9-D5F5-DFA66BB9572B}"/>
                </a:ext>
              </a:extLst>
            </p:cNvPr>
            <p:cNvCxnSpPr/>
            <p:nvPr/>
          </p:nvCxnSpPr>
          <p:spPr>
            <a:xfrm>
              <a:off x="7572373" y="188362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de fletxa recta 13">
              <a:extLst>
                <a:ext uri="{FF2B5EF4-FFF2-40B4-BE49-F238E27FC236}">
                  <a16:creationId xmlns:a16="http://schemas.microsoft.com/office/drawing/2014/main" id="{454EE253-933D-F9B7-60AD-DFC8F6D2DE1E}"/>
                </a:ext>
              </a:extLst>
            </p:cNvPr>
            <p:cNvCxnSpPr/>
            <p:nvPr/>
          </p:nvCxnSpPr>
          <p:spPr>
            <a:xfrm>
              <a:off x="7572373" y="228367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de fletxa recta 14">
              <a:extLst>
                <a:ext uri="{FF2B5EF4-FFF2-40B4-BE49-F238E27FC236}">
                  <a16:creationId xmlns:a16="http://schemas.microsoft.com/office/drawing/2014/main" id="{B2DB686C-0405-875B-51A5-59AEE70E928A}"/>
                </a:ext>
              </a:extLst>
            </p:cNvPr>
            <p:cNvCxnSpPr/>
            <p:nvPr/>
          </p:nvCxnSpPr>
          <p:spPr>
            <a:xfrm>
              <a:off x="7572373" y="2655151"/>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de fletxa recta 15">
              <a:extLst>
                <a:ext uri="{FF2B5EF4-FFF2-40B4-BE49-F238E27FC236}">
                  <a16:creationId xmlns:a16="http://schemas.microsoft.com/office/drawing/2014/main" id="{7830607D-677C-65F9-CEC1-812CC9216A1E}"/>
                </a:ext>
              </a:extLst>
            </p:cNvPr>
            <p:cNvCxnSpPr/>
            <p:nvPr/>
          </p:nvCxnSpPr>
          <p:spPr>
            <a:xfrm>
              <a:off x="7572372" y="300852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de fletxa recta 16">
              <a:extLst>
                <a:ext uri="{FF2B5EF4-FFF2-40B4-BE49-F238E27FC236}">
                  <a16:creationId xmlns:a16="http://schemas.microsoft.com/office/drawing/2014/main" id="{E8F7C6DA-3909-99BF-4137-707476A96B9B}"/>
                </a:ext>
              </a:extLst>
            </p:cNvPr>
            <p:cNvCxnSpPr/>
            <p:nvPr/>
          </p:nvCxnSpPr>
          <p:spPr>
            <a:xfrm>
              <a:off x="7572371" y="3398100"/>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de fletxa recta 17">
              <a:extLst>
                <a:ext uri="{FF2B5EF4-FFF2-40B4-BE49-F238E27FC236}">
                  <a16:creationId xmlns:a16="http://schemas.microsoft.com/office/drawing/2014/main" id="{1808FCB7-0967-2EF0-B93C-64B4416361FC}"/>
                </a:ext>
              </a:extLst>
            </p:cNvPr>
            <p:cNvCxnSpPr/>
            <p:nvPr/>
          </p:nvCxnSpPr>
          <p:spPr>
            <a:xfrm>
              <a:off x="7572370" y="3769577"/>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de fletxa recta 18">
              <a:extLst>
                <a:ext uri="{FF2B5EF4-FFF2-40B4-BE49-F238E27FC236}">
                  <a16:creationId xmlns:a16="http://schemas.microsoft.com/office/drawing/2014/main" id="{7C53DED0-843E-02E1-1464-16ADD3E2A7C9}"/>
                </a:ext>
              </a:extLst>
            </p:cNvPr>
            <p:cNvCxnSpPr/>
            <p:nvPr/>
          </p:nvCxnSpPr>
          <p:spPr>
            <a:xfrm>
              <a:off x="7572369" y="412676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de fletxa recta 19">
              <a:extLst>
                <a:ext uri="{FF2B5EF4-FFF2-40B4-BE49-F238E27FC236}">
                  <a16:creationId xmlns:a16="http://schemas.microsoft.com/office/drawing/2014/main" id="{97FA3DB0-CC54-A5D3-BA2B-AA3CB0230A43}"/>
                </a:ext>
              </a:extLst>
            </p:cNvPr>
            <p:cNvCxnSpPr/>
            <p:nvPr/>
          </p:nvCxnSpPr>
          <p:spPr>
            <a:xfrm>
              <a:off x="7572369" y="451252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de fletxa recta 20">
              <a:extLst>
                <a:ext uri="{FF2B5EF4-FFF2-40B4-BE49-F238E27FC236}">
                  <a16:creationId xmlns:a16="http://schemas.microsoft.com/office/drawing/2014/main" id="{1A8D74BF-433B-2DD7-BE1C-41B1410CFF57}"/>
                </a:ext>
              </a:extLst>
            </p:cNvPr>
            <p:cNvCxnSpPr/>
            <p:nvPr/>
          </p:nvCxnSpPr>
          <p:spPr>
            <a:xfrm>
              <a:off x="7572369" y="4869714"/>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1">
            <a:extLst>
              <a:ext uri="{FF2B5EF4-FFF2-40B4-BE49-F238E27FC236}">
                <a16:creationId xmlns:a16="http://schemas.microsoft.com/office/drawing/2014/main" id="{70D0EDE8-8F93-AFB6-450F-57EEF593E3E8}"/>
              </a:ext>
            </a:extLst>
          </p:cNvPr>
          <p:cNvSpPr>
            <a:spLocks noChangeArrowheads="1"/>
          </p:cNvSpPr>
          <p:nvPr/>
        </p:nvSpPr>
        <p:spPr bwMode="auto">
          <a:xfrm>
            <a:off x="6597651" y="432281"/>
            <a:ext cx="525145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DÍA</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El propio número del día.</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ca-ES" b="0" i="0" u="none" strike="noStrike" cap="none" normalizeH="0" baseline="0" dirty="0">
              <a:ln>
                <a:noFill/>
              </a:ln>
              <a:solidFill>
                <a:srgbClr val="003D98"/>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MES</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La lista de la tabla de meses.</a:t>
            </a:r>
            <a:endParaRPr kumimoji="0" lang="es-ES" altLang="ca-ES" b="0" i="0" u="none" strike="noStrike" cap="none" normalizeH="0" baseline="0" dirty="0">
              <a:ln>
                <a:noFill/>
              </a:ln>
              <a:solidFill>
                <a:srgbClr val="00359B"/>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AÑO</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Se necesita coger los dos últimos números del año y dividirlos entre 4 para saber el numero de años bisiestos que hay. Luego se suma los dos últimos números del año con el resultado de la división.</a:t>
            </a:r>
          </a:p>
          <a:p>
            <a:pPr marL="0" marR="0" lvl="0" indent="0" algn="just" defTabSz="914400" rtl="0" eaLnBrk="0" fontAlgn="base" latinLnBrk="0" hangingPunct="0">
              <a:lnSpc>
                <a:spcPct val="100000"/>
              </a:lnSpc>
              <a:spcBef>
                <a:spcPct val="0"/>
              </a:spcBef>
              <a:spcAft>
                <a:spcPct val="0"/>
              </a:spcAft>
              <a:buClrTx/>
              <a:buSzTx/>
              <a:buFontTx/>
              <a:buNone/>
              <a:tabLst/>
            </a:pPr>
            <a:endParaRPr lang="es-ES" altLang="ca-ES" b="1" dirty="0">
              <a:solidFill>
                <a:srgbClr val="003D98"/>
              </a:solidFill>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SIGLO</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Este sigue el siguiente orden cíclico: </a:t>
            </a:r>
            <a:endParaRPr kumimoji="0" lang="es-ES" altLang="ca-ES" b="0" i="0" u="none" strike="noStrike" cap="none" normalizeH="0" baseline="0" dirty="0">
              <a:ln>
                <a:noFill/>
              </a:ln>
              <a:solidFill>
                <a:schemeClr val="tx1"/>
              </a:solidFill>
              <a:effectLst/>
              <a:latin typeface="Georgia" panose="02040502050405020303" pitchFamily="18" charset="0"/>
            </a:endParaRPr>
          </a:p>
        </p:txBody>
      </p:sp>
      <p:graphicFrame>
        <p:nvGraphicFramePr>
          <p:cNvPr id="9" name="Taula 8">
            <a:extLst>
              <a:ext uri="{FF2B5EF4-FFF2-40B4-BE49-F238E27FC236}">
                <a16:creationId xmlns:a16="http://schemas.microsoft.com/office/drawing/2014/main" id="{032BE5F8-21FD-9BB0-BA33-7CA61A33225F}"/>
              </a:ext>
            </a:extLst>
          </p:cNvPr>
          <p:cNvGraphicFramePr>
            <a:graphicFrameLocks noGrp="1"/>
          </p:cNvGraphicFramePr>
          <p:nvPr/>
        </p:nvGraphicFramePr>
        <p:xfrm>
          <a:off x="6597651" y="4433467"/>
          <a:ext cx="4724400" cy="929640"/>
        </p:xfrm>
        <a:graphic>
          <a:graphicData uri="http://schemas.openxmlformats.org/drawingml/2006/table">
            <a:tbl>
              <a:tblPr/>
              <a:tblGrid>
                <a:gridCol w="1181100">
                  <a:extLst>
                    <a:ext uri="{9D8B030D-6E8A-4147-A177-3AD203B41FA5}">
                      <a16:colId xmlns:a16="http://schemas.microsoft.com/office/drawing/2014/main" val="1734082973"/>
                    </a:ext>
                  </a:extLst>
                </a:gridCol>
                <a:gridCol w="1181100">
                  <a:extLst>
                    <a:ext uri="{9D8B030D-6E8A-4147-A177-3AD203B41FA5}">
                      <a16:colId xmlns:a16="http://schemas.microsoft.com/office/drawing/2014/main" val="4184848327"/>
                    </a:ext>
                  </a:extLst>
                </a:gridCol>
                <a:gridCol w="1181100">
                  <a:extLst>
                    <a:ext uri="{9D8B030D-6E8A-4147-A177-3AD203B41FA5}">
                      <a16:colId xmlns:a16="http://schemas.microsoft.com/office/drawing/2014/main" val="124051278"/>
                    </a:ext>
                  </a:extLst>
                </a:gridCol>
                <a:gridCol w="1181100">
                  <a:extLst>
                    <a:ext uri="{9D8B030D-6E8A-4147-A177-3AD203B41FA5}">
                      <a16:colId xmlns:a16="http://schemas.microsoft.com/office/drawing/2014/main" val="3511522378"/>
                    </a:ext>
                  </a:extLst>
                </a:gridCol>
              </a:tblGrid>
              <a:tr h="385110">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XXI</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XX</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XIX</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XVIII</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64135214"/>
                  </a:ext>
                </a:extLst>
              </a:tr>
              <a:tr h="385110">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6</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0</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2</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4</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165103488"/>
                  </a:ext>
                </a:extLst>
              </a:tr>
            </a:tbl>
          </a:graphicData>
        </a:graphic>
      </p:graphicFrame>
      <p:sp>
        <p:nvSpPr>
          <p:cNvPr id="23" name="QuadreDeText 22">
            <a:extLst>
              <a:ext uri="{FF2B5EF4-FFF2-40B4-BE49-F238E27FC236}">
                <a16:creationId xmlns:a16="http://schemas.microsoft.com/office/drawing/2014/main" id="{113E2E44-9D19-281A-3B96-426E49608424}"/>
              </a:ext>
            </a:extLst>
          </p:cNvPr>
          <p:cNvSpPr txBox="1"/>
          <p:nvPr/>
        </p:nvSpPr>
        <p:spPr>
          <a:xfrm>
            <a:off x="6505576" y="5502389"/>
            <a:ext cx="5343526" cy="1200329"/>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Para terminar, hace falta hacer la operación “módulo” </a:t>
            </a:r>
            <a:r>
              <a:rPr kumimoji="0" lang="es-ES" altLang="ca-ES" b="1" i="0" u="none" strike="noStrike" cap="none" normalizeH="0" baseline="0" dirty="0">
                <a:ln>
                  <a:noFill/>
                </a:ln>
                <a:solidFill>
                  <a:srgbClr val="003D98"/>
                </a:solidFill>
                <a:effectLst/>
                <a:latin typeface="Georgia" panose="02040502050405020303" pitchFamily="18" charset="0"/>
              </a:rPr>
              <a:t>(</a:t>
            </a:r>
            <a:r>
              <a:rPr kumimoji="0" lang="es-ES" altLang="ca-ES" b="1" i="0" u="none" strike="noStrike" cap="none" normalizeH="0" baseline="0" dirty="0" err="1">
                <a:ln>
                  <a:noFill/>
                </a:ln>
                <a:solidFill>
                  <a:srgbClr val="003D98"/>
                </a:solidFill>
                <a:effectLst/>
                <a:latin typeface="Georgia" panose="02040502050405020303" pitchFamily="18" charset="0"/>
              </a:rPr>
              <a:t>Dmod</a:t>
            </a:r>
            <a:r>
              <a:rPr kumimoji="0" lang="es-ES" altLang="ca-ES" b="1" i="1" u="none" strike="noStrike" cap="none" normalizeH="0" baseline="0" dirty="0" err="1">
                <a:ln>
                  <a:noFill/>
                </a:ln>
                <a:solidFill>
                  <a:srgbClr val="003D98"/>
                </a:solidFill>
                <a:effectLst/>
                <a:latin typeface="Georgia" panose="02040502050405020303" pitchFamily="18" charset="0"/>
              </a:rPr>
              <a:t>n</a:t>
            </a:r>
            <a:r>
              <a:rPr kumimoji="0" lang="es-ES" altLang="ca-ES" b="1" i="0" u="none" strike="noStrike" cap="none" normalizeH="0" baseline="0" dirty="0">
                <a:ln>
                  <a:noFill/>
                </a:ln>
                <a:solidFill>
                  <a:srgbClr val="003D98"/>
                </a:solidFill>
                <a:effectLst/>
                <a:latin typeface="Georgia" panose="02040502050405020303" pitchFamily="18" charset="0"/>
              </a:rPr>
              <a:t>)</a:t>
            </a:r>
            <a:r>
              <a:rPr kumimoji="0" lang="es-ES" altLang="ca-ES" b="0" i="0" u="none" strike="noStrike" cap="none" normalizeH="0" baseline="0" dirty="0">
                <a:ln>
                  <a:noFill/>
                </a:ln>
                <a:solidFill>
                  <a:srgbClr val="003D98"/>
                </a:solidFill>
                <a:effectLst/>
                <a:latin typeface="Georgia" panose="02040502050405020303" pitchFamily="18" charset="0"/>
              </a:rPr>
              <a:t>. Esta operación solo es </a:t>
            </a:r>
            <a:r>
              <a:rPr kumimoji="0" lang="es-ES" altLang="ca-ES" b="0" i="0" u="sng" strike="noStrike" cap="none" normalizeH="0" baseline="0" dirty="0">
                <a:ln>
                  <a:noFill/>
                </a:ln>
                <a:solidFill>
                  <a:srgbClr val="003D98"/>
                </a:solidFill>
                <a:effectLst/>
                <a:latin typeface="Georgia" panose="02040502050405020303" pitchFamily="18" charset="0"/>
              </a:rPr>
              <a:t>el resto</a:t>
            </a:r>
            <a:r>
              <a:rPr kumimoji="0" lang="es-ES" altLang="ca-ES" b="0" i="0" strike="noStrike" cap="none" normalizeH="0" baseline="0" dirty="0">
                <a:ln>
                  <a:noFill/>
                </a:ln>
                <a:solidFill>
                  <a:srgbClr val="003D98"/>
                </a:solidFill>
                <a:effectLst/>
                <a:latin typeface="Georgia" panose="02040502050405020303" pitchFamily="18" charset="0"/>
              </a:rPr>
              <a:t> </a:t>
            </a:r>
            <a:r>
              <a:rPr kumimoji="0" lang="es-ES" altLang="ca-ES" b="0" i="0" u="none" strike="noStrike" cap="none" normalizeH="0" baseline="0" dirty="0">
                <a:ln>
                  <a:noFill/>
                </a:ln>
                <a:solidFill>
                  <a:srgbClr val="003D98"/>
                </a:solidFill>
                <a:effectLst/>
                <a:latin typeface="Georgia" panose="02040502050405020303" pitchFamily="18" charset="0"/>
              </a:rPr>
              <a:t>de la división  de un dividendo (</a:t>
            </a:r>
            <a:r>
              <a:rPr kumimoji="0" lang="es-ES" altLang="ca-ES" b="0" i="1" u="none" strike="noStrike" cap="none" normalizeH="0" baseline="0" dirty="0">
                <a:ln>
                  <a:noFill/>
                </a:ln>
                <a:solidFill>
                  <a:srgbClr val="003D98"/>
                </a:solidFill>
                <a:effectLst/>
                <a:latin typeface="Georgia" panose="02040502050405020303" pitchFamily="18" charset="0"/>
              </a:rPr>
              <a:t>D</a:t>
            </a:r>
            <a:r>
              <a:rPr kumimoji="0" lang="es-ES" altLang="ca-ES" b="0" i="0" u="none" strike="noStrike" cap="none" normalizeH="0" baseline="0" dirty="0">
                <a:ln>
                  <a:noFill/>
                </a:ln>
                <a:solidFill>
                  <a:srgbClr val="003D98"/>
                </a:solidFill>
                <a:effectLst/>
                <a:latin typeface="Georgia" panose="02040502050405020303" pitchFamily="18" charset="0"/>
              </a:rPr>
              <a:t>) entre el divisor </a:t>
            </a:r>
            <a:r>
              <a:rPr kumimoji="0" lang="es-ES" altLang="ca-ES" u="none" strike="noStrike" cap="none" normalizeH="0" baseline="0" dirty="0">
                <a:ln>
                  <a:noFill/>
                </a:ln>
                <a:solidFill>
                  <a:srgbClr val="003D98"/>
                </a:solidFill>
                <a:effectLst/>
                <a:latin typeface="Georgia" panose="02040502050405020303" pitchFamily="18" charset="0"/>
              </a:rPr>
              <a:t>(</a:t>
            </a:r>
            <a:r>
              <a:rPr kumimoji="0" lang="es-ES" altLang="ca-ES" i="1" u="none" strike="noStrike" cap="none" normalizeH="0" baseline="0" dirty="0">
                <a:ln>
                  <a:noFill/>
                </a:ln>
                <a:solidFill>
                  <a:srgbClr val="003D98"/>
                </a:solidFill>
                <a:effectLst/>
                <a:latin typeface="Georgia" panose="02040502050405020303" pitchFamily="18" charset="0"/>
              </a:rPr>
              <a:t>n</a:t>
            </a:r>
            <a:r>
              <a:rPr kumimoji="0" lang="es-ES" altLang="ca-ES" u="none" strike="noStrike" cap="none" normalizeH="0" baseline="0" dirty="0">
                <a:ln>
                  <a:noFill/>
                </a:ln>
                <a:solidFill>
                  <a:srgbClr val="003D98"/>
                </a:solidFill>
                <a:effectLst/>
                <a:latin typeface="Georgia" panose="02040502050405020303" pitchFamily="18" charset="0"/>
              </a:rPr>
              <a:t>).</a:t>
            </a:r>
            <a:endParaRPr kumimoji="0" lang="es-ES" altLang="ca-ES" u="none" strike="noStrike" cap="none" normalizeH="0" baseline="0" dirty="0">
              <a:ln>
                <a:noFill/>
              </a:ln>
              <a:solidFill>
                <a:schemeClr val="tx1"/>
              </a:solidFill>
              <a:effectLst/>
              <a:latin typeface="Georgia" panose="02040502050405020303" pitchFamily="18" charset="0"/>
            </a:endParaRPr>
          </a:p>
        </p:txBody>
      </p:sp>
      <p:sp>
        <p:nvSpPr>
          <p:cNvPr id="24" name="QuadreDeText 23">
            <a:extLst>
              <a:ext uri="{FF2B5EF4-FFF2-40B4-BE49-F238E27FC236}">
                <a16:creationId xmlns:a16="http://schemas.microsoft.com/office/drawing/2014/main" id="{200DD32B-0700-3A90-9AEC-D4636BEB0E66}"/>
              </a:ext>
            </a:extLst>
          </p:cNvPr>
          <p:cNvSpPr txBox="1"/>
          <p:nvPr/>
        </p:nvSpPr>
        <p:spPr>
          <a:xfrm>
            <a:off x="147639" y="5103158"/>
            <a:ext cx="6450012" cy="1754326"/>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r>
              <a:rPr lang="es-ES" dirty="0">
                <a:latin typeface="Georgia" panose="02040502050405020303" pitchFamily="18" charset="0"/>
              </a:rPr>
              <a:t> </a:t>
            </a:r>
            <a:r>
              <a:rPr lang="es-ES" b="1" dirty="0">
                <a:latin typeface="Georgia" panose="02040502050405020303" pitchFamily="18" charset="0"/>
              </a:rPr>
              <a:t>hoy – 28/02/2024</a:t>
            </a:r>
          </a:p>
          <a:p>
            <a:r>
              <a:rPr lang="es-ES" dirty="0">
                <a:latin typeface="Georgia" panose="02040502050405020303" pitchFamily="18" charset="0"/>
              </a:rPr>
              <a:t>El numero del día se queda igual:			28</a:t>
            </a:r>
          </a:p>
          <a:p>
            <a:r>
              <a:rPr lang="es-ES" dirty="0">
                <a:latin typeface="Georgia" panose="02040502050405020303" pitchFamily="18" charset="0"/>
              </a:rPr>
              <a:t>Febrero tiene código 3: 				03</a:t>
            </a:r>
          </a:p>
          <a:p>
            <a:r>
              <a:rPr lang="es-ES" dirty="0">
                <a:latin typeface="Georgia" panose="02040502050405020303" pitchFamily="18" charset="0"/>
              </a:rPr>
              <a:t>El 2024 tiene código 30:				30</a:t>
            </a:r>
          </a:p>
          <a:p>
            <a:r>
              <a:rPr lang="es-ES" dirty="0">
                <a:latin typeface="Georgia" panose="02040502050405020303" pitchFamily="18" charset="0"/>
              </a:rPr>
              <a:t>El siglo XXI tiene código 6 (en enero i febrero 5):	05</a:t>
            </a:r>
          </a:p>
          <a:p>
            <a:r>
              <a:rPr lang="es-ES" dirty="0">
                <a:latin typeface="Georgia" panose="02040502050405020303" pitchFamily="18" charset="0"/>
              </a:rPr>
              <a:t>Total: 28+3+30+5=66(mod7)=3</a:t>
            </a:r>
            <a:endParaRPr lang="es-ES" b="1" dirty="0">
              <a:latin typeface="Georgia" panose="02040502050405020303" pitchFamily="18" charset="0"/>
            </a:endParaRPr>
          </a:p>
        </p:txBody>
      </p:sp>
    </p:spTree>
    <p:extLst>
      <p:ext uri="{BB962C8B-B14F-4D97-AF65-F5344CB8AC3E}">
        <p14:creationId xmlns:p14="http://schemas.microsoft.com/office/powerpoint/2010/main" val="1397640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7CC84-69A0-CE48-B333-741260B9FD21}"/>
            </a:ext>
          </a:extLst>
        </p:cNvPr>
        <p:cNvGrpSpPr/>
        <p:nvPr/>
      </p:nvGrpSpPr>
      <p:grpSpPr>
        <a:xfrm>
          <a:off x="0" y="0"/>
          <a:ext cx="0" cy="0"/>
          <a:chOff x="0" y="0"/>
          <a:chExt cx="0" cy="0"/>
        </a:xfrm>
      </p:grpSpPr>
      <p:graphicFrame>
        <p:nvGraphicFramePr>
          <p:cNvPr id="4" name="Taula 3">
            <a:extLst>
              <a:ext uri="{FF2B5EF4-FFF2-40B4-BE49-F238E27FC236}">
                <a16:creationId xmlns:a16="http://schemas.microsoft.com/office/drawing/2014/main" id="{367B45A2-CDB3-D4A8-21EF-1DE60BA985A0}"/>
              </a:ext>
            </a:extLst>
          </p:cNvPr>
          <p:cNvGraphicFramePr>
            <a:graphicFrameLocks noGrp="1"/>
          </p:cNvGraphicFramePr>
          <p:nvPr>
            <p:extLst>
              <p:ext uri="{D42A27DB-BD31-4B8C-83A1-F6EECF244321}">
                <p14:modId xmlns:p14="http://schemas.microsoft.com/office/powerpoint/2010/main" val="2062408238"/>
              </p:ext>
            </p:extLst>
          </p:nvPr>
        </p:nvGraphicFramePr>
        <p:xfrm>
          <a:off x="250823" y="635057"/>
          <a:ext cx="6221416" cy="4450080"/>
        </p:xfrm>
        <a:graphic>
          <a:graphicData uri="http://schemas.openxmlformats.org/drawingml/2006/table">
            <a:tbl>
              <a:tblPr firstRow="1" bandRow="1">
                <a:tableStyleId>{5940675A-B579-460E-94D1-54222C63F5DA}</a:tableStyleId>
              </a:tblPr>
              <a:tblGrid>
                <a:gridCol w="1555354">
                  <a:extLst>
                    <a:ext uri="{9D8B030D-6E8A-4147-A177-3AD203B41FA5}">
                      <a16:colId xmlns:a16="http://schemas.microsoft.com/office/drawing/2014/main" val="3546111165"/>
                    </a:ext>
                  </a:extLst>
                </a:gridCol>
                <a:gridCol w="1555354">
                  <a:extLst>
                    <a:ext uri="{9D8B030D-6E8A-4147-A177-3AD203B41FA5}">
                      <a16:colId xmlns:a16="http://schemas.microsoft.com/office/drawing/2014/main" val="2763187416"/>
                    </a:ext>
                  </a:extLst>
                </a:gridCol>
                <a:gridCol w="1555354">
                  <a:extLst>
                    <a:ext uri="{9D8B030D-6E8A-4147-A177-3AD203B41FA5}">
                      <a16:colId xmlns:a16="http://schemas.microsoft.com/office/drawing/2014/main" val="720455525"/>
                    </a:ext>
                  </a:extLst>
                </a:gridCol>
                <a:gridCol w="1555354">
                  <a:extLst>
                    <a:ext uri="{9D8B030D-6E8A-4147-A177-3AD203B41FA5}">
                      <a16:colId xmlns:a16="http://schemas.microsoft.com/office/drawing/2014/main" val="3821156524"/>
                    </a:ext>
                  </a:extLst>
                </a:gridCol>
              </a:tblGrid>
              <a:tr h="370840">
                <a:tc>
                  <a:txBody>
                    <a:bodyPr/>
                    <a:lstStyle/>
                    <a:p>
                      <a:r>
                        <a:rPr lang="es-ES" noProof="0" dirty="0">
                          <a:solidFill>
                            <a:srgbClr val="00359B"/>
                          </a:solidFill>
                          <a:latin typeface="Georgia" panose="02040502050405020303" pitchFamily="18" charset="0"/>
                        </a:rPr>
                        <a:t>Enero</a:t>
                      </a:r>
                    </a:p>
                  </a:txBody>
                  <a:tcPr>
                    <a:lnL w="12700" cap="flat" cmpd="sng" algn="ctr">
                      <a:solidFill>
                        <a:srgbClr val="00359B"/>
                      </a:solidFill>
                      <a:prstDash val="solid"/>
                      <a:round/>
                      <a:headEnd type="none" w="med" len="med"/>
                      <a:tailEnd type="none" w="med" len="med"/>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0</a:t>
                      </a:r>
                    </a:p>
                  </a:txBody>
                  <a:tcPr>
                    <a:lnL w="12700" cmpd="sng">
                      <a:noFill/>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Ene</a:t>
                      </a:r>
                      <a:r>
                        <a:rPr lang="es-ES" b="1" noProof="0" dirty="0" err="1">
                          <a:solidFill>
                            <a:srgbClr val="00359B"/>
                          </a:solidFill>
                          <a:latin typeface="Georgia" panose="02040502050405020303" pitchFamily="18" charset="0"/>
                        </a:rPr>
                        <a:t>z</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Zero</a:t>
                      </a:r>
                    </a:p>
                  </a:txBody>
                  <a:tcPr>
                    <a:lnL w="12700" cmpd="sng">
                      <a:noFill/>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2534285"/>
                  </a:ext>
                </a:extLst>
              </a:tr>
              <a:tr h="370840">
                <a:tc>
                  <a:txBody>
                    <a:bodyPr/>
                    <a:lstStyle/>
                    <a:p>
                      <a:r>
                        <a:rPr lang="es-ES" noProof="0" dirty="0">
                          <a:solidFill>
                            <a:srgbClr val="00359B"/>
                          </a:solidFill>
                          <a:latin typeface="Georgia" panose="02040502050405020303" pitchFamily="18" charset="0"/>
                        </a:rPr>
                        <a:t>Febrero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Febre</a:t>
                      </a:r>
                      <a:r>
                        <a:rPr lang="es-ES" b="1" noProof="0" dirty="0" err="1">
                          <a:solidFill>
                            <a:srgbClr val="00359B"/>
                          </a:solidFill>
                          <a:latin typeface="Georgia" panose="02040502050405020303" pitchFamily="18" charset="0"/>
                        </a:rPr>
                        <a:t>t</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13565677"/>
                  </a:ext>
                </a:extLst>
              </a:tr>
              <a:tr h="370840">
                <a:tc>
                  <a:txBody>
                    <a:bodyPr/>
                    <a:lstStyle/>
                    <a:p>
                      <a:r>
                        <a:rPr lang="es-ES" noProof="0" dirty="0">
                          <a:solidFill>
                            <a:srgbClr val="00359B"/>
                          </a:solidFill>
                          <a:latin typeface="Georgia" panose="02040502050405020303" pitchFamily="18" charset="0"/>
                        </a:rPr>
                        <a:t>Marzo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00359B"/>
                          </a:solidFill>
                          <a:latin typeface="Georgia" panose="02040502050405020303" pitchFamily="18" charset="0"/>
                        </a:rPr>
                        <a:t>Mar</a:t>
                      </a:r>
                      <a:r>
                        <a:rPr lang="es-ES" b="1" noProof="0" dirty="0">
                          <a:solidFill>
                            <a:srgbClr val="00359B"/>
                          </a:solidFill>
                          <a:latin typeface="Georgia" panose="02040502050405020303" pitchFamily="18" charset="0"/>
                        </a:rPr>
                        <a:t>t</a:t>
                      </a:r>
                      <a:r>
                        <a:rPr lang="es-ES" noProof="0" dirty="0">
                          <a:solidFill>
                            <a:srgbClr val="00359B"/>
                          </a:solidFill>
                          <a:latin typeface="Georgia" panose="02040502050405020303" pitchFamily="18" charset="0"/>
                        </a:rPr>
                        <a:t>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74905833"/>
                  </a:ext>
                </a:extLst>
              </a:tr>
              <a:tr h="370840">
                <a:tc>
                  <a:txBody>
                    <a:bodyPr/>
                    <a:lstStyle/>
                    <a:p>
                      <a:r>
                        <a:rPr lang="es-ES" noProof="0" dirty="0">
                          <a:solidFill>
                            <a:srgbClr val="00359B"/>
                          </a:solidFill>
                          <a:latin typeface="Georgia" panose="02040502050405020303" pitchFamily="18" charset="0"/>
                        </a:rPr>
                        <a:t>Abril</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Abri</a:t>
                      </a:r>
                      <a:r>
                        <a:rPr lang="es-ES" b="1" noProof="0" dirty="0" err="1">
                          <a:solidFill>
                            <a:srgbClr val="00359B"/>
                          </a:solidFill>
                          <a:latin typeface="Georgia" panose="02040502050405020303" pitchFamily="18" charset="0"/>
                        </a:rPr>
                        <a:t>s</a:t>
                      </a:r>
                      <a:endParaRPr lang="es-ES" b="1"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Seis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02464297"/>
                  </a:ext>
                </a:extLst>
              </a:tr>
              <a:tr h="370840">
                <a:tc>
                  <a:txBody>
                    <a:bodyPr/>
                    <a:lstStyle/>
                    <a:p>
                      <a:r>
                        <a:rPr lang="es-ES" noProof="0" dirty="0">
                          <a:solidFill>
                            <a:srgbClr val="00359B"/>
                          </a:solidFill>
                          <a:latin typeface="Georgia" panose="02040502050405020303" pitchFamily="18" charset="0"/>
                        </a:rPr>
                        <a:t>Mayo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May</a:t>
                      </a:r>
                      <a:r>
                        <a:rPr lang="es-ES" b="1" noProof="0" dirty="0">
                          <a:solidFill>
                            <a:srgbClr val="00359B"/>
                          </a:solidFill>
                          <a:latin typeface="Georgia" panose="02040502050405020303" pitchFamily="18" charset="0"/>
                        </a:rPr>
                        <a:t>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Uno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1348174"/>
                  </a:ext>
                </a:extLst>
              </a:tr>
              <a:tr h="370840">
                <a:tc>
                  <a:txBody>
                    <a:bodyPr/>
                    <a:lstStyle/>
                    <a:p>
                      <a:r>
                        <a:rPr lang="es-ES" noProof="0" dirty="0">
                          <a:solidFill>
                            <a:srgbClr val="00359B"/>
                          </a:solidFill>
                          <a:latin typeface="Georgia" panose="02040502050405020303" pitchFamily="18" charset="0"/>
                        </a:rPr>
                        <a:t>Junio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Juni</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Cuatro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589442"/>
                  </a:ext>
                </a:extLst>
              </a:tr>
              <a:tr h="370840">
                <a:tc>
                  <a:txBody>
                    <a:bodyPr/>
                    <a:lstStyle/>
                    <a:p>
                      <a:r>
                        <a:rPr lang="es-ES" noProof="0" dirty="0">
                          <a:solidFill>
                            <a:srgbClr val="00359B"/>
                          </a:solidFill>
                          <a:latin typeface="Georgia" panose="02040502050405020303" pitchFamily="18" charset="0"/>
                        </a:rPr>
                        <a:t>Julio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Juli</a:t>
                      </a:r>
                      <a:r>
                        <a:rPr lang="es-ES" b="1" noProof="0" dirty="0" err="1">
                          <a:solidFill>
                            <a:srgbClr val="00359B"/>
                          </a:solidFill>
                          <a:latin typeface="Georgia" panose="02040502050405020303" pitchFamily="18" charset="0"/>
                        </a:rPr>
                        <a:t>s</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Seis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71481327"/>
                  </a:ext>
                </a:extLst>
              </a:tr>
              <a:tr h="370840">
                <a:tc>
                  <a:txBody>
                    <a:bodyPr/>
                    <a:lstStyle/>
                    <a:p>
                      <a:r>
                        <a:rPr lang="es-ES" noProof="0" dirty="0">
                          <a:solidFill>
                            <a:srgbClr val="00359B"/>
                          </a:solidFill>
                          <a:latin typeface="Georgia" panose="02040502050405020303" pitchFamily="18" charset="0"/>
                        </a:rPr>
                        <a:t>Agosto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Agos</a:t>
                      </a:r>
                      <a:r>
                        <a:rPr lang="es-ES" b="1" noProof="0" dirty="0" err="1">
                          <a:solidFill>
                            <a:srgbClr val="00359B"/>
                          </a:solidFill>
                          <a:latin typeface="Georgia" panose="02040502050405020303" pitchFamily="18" charset="0"/>
                        </a:rPr>
                        <a:t>d</a:t>
                      </a:r>
                      <a:r>
                        <a:rPr lang="es-ES" b="0" noProof="0" dirty="0" err="1">
                          <a:solidFill>
                            <a:srgbClr val="00359B"/>
                          </a:solidFill>
                          <a:latin typeface="Georgia" panose="02040502050405020303" pitchFamily="18" charset="0"/>
                        </a:rPr>
                        <a:t>o</a:t>
                      </a:r>
                      <a:endParaRPr lang="es-ES" b="0"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Dos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5015383"/>
                  </a:ext>
                </a:extLst>
              </a:tr>
              <a:tr h="370840">
                <a:tc>
                  <a:txBody>
                    <a:bodyPr/>
                    <a:lstStyle/>
                    <a:p>
                      <a:r>
                        <a:rPr lang="es-ES" noProof="0" dirty="0">
                          <a:solidFill>
                            <a:srgbClr val="00359B"/>
                          </a:solidFill>
                          <a:latin typeface="Georgia" panose="02040502050405020303" pitchFamily="18" charset="0"/>
                        </a:rPr>
                        <a:t>Septiembre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Septien</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i</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Cinco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41523133"/>
                  </a:ext>
                </a:extLst>
              </a:tr>
              <a:tr h="370840">
                <a:tc>
                  <a:txBody>
                    <a:bodyPr/>
                    <a:lstStyle/>
                    <a:p>
                      <a:r>
                        <a:rPr lang="es-ES" noProof="0" dirty="0">
                          <a:solidFill>
                            <a:srgbClr val="00359B"/>
                          </a:solidFill>
                          <a:latin typeface="Georgia" panose="02040502050405020303" pitchFamily="18" charset="0"/>
                        </a:rPr>
                        <a:t>Octubre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Octu</a:t>
                      </a:r>
                      <a:r>
                        <a:rPr lang="es-ES" b="1" noProof="0" dirty="0" err="1">
                          <a:solidFill>
                            <a:srgbClr val="00359B"/>
                          </a:solidFill>
                          <a:latin typeface="Georgia" panose="02040502050405020303" pitchFamily="18" charset="0"/>
                        </a:rPr>
                        <a:t>z</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Zero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35215862"/>
                  </a:ext>
                </a:extLst>
              </a:tr>
              <a:tr h="370840">
                <a:tc>
                  <a:txBody>
                    <a:bodyPr/>
                    <a:lstStyle/>
                    <a:p>
                      <a:r>
                        <a:rPr lang="es-ES" noProof="0" dirty="0">
                          <a:solidFill>
                            <a:srgbClr val="00359B"/>
                          </a:solidFill>
                          <a:latin typeface="Georgia" panose="02040502050405020303" pitchFamily="18" charset="0"/>
                        </a:rPr>
                        <a:t>Noviembre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Noviem</a:t>
                      </a:r>
                      <a:r>
                        <a:rPr lang="es-ES" b="1" noProof="0" dirty="0" err="1">
                          <a:solidFill>
                            <a:srgbClr val="00359B"/>
                          </a:solidFill>
                          <a:latin typeface="Georgia" panose="02040502050405020303" pitchFamily="18" charset="0"/>
                        </a:rPr>
                        <a:t>t</a:t>
                      </a:r>
                      <a:r>
                        <a:rPr lang="es-ES" noProof="0" dirty="0" err="1">
                          <a:solidFill>
                            <a:srgbClr val="00359B"/>
                          </a:solidFill>
                          <a:latin typeface="Georgia" panose="02040502050405020303" pitchFamily="18" charset="0"/>
                        </a:rPr>
                        <a:t>e</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90010753"/>
                  </a:ext>
                </a:extLst>
              </a:tr>
              <a:tr h="370840">
                <a:tc>
                  <a:txBody>
                    <a:bodyPr/>
                    <a:lstStyle/>
                    <a:p>
                      <a:r>
                        <a:rPr lang="es-ES" noProof="0" dirty="0">
                          <a:solidFill>
                            <a:srgbClr val="00359B"/>
                          </a:solidFill>
                          <a:latin typeface="Georgia" panose="02040502050405020303" pitchFamily="18" charset="0"/>
                        </a:rPr>
                        <a:t>Diciembre</a:t>
                      </a:r>
                    </a:p>
                  </a:txBody>
                  <a:tcPr>
                    <a:lnL w="12700" cap="flat" cmpd="sng" algn="ctr">
                      <a:solidFill>
                        <a:srgbClr val="00359B"/>
                      </a:solidFill>
                      <a:prstDash val="solid"/>
                      <a:round/>
                      <a:headEnd type="none" w="med" len="med"/>
                      <a:tailEnd type="none" w="med" len="med"/>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5</a:t>
                      </a:r>
                    </a:p>
                  </a:txBody>
                  <a:tcPr>
                    <a:lnL w="12700" cmpd="sng">
                      <a:noFill/>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Diciem</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i</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Cinco</a:t>
                      </a:r>
                    </a:p>
                  </a:txBody>
                  <a:tcPr>
                    <a:lnL w="12700" cmpd="sng">
                      <a:noFill/>
                    </a:lnL>
                    <a:lnR w="12700" cap="flat" cmpd="sng" algn="ctr">
                      <a:solidFill>
                        <a:srgbClr val="00359B"/>
                      </a:solidFill>
                      <a:prstDash val="solid"/>
                      <a:round/>
                      <a:headEnd type="none" w="med" len="med"/>
                      <a:tailEnd type="none" w="med" len="med"/>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2374085"/>
                  </a:ext>
                </a:extLst>
              </a:tr>
            </a:tbl>
          </a:graphicData>
        </a:graphic>
      </p:graphicFrame>
      <p:sp>
        <p:nvSpPr>
          <p:cNvPr id="8" name="QuadreDeText 7">
            <a:extLst>
              <a:ext uri="{FF2B5EF4-FFF2-40B4-BE49-F238E27FC236}">
                <a16:creationId xmlns:a16="http://schemas.microsoft.com/office/drawing/2014/main" id="{804B46BE-37D9-4B5A-EACF-4F516034913B}"/>
              </a:ext>
            </a:extLst>
          </p:cNvPr>
          <p:cNvSpPr txBox="1"/>
          <p:nvPr/>
        </p:nvSpPr>
        <p:spPr>
          <a:xfrm>
            <a:off x="250823" y="111837"/>
            <a:ext cx="6100762"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ca-ES" sz="2800" b="1" strike="noStrike" cap="none" normalizeH="0" baseline="0" dirty="0">
                <a:ln>
                  <a:noFill/>
                </a:ln>
                <a:solidFill>
                  <a:srgbClr val="003D98"/>
                </a:solidFill>
                <a:effectLst/>
                <a:latin typeface="Georgia" panose="02040502050405020303" pitchFamily="18" charset="0"/>
              </a:rPr>
              <a:t>TABLA DE MESES</a:t>
            </a:r>
            <a:endParaRPr kumimoji="0" lang="es-ES" altLang="ca-ES" sz="2800" b="0" strike="noStrike" cap="none" normalizeH="0" baseline="0" dirty="0">
              <a:ln>
                <a:noFill/>
              </a:ln>
              <a:solidFill>
                <a:schemeClr val="tx1"/>
              </a:solidFill>
              <a:effectLst/>
              <a:latin typeface="Georgia" panose="02040502050405020303" pitchFamily="18" charset="0"/>
            </a:endParaRPr>
          </a:p>
        </p:txBody>
      </p:sp>
      <p:grpSp>
        <p:nvGrpSpPr>
          <p:cNvPr id="22" name="Agrupa 21">
            <a:extLst>
              <a:ext uri="{FF2B5EF4-FFF2-40B4-BE49-F238E27FC236}">
                <a16:creationId xmlns:a16="http://schemas.microsoft.com/office/drawing/2014/main" id="{60AD7AFC-09E6-2BB5-0598-E795624E3005}"/>
              </a:ext>
            </a:extLst>
          </p:cNvPr>
          <p:cNvGrpSpPr/>
          <p:nvPr/>
        </p:nvGrpSpPr>
        <p:grpSpPr>
          <a:xfrm>
            <a:off x="2343144" y="816824"/>
            <a:ext cx="842969" cy="4081463"/>
            <a:chOff x="7572369" y="788251"/>
            <a:chExt cx="1114431" cy="4081463"/>
          </a:xfrm>
        </p:grpSpPr>
        <p:cxnSp>
          <p:nvCxnSpPr>
            <p:cNvPr id="10" name="Connector de fletxa recta 9">
              <a:extLst>
                <a:ext uri="{FF2B5EF4-FFF2-40B4-BE49-F238E27FC236}">
                  <a16:creationId xmlns:a16="http://schemas.microsoft.com/office/drawing/2014/main" id="{95A12F2E-4C09-1DD5-F3F9-719481691B4E}"/>
                </a:ext>
              </a:extLst>
            </p:cNvPr>
            <p:cNvCxnSpPr/>
            <p:nvPr/>
          </p:nvCxnSpPr>
          <p:spPr>
            <a:xfrm>
              <a:off x="7572375" y="788251"/>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de fletxa recta 10">
              <a:extLst>
                <a:ext uri="{FF2B5EF4-FFF2-40B4-BE49-F238E27FC236}">
                  <a16:creationId xmlns:a16="http://schemas.microsoft.com/office/drawing/2014/main" id="{6F4C78C7-E409-A451-2E25-DD746B1EC041}"/>
                </a:ext>
              </a:extLst>
            </p:cNvPr>
            <p:cNvCxnSpPr/>
            <p:nvPr/>
          </p:nvCxnSpPr>
          <p:spPr>
            <a:xfrm>
              <a:off x="7572374" y="1183538"/>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de fletxa recta 11">
              <a:extLst>
                <a:ext uri="{FF2B5EF4-FFF2-40B4-BE49-F238E27FC236}">
                  <a16:creationId xmlns:a16="http://schemas.microsoft.com/office/drawing/2014/main" id="{E02CB407-8069-FBC9-C5FD-A892837BCB15}"/>
                </a:ext>
              </a:extLst>
            </p:cNvPr>
            <p:cNvCxnSpPr/>
            <p:nvPr/>
          </p:nvCxnSpPr>
          <p:spPr>
            <a:xfrm>
              <a:off x="7572373" y="155501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de fletxa recta 12">
              <a:extLst>
                <a:ext uri="{FF2B5EF4-FFF2-40B4-BE49-F238E27FC236}">
                  <a16:creationId xmlns:a16="http://schemas.microsoft.com/office/drawing/2014/main" id="{064165E6-E997-075B-CF3D-1FC25A9FA02D}"/>
                </a:ext>
              </a:extLst>
            </p:cNvPr>
            <p:cNvCxnSpPr/>
            <p:nvPr/>
          </p:nvCxnSpPr>
          <p:spPr>
            <a:xfrm>
              <a:off x="7572373" y="188362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de fletxa recta 13">
              <a:extLst>
                <a:ext uri="{FF2B5EF4-FFF2-40B4-BE49-F238E27FC236}">
                  <a16:creationId xmlns:a16="http://schemas.microsoft.com/office/drawing/2014/main" id="{7B928010-4E76-8590-6E60-303FFFB6D324}"/>
                </a:ext>
              </a:extLst>
            </p:cNvPr>
            <p:cNvCxnSpPr/>
            <p:nvPr/>
          </p:nvCxnSpPr>
          <p:spPr>
            <a:xfrm>
              <a:off x="7572373" y="228367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de fletxa recta 14">
              <a:extLst>
                <a:ext uri="{FF2B5EF4-FFF2-40B4-BE49-F238E27FC236}">
                  <a16:creationId xmlns:a16="http://schemas.microsoft.com/office/drawing/2014/main" id="{50B105B9-005B-10C9-B83A-7B8A96D4B10B}"/>
                </a:ext>
              </a:extLst>
            </p:cNvPr>
            <p:cNvCxnSpPr/>
            <p:nvPr/>
          </p:nvCxnSpPr>
          <p:spPr>
            <a:xfrm>
              <a:off x="7572373" y="2655151"/>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de fletxa recta 15">
              <a:extLst>
                <a:ext uri="{FF2B5EF4-FFF2-40B4-BE49-F238E27FC236}">
                  <a16:creationId xmlns:a16="http://schemas.microsoft.com/office/drawing/2014/main" id="{5231A5C0-2C1D-66E3-A793-83678586F904}"/>
                </a:ext>
              </a:extLst>
            </p:cNvPr>
            <p:cNvCxnSpPr/>
            <p:nvPr/>
          </p:nvCxnSpPr>
          <p:spPr>
            <a:xfrm>
              <a:off x="7572372" y="300852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de fletxa recta 16">
              <a:extLst>
                <a:ext uri="{FF2B5EF4-FFF2-40B4-BE49-F238E27FC236}">
                  <a16:creationId xmlns:a16="http://schemas.microsoft.com/office/drawing/2014/main" id="{DAA9E240-043B-1C09-CD1F-AC534514864D}"/>
                </a:ext>
              </a:extLst>
            </p:cNvPr>
            <p:cNvCxnSpPr/>
            <p:nvPr/>
          </p:nvCxnSpPr>
          <p:spPr>
            <a:xfrm>
              <a:off x="7572371" y="3398100"/>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de fletxa recta 17">
              <a:extLst>
                <a:ext uri="{FF2B5EF4-FFF2-40B4-BE49-F238E27FC236}">
                  <a16:creationId xmlns:a16="http://schemas.microsoft.com/office/drawing/2014/main" id="{467F2615-B166-EC72-BA45-ABAEF6AF5257}"/>
                </a:ext>
              </a:extLst>
            </p:cNvPr>
            <p:cNvCxnSpPr/>
            <p:nvPr/>
          </p:nvCxnSpPr>
          <p:spPr>
            <a:xfrm>
              <a:off x="7572370" y="3769577"/>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de fletxa recta 18">
              <a:extLst>
                <a:ext uri="{FF2B5EF4-FFF2-40B4-BE49-F238E27FC236}">
                  <a16:creationId xmlns:a16="http://schemas.microsoft.com/office/drawing/2014/main" id="{898FD06A-1717-CAA1-C580-76440830E78B}"/>
                </a:ext>
              </a:extLst>
            </p:cNvPr>
            <p:cNvCxnSpPr/>
            <p:nvPr/>
          </p:nvCxnSpPr>
          <p:spPr>
            <a:xfrm>
              <a:off x="7572369" y="412676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de fletxa recta 19">
              <a:extLst>
                <a:ext uri="{FF2B5EF4-FFF2-40B4-BE49-F238E27FC236}">
                  <a16:creationId xmlns:a16="http://schemas.microsoft.com/office/drawing/2014/main" id="{18346873-CDB3-9DA1-19DD-B314764122BB}"/>
                </a:ext>
              </a:extLst>
            </p:cNvPr>
            <p:cNvCxnSpPr/>
            <p:nvPr/>
          </p:nvCxnSpPr>
          <p:spPr>
            <a:xfrm>
              <a:off x="7572369" y="451252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de fletxa recta 20">
              <a:extLst>
                <a:ext uri="{FF2B5EF4-FFF2-40B4-BE49-F238E27FC236}">
                  <a16:creationId xmlns:a16="http://schemas.microsoft.com/office/drawing/2014/main" id="{80B04E79-802D-19E5-632C-D752EE52D9F0}"/>
                </a:ext>
              </a:extLst>
            </p:cNvPr>
            <p:cNvCxnSpPr/>
            <p:nvPr/>
          </p:nvCxnSpPr>
          <p:spPr>
            <a:xfrm>
              <a:off x="7572369" y="4869714"/>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1">
            <a:extLst>
              <a:ext uri="{FF2B5EF4-FFF2-40B4-BE49-F238E27FC236}">
                <a16:creationId xmlns:a16="http://schemas.microsoft.com/office/drawing/2014/main" id="{44DD57C7-5A22-6C9F-FB35-0F5055ECC5BD}"/>
              </a:ext>
            </a:extLst>
          </p:cNvPr>
          <p:cNvSpPr>
            <a:spLocks noChangeArrowheads="1"/>
          </p:cNvSpPr>
          <p:nvPr/>
        </p:nvSpPr>
        <p:spPr bwMode="auto">
          <a:xfrm>
            <a:off x="6597651" y="432281"/>
            <a:ext cx="525145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DÍA</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El propio número del día.</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ca-ES" b="0" i="0" u="none" strike="noStrike" cap="none" normalizeH="0" baseline="0" dirty="0">
              <a:ln>
                <a:noFill/>
              </a:ln>
              <a:solidFill>
                <a:srgbClr val="003D98"/>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MES</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La lista de la tabla de meses.</a:t>
            </a:r>
            <a:endParaRPr kumimoji="0" lang="es-ES" altLang="ca-ES" b="0" i="0" u="none" strike="noStrike" cap="none" normalizeH="0" baseline="0" dirty="0">
              <a:ln>
                <a:noFill/>
              </a:ln>
              <a:solidFill>
                <a:srgbClr val="00359B"/>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AÑO</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Se necesita coger los dos últimos números del año y dividirlos entre 4 para saber el numero de años bisiestos que hay. Luego se suma los dos últimos números del año con el resultado de la división.</a:t>
            </a:r>
          </a:p>
          <a:p>
            <a:pPr marL="0" marR="0" lvl="0" indent="0" algn="just" defTabSz="914400" rtl="0" eaLnBrk="0" fontAlgn="base" latinLnBrk="0" hangingPunct="0">
              <a:lnSpc>
                <a:spcPct val="100000"/>
              </a:lnSpc>
              <a:spcBef>
                <a:spcPct val="0"/>
              </a:spcBef>
              <a:spcAft>
                <a:spcPct val="0"/>
              </a:spcAft>
              <a:buClrTx/>
              <a:buSzTx/>
              <a:buFontTx/>
              <a:buNone/>
              <a:tabLst/>
            </a:pPr>
            <a:endParaRPr lang="es-ES" altLang="ca-ES" b="1" dirty="0">
              <a:solidFill>
                <a:srgbClr val="003D98"/>
              </a:solidFill>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SIGLO</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Este sigue el siguiente orden cíclico: </a:t>
            </a:r>
            <a:endParaRPr kumimoji="0" lang="es-ES" altLang="ca-ES" b="0" i="0" u="none" strike="noStrike" cap="none" normalizeH="0" baseline="0" dirty="0">
              <a:ln>
                <a:noFill/>
              </a:ln>
              <a:solidFill>
                <a:schemeClr val="tx1"/>
              </a:solidFill>
              <a:effectLst/>
              <a:latin typeface="Georgia" panose="02040502050405020303" pitchFamily="18" charset="0"/>
            </a:endParaRPr>
          </a:p>
        </p:txBody>
      </p:sp>
      <p:graphicFrame>
        <p:nvGraphicFramePr>
          <p:cNvPr id="9" name="Taula 8">
            <a:extLst>
              <a:ext uri="{FF2B5EF4-FFF2-40B4-BE49-F238E27FC236}">
                <a16:creationId xmlns:a16="http://schemas.microsoft.com/office/drawing/2014/main" id="{AA724D39-4203-4672-FE12-EADBA85D6E08}"/>
              </a:ext>
            </a:extLst>
          </p:cNvPr>
          <p:cNvGraphicFramePr>
            <a:graphicFrameLocks noGrp="1"/>
          </p:cNvGraphicFramePr>
          <p:nvPr/>
        </p:nvGraphicFramePr>
        <p:xfrm>
          <a:off x="6597651" y="4433467"/>
          <a:ext cx="4724400" cy="929640"/>
        </p:xfrm>
        <a:graphic>
          <a:graphicData uri="http://schemas.openxmlformats.org/drawingml/2006/table">
            <a:tbl>
              <a:tblPr/>
              <a:tblGrid>
                <a:gridCol w="1181100">
                  <a:extLst>
                    <a:ext uri="{9D8B030D-6E8A-4147-A177-3AD203B41FA5}">
                      <a16:colId xmlns:a16="http://schemas.microsoft.com/office/drawing/2014/main" val="1734082973"/>
                    </a:ext>
                  </a:extLst>
                </a:gridCol>
                <a:gridCol w="1181100">
                  <a:extLst>
                    <a:ext uri="{9D8B030D-6E8A-4147-A177-3AD203B41FA5}">
                      <a16:colId xmlns:a16="http://schemas.microsoft.com/office/drawing/2014/main" val="4184848327"/>
                    </a:ext>
                  </a:extLst>
                </a:gridCol>
                <a:gridCol w="1181100">
                  <a:extLst>
                    <a:ext uri="{9D8B030D-6E8A-4147-A177-3AD203B41FA5}">
                      <a16:colId xmlns:a16="http://schemas.microsoft.com/office/drawing/2014/main" val="124051278"/>
                    </a:ext>
                  </a:extLst>
                </a:gridCol>
                <a:gridCol w="1181100">
                  <a:extLst>
                    <a:ext uri="{9D8B030D-6E8A-4147-A177-3AD203B41FA5}">
                      <a16:colId xmlns:a16="http://schemas.microsoft.com/office/drawing/2014/main" val="3511522378"/>
                    </a:ext>
                  </a:extLst>
                </a:gridCol>
              </a:tblGrid>
              <a:tr h="385110">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XXI</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XX</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XIX</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XVIII</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64135214"/>
                  </a:ext>
                </a:extLst>
              </a:tr>
              <a:tr h="385110">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6</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0</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2</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4</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165103488"/>
                  </a:ext>
                </a:extLst>
              </a:tr>
            </a:tbl>
          </a:graphicData>
        </a:graphic>
      </p:graphicFrame>
      <p:sp>
        <p:nvSpPr>
          <p:cNvPr id="23" name="QuadreDeText 22">
            <a:extLst>
              <a:ext uri="{FF2B5EF4-FFF2-40B4-BE49-F238E27FC236}">
                <a16:creationId xmlns:a16="http://schemas.microsoft.com/office/drawing/2014/main" id="{13B9CEC5-1CAA-4F60-381B-F8F052430047}"/>
              </a:ext>
            </a:extLst>
          </p:cNvPr>
          <p:cNvSpPr txBox="1"/>
          <p:nvPr/>
        </p:nvSpPr>
        <p:spPr>
          <a:xfrm>
            <a:off x="6505576" y="5502389"/>
            <a:ext cx="5343526" cy="1200329"/>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Para terminar, hace falta hacer la operación “módulo” </a:t>
            </a:r>
            <a:r>
              <a:rPr kumimoji="0" lang="es-ES" altLang="ca-ES" b="1" i="0" u="none" strike="noStrike" cap="none" normalizeH="0" baseline="0" dirty="0">
                <a:ln>
                  <a:noFill/>
                </a:ln>
                <a:solidFill>
                  <a:srgbClr val="003D98"/>
                </a:solidFill>
                <a:effectLst/>
                <a:latin typeface="Georgia" panose="02040502050405020303" pitchFamily="18" charset="0"/>
              </a:rPr>
              <a:t>(</a:t>
            </a:r>
            <a:r>
              <a:rPr kumimoji="0" lang="es-ES" altLang="ca-ES" b="1" i="0" u="none" strike="noStrike" cap="none" normalizeH="0" baseline="0" dirty="0" err="1">
                <a:ln>
                  <a:noFill/>
                </a:ln>
                <a:solidFill>
                  <a:srgbClr val="003D98"/>
                </a:solidFill>
                <a:effectLst/>
                <a:latin typeface="Georgia" panose="02040502050405020303" pitchFamily="18" charset="0"/>
              </a:rPr>
              <a:t>Dmod</a:t>
            </a:r>
            <a:r>
              <a:rPr kumimoji="0" lang="es-ES" altLang="ca-ES" b="1" i="1" u="none" strike="noStrike" cap="none" normalizeH="0" baseline="0" dirty="0" err="1">
                <a:ln>
                  <a:noFill/>
                </a:ln>
                <a:solidFill>
                  <a:srgbClr val="003D98"/>
                </a:solidFill>
                <a:effectLst/>
                <a:latin typeface="Georgia" panose="02040502050405020303" pitchFamily="18" charset="0"/>
              </a:rPr>
              <a:t>n</a:t>
            </a:r>
            <a:r>
              <a:rPr kumimoji="0" lang="es-ES" altLang="ca-ES" b="1" i="0" u="none" strike="noStrike" cap="none" normalizeH="0" baseline="0" dirty="0">
                <a:ln>
                  <a:noFill/>
                </a:ln>
                <a:solidFill>
                  <a:srgbClr val="003D98"/>
                </a:solidFill>
                <a:effectLst/>
                <a:latin typeface="Georgia" panose="02040502050405020303" pitchFamily="18" charset="0"/>
              </a:rPr>
              <a:t>)</a:t>
            </a:r>
            <a:r>
              <a:rPr kumimoji="0" lang="es-ES" altLang="ca-ES" b="0" i="0" u="none" strike="noStrike" cap="none" normalizeH="0" baseline="0" dirty="0">
                <a:ln>
                  <a:noFill/>
                </a:ln>
                <a:solidFill>
                  <a:srgbClr val="003D98"/>
                </a:solidFill>
                <a:effectLst/>
                <a:latin typeface="Georgia" panose="02040502050405020303" pitchFamily="18" charset="0"/>
              </a:rPr>
              <a:t>. Esta operación solo es </a:t>
            </a:r>
            <a:r>
              <a:rPr kumimoji="0" lang="es-ES" altLang="ca-ES" b="0" i="0" u="sng" strike="noStrike" cap="none" normalizeH="0" baseline="0" dirty="0">
                <a:ln>
                  <a:noFill/>
                </a:ln>
                <a:solidFill>
                  <a:srgbClr val="003D98"/>
                </a:solidFill>
                <a:effectLst/>
                <a:latin typeface="Georgia" panose="02040502050405020303" pitchFamily="18" charset="0"/>
              </a:rPr>
              <a:t>el resto</a:t>
            </a:r>
            <a:r>
              <a:rPr kumimoji="0" lang="es-ES" altLang="ca-ES" b="0" i="0" strike="noStrike" cap="none" normalizeH="0" baseline="0" dirty="0">
                <a:ln>
                  <a:noFill/>
                </a:ln>
                <a:solidFill>
                  <a:srgbClr val="003D98"/>
                </a:solidFill>
                <a:effectLst/>
                <a:latin typeface="Georgia" panose="02040502050405020303" pitchFamily="18" charset="0"/>
              </a:rPr>
              <a:t> </a:t>
            </a:r>
            <a:r>
              <a:rPr kumimoji="0" lang="es-ES" altLang="ca-ES" b="0" i="0" u="none" strike="noStrike" cap="none" normalizeH="0" baseline="0" dirty="0">
                <a:ln>
                  <a:noFill/>
                </a:ln>
                <a:solidFill>
                  <a:srgbClr val="003D98"/>
                </a:solidFill>
                <a:effectLst/>
                <a:latin typeface="Georgia" panose="02040502050405020303" pitchFamily="18" charset="0"/>
              </a:rPr>
              <a:t>de la división  de un dividendo (</a:t>
            </a:r>
            <a:r>
              <a:rPr kumimoji="0" lang="es-ES" altLang="ca-ES" b="0" i="1" u="none" strike="noStrike" cap="none" normalizeH="0" baseline="0" dirty="0">
                <a:ln>
                  <a:noFill/>
                </a:ln>
                <a:solidFill>
                  <a:srgbClr val="003D98"/>
                </a:solidFill>
                <a:effectLst/>
                <a:latin typeface="Georgia" panose="02040502050405020303" pitchFamily="18" charset="0"/>
              </a:rPr>
              <a:t>D</a:t>
            </a:r>
            <a:r>
              <a:rPr kumimoji="0" lang="es-ES" altLang="ca-ES" b="0" i="0" u="none" strike="noStrike" cap="none" normalizeH="0" baseline="0" dirty="0">
                <a:ln>
                  <a:noFill/>
                </a:ln>
                <a:solidFill>
                  <a:srgbClr val="003D98"/>
                </a:solidFill>
                <a:effectLst/>
                <a:latin typeface="Georgia" panose="02040502050405020303" pitchFamily="18" charset="0"/>
              </a:rPr>
              <a:t>) entre el divisor </a:t>
            </a:r>
            <a:r>
              <a:rPr kumimoji="0" lang="es-ES" altLang="ca-ES" u="none" strike="noStrike" cap="none" normalizeH="0" baseline="0" dirty="0">
                <a:ln>
                  <a:noFill/>
                </a:ln>
                <a:solidFill>
                  <a:srgbClr val="003D98"/>
                </a:solidFill>
                <a:effectLst/>
                <a:latin typeface="Georgia" panose="02040502050405020303" pitchFamily="18" charset="0"/>
              </a:rPr>
              <a:t>(</a:t>
            </a:r>
            <a:r>
              <a:rPr kumimoji="0" lang="es-ES" altLang="ca-ES" i="1" u="none" strike="noStrike" cap="none" normalizeH="0" baseline="0" dirty="0">
                <a:ln>
                  <a:noFill/>
                </a:ln>
                <a:solidFill>
                  <a:srgbClr val="003D98"/>
                </a:solidFill>
                <a:effectLst/>
                <a:latin typeface="Georgia" panose="02040502050405020303" pitchFamily="18" charset="0"/>
              </a:rPr>
              <a:t>n</a:t>
            </a:r>
            <a:r>
              <a:rPr kumimoji="0" lang="es-ES" altLang="ca-ES" u="none" strike="noStrike" cap="none" normalizeH="0" baseline="0" dirty="0">
                <a:ln>
                  <a:noFill/>
                </a:ln>
                <a:solidFill>
                  <a:srgbClr val="003D98"/>
                </a:solidFill>
                <a:effectLst/>
                <a:latin typeface="Georgia" panose="02040502050405020303" pitchFamily="18" charset="0"/>
              </a:rPr>
              <a:t>).</a:t>
            </a:r>
            <a:endParaRPr kumimoji="0" lang="es-ES" altLang="ca-ES" u="none" strike="noStrike" cap="none" normalizeH="0" baseline="0" dirty="0">
              <a:ln>
                <a:noFill/>
              </a:ln>
              <a:solidFill>
                <a:schemeClr val="tx1"/>
              </a:solidFill>
              <a:effectLst/>
              <a:latin typeface="Georgia" panose="02040502050405020303" pitchFamily="18" charset="0"/>
            </a:endParaRPr>
          </a:p>
        </p:txBody>
      </p:sp>
      <p:sp>
        <p:nvSpPr>
          <p:cNvPr id="24" name="QuadreDeText 23">
            <a:extLst>
              <a:ext uri="{FF2B5EF4-FFF2-40B4-BE49-F238E27FC236}">
                <a16:creationId xmlns:a16="http://schemas.microsoft.com/office/drawing/2014/main" id="{25DCDCC1-7C12-8104-E288-70738CBFA907}"/>
              </a:ext>
            </a:extLst>
          </p:cNvPr>
          <p:cNvSpPr txBox="1"/>
          <p:nvPr/>
        </p:nvSpPr>
        <p:spPr>
          <a:xfrm>
            <a:off x="147639" y="5103158"/>
            <a:ext cx="6450012" cy="1754326"/>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r>
              <a:rPr lang="es-ES" dirty="0">
                <a:latin typeface="Georgia" panose="02040502050405020303" pitchFamily="18" charset="0"/>
              </a:rPr>
              <a:t> </a:t>
            </a:r>
            <a:r>
              <a:rPr lang="es-ES" b="1" dirty="0">
                <a:latin typeface="Georgia" panose="02040502050405020303" pitchFamily="18" charset="0"/>
              </a:rPr>
              <a:t>hoy – 28/02/2024</a:t>
            </a:r>
          </a:p>
          <a:p>
            <a:r>
              <a:rPr lang="es-ES" dirty="0">
                <a:latin typeface="Georgia" panose="02040502050405020303" pitchFamily="18" charset="0"/>
              </a:rPr>
              <a:t>El numero del día se queda igual:			28</a:t>
            </a:r>
          </a:p>
          <a:p>
            <a:r>
              <a:rPr lang="es-ES" dirty="0">
                <a:latin typeface="Georgia" panose="02040502050405020303" pitchFamily="18" charset="0"/>
              </a:rPr>
              <a:t>Febrero tiene código 3: 				03</a:t>
            </a:r>
          </a:p>
          <a:p>
            <a:r>
              <a:rPr lang="es-ES" dirty="0">
                <a:latin typeface="Georgia" panose="02040502050405020303" pitchFamily="18" charset="0"/>
              </a:rPr>
              <a:t>El 2024 tiene código 30:				30</a:t>
            </a:r>
          </a:p>
          <a:p>
            <a:r>
              <a:rPr lang="es-ES" dirty="0">
                <a:latin typeface="Georgia" panose="02040502050405020303" pitchFamily="18" charset="0"/>
              </a:rPr>
              <a:t>El siglo XXI tiene código 6 (en enero i febrero 5):	05</a:t>
            </a:r>
          </a:p>
          <a:p>
            <a:r>
              <a:rPr lang="es-ES" dirty="0">
                <a:latin typeface="Georgia" panose="02040502050405020303" pitchFamily="18" charset="0"/>
              </a:rPr>
              <a:t>Total: 28+3+30+5=66(mod7)=3 </a:t>
            </a:r>
            <a:r>
              <a:rPr lang="es-ES" b="0" i="0" dirty="0">
                <a:effectLst/>
                <a:latin typeface="Georgia" panose="02040502050405020303" pitchFamily="18" charset="0"/>
              </a:rPr>
              <a:t>→</a:t>
            </a:r>
            <a:r>
              <a:rPr lang="es-ES" b="0" i="0" dirty="0">
                <a:solidFill>
                  <a:srgbClr val="00297A"/>
                </a:solidFill>
                <a:effectLst/>
                <a:latin typeface="Georgia" panose="02040502050405020303" pitchFamily="18" charset="0"/>
              </a:rPr>
              <a:t> </a:t>
            </a:r>
            <a:r>
              <a:rPr lang="es-ES" b="1" i="0" dirty="0">
                <a:solidFill>
                  <a:srgbClr val="00297A"/>
                </a:solidFill>
                <a:effectLst/>
                <a:latin typeface="Georgia" panose="02040502050405020303" pitchFamily="18" charset="0"/>
              </a:rPr>
              <a:t>MIÉRCOLES</a:t>
            </a:r>
            <a:endParaRPr lang="es-ES" b="1" dirty="0">
              <a:latin typeface="Georgia" panose="02040502050405020303" pitchFamily="18" charset="0"/>
            </a:endParaRPr>
          </a:p>
        </p:txBody>
      </p:sp>
    </p:spTree>
    <p:extLst>
      <p:ext uri="{BB962C8B-B14F-4D97-AF65-F5344CB8AC3E}">
        <p14:creationId xmlns:p14="http://schemas.microsoft.com/office/powerpoint/2010/main" val="1196966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FFB8AD85-74C1-996F-A067-FDFB4116BCA0}"/>
              </a:ext>
            </a:extLst>
          </p:cNvPr>
          <p:cNvSpPr>
            <a:spLocks noGrp="1"/>
          </p:cNvSpPr>
          <p:nvPr>
            <p:ph type="title"/>
          </p:nvPr>
        </p:nvSpPr>
        <p:spPr/>
        <p:txBody>
          <a:bodyPr/>
          <a:lstStyle/>
          <a:p>
            <a:r>
              <a:rPr lang="es-ES" b="1" dirty="0">
                <a:solidFill>
                  <a:srgbClr val="C00000"/>
                </a:solidFill>
                <a:latin typeface="Georgia" panose="02040502050405020303" pitchFamily="18" charset="0"/>
              </a:rPr>
              <a:t>¡Vamos a practicar!</a:t>
            </a:r>
          </a:p>
        </p:txBody>
      </p:sp>
      <p:sp>
        <p:nvSpPr>
          <p:cNvPr id="3" name="QuadreDeText 2">
            <a:extLst>
              <a:ext uri="{FF2B5EF4-FFF2-40B4-BE49-F238E27FC236}">
                <a16:creationId xmlns:a16="http://schemas.microsoft.com/office/drawing/2014/main" id="{56CCC36D-BD42-6A01-795A-89A8811A32A7}"/>
              </a:ext>
            </a:extLst>
          </p:cNvPr>
          <p:cNvSpPr txBox="1"/>
          <p:nvPr/>
        </p:nvSpPr>
        <p:spPr>
          <a:xfrm>
            <a:off x="838200" y="1846730"/>
            <a:ext cx="9811871" cy="1200329"/>
          </a:xfrm>
          <a:prstGeom prst="rect">
            <a:avLst/>
          </a:prstGeom>
          <a:noFill/>
        </p:spPr>
        <p:txBody>
          <a:bodyPr wrap="square" rtlCol="0">
            <a:spAutoFit/>
          </a:bodyPr>
          <a:lstStyle/>
          <a:p>
            <a:r>
              <a:rPr lang="es-ES" b="1" dirty="0">
                <a:solidFill>
                  <a:srgbClr val="00297A"/>
                </a:solidFill>
                <a:latin typeface="Georgia" panose="02040502050405020303" pitchFamily="18" charset="0"/>
              </a:rPr>
              <a:t>Cada uno de vosotros nacisteis un día diferente de un año diferente…</a:t>
            </a:r>
          </a:p>
          <a:p>
            <a:endParaRPr lang="es-ES" dirty="0">
              <a:solidFill>
                <a:srgbClr val="00297A"/>
              </a:solidFill>
              <a:latin typeface="Georgia" panose="02040502050405020303" pitchFamily="18" charset="0"/>
            </a:endParaRPr>
          </a:p>
          <a:p>
            <a:r>
              <a:rPr lang="es-ES" b="1" dirty="0">
                <a:solidFill>
                  <a:srgbClr val="00297A"/>
                </a:solidFill>
                <a:latin typeface="Georgia" panose="02040502050405020303" pitchFamily="18" charset="0"/>
              </a:rPr>
              <a:t>Calculad el día de la semana en que nacisteis, y si ya lo sabéis,</a:t>
            </a:r>
          </a:p>
          <a:p>
            <a:r>
              <a:rPr lang="es-ES" b="1" dirty="0">
                <a:solidFill>
                  <a:srgbClr val="00297A"/>
                </a:solidFill>
                <a:latin typeface="Georgia" panose="02040502050405020303" pitchFamily="18" charset="0"/>
              </a:rPr>
              <a:t>¿coincide con el que acabáis de calcular?</a:t>
            </a:r>
          </a:p>
        </p:txBody>
      </p:sp>
      <p:sp>
        <p:nvSpPr>
          <p:cNvPr id="4" name="Rectangle: cantonades arrodonides 3">
            <a:extLst>
              <a:ext uri="{FF2B5EF4-FFF2-40B4-BE49-F238E27FC236}">
                <a16:creationId xmlns:a16="http://schemas.microsoft.com/office/drawing/2014/main" id="{3C0D3B9B-778A-CFF4-84D8-1247D411B6BD}"/>
              </a:ext>
            </a:extLst>
          </p:cNvPr>
          <p:cNvSpPr/>
          <p:nvPr/>
        </p:nvSpPr>
        <p:spPr>
          <a:xfrm>
            <a:off x="3101788" y="4634753"/>
            <a:ext cx="5351930" cy="1586753"/>
          </a:xfrm>
          <a:prstGeom prst="roundRect">
            <a:avLst/>
          </a:prstGeom>
          <a:solidFill>
            <a:srgbClr val="00297A">
              <a:alpha val="30000"/>
            </a:srgbClr>
          </a:solidFill>
          <a:ln w="38100">
            <a:solidFill>
              <a:srgbClr val="00297A"/>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ca-ES" sz="5400" b="1" dirty="0">
                <a:solidFill>
                  <a:srgbClr val="00297A"/>
                </a:solidFill>
                <a:latin typeface="Georgia" panose="02040502050405020303" pitchFamily="18" charset="0"/>
              </a:rPr>
              <a:t>¡ADELATE!</a:t>
            </a:r>
          </a:p>
        </p:txBody>
      </p:sp>
    </p:spTree>
    <p:extLst>
      <p:ext uri="{BB962C8B-B14F-4D97-AF65-F5344CB8AC3E}">
        <p14:creationId xmlns:p14="http://schemas.microsoft.com/office/powerpoint/2010/main" val="1138077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Life in Games: The Playful Genius of John Conway | WIRED">
            <a:extLst>
              <a:ext uri="{FF2B5EF4-FFF2-40B4-BE49-F238E27FC236}">
                <a16:creationId xmlns:a16="http://schemas.microsoft.com/office/drawing/2014/main" id="{7CCF9407-9A6E-DFEB-3F7C-6A6ABB02E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 y="190500"/>
            <a:ext cx="4100513" cy="3077753"/>
          </a:xfrm>
          <a:prstGeom prst="rect">
            <a:avLst/>
          </a:prstGeom>
          <a:ln w="28575">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QuadreDeText 2">
            <a:extLst>
              <a:ext uri="{FF2B5EF4-FFF2-40B4-BE49-F238E27FC236}">
                <a16:creationId xmlns:a16="http://schemas.microsoft.com/office/drawing/2014/main" id="{BF23B8FD-3D3E-F6F3-DBC9-34E745EABA2C}"/>
              </a:ext>
            </a:extLst>
          </p:cNvPr>
          <p:cNvSpPr txBox="1"/>
          <p:nvPr/>
        </p:nvSpPr>
        <p:spPr>
          <a:xfrm>
            <a:off x="5118566" y="102269"/>
            <a:ext cx="2357437" cy="4146520"/>
          </a:xfrm>
          <a:prstGeom prst="rect">
            <a:avLst/>
          </a:prstGeom>
          <a:noFill/>
        </p:spPr>
        <p:txBody>
          <a:bodyPr wrap="square" rtlCol="0">
            <a:spAutoFit/>
          </a:bodyPr>
          <a:lstStyle/>
          <a:p>
            <a:pPr marL="285750" indent="-285750">
              <a:lnSpc>
                <a:spcPct val="150000"/>
              </a:lnSpc>
              <a:buBlip>
                <a:blip r:embed="rId4">
                  <a:extLst>
                    <a:ext uri="{96DAC541-7B7A-43D3-8B79-37D633B846F1}">
                      <asvg:svgBlip xmlns:asvg="http://schemas.microsoft.com/office/drawing/2016/SVG/main" r:embed="rId5"/>
                    </a:ext>
                  </a:extLst>
                </a:blip>
              </a:buBlip>
            </a:pPr>
            <a:r>
              <a:rPr lang="ca-ES" sz="3600" dirty="0">
                <a:latin typeface="Georgia" panose="02040502050405020303" pitchFamily="18" charset="0"/>
              </a:rPr>
              <a:t> 4/4</a:t>
            </a:r>
          </a:p>
          <a:p>
            <a:pPr marL="285750" indent="-285750">
              <a:lnSpc>
                <a:spcPct val="150000"/>
              </a:lnSpc>
              <a:buBlip>
                <a:blip r:embed="rId4">
                  <a:extLst>
                    <a:ext uri="{96DAC541-7B7A-43D3-8B79-37D633B846F1}">
                      <asvg:svgBlip xmlns:asvg="http://schemas.microsoft.com/office/drawing/2016/SVG/main" r:embed="rId5"/>
                    </a:ext>
                  </a:extLst>
                </a:blip>
              </a:buBlip>
            </a:pPr>
            <a:r>
              <a:rPr lang="ca-ES" sz="3600" dirty="0">
                <a:latin typeface="Georgia" panose="02040502050405020303" pitchFamily="18" charset="0"/>
              </a:rPr>
              <a:t> 6/6</a:t>
            </a:r>
          </a:p>
          <a:p>
            <a:pPr marL="285750" indent="-285750">
              <a:lnSpc>
                <a:spcPct val="150000"/>
              </a:lnSpc>
              <a:buBlip>
                <a:blip r:embed="rId4">
                  <a:extLst>
                    <a:ext uri="{96DAC541-7B7A-43D3-8B79-37D633B846F1}">
                      <asvg:svgBlip xmlns:asvg="http://schemas.microsoft.com/office/drawing/2016/SVG/main" r:embed="rId5"/>
                    </a:ext>
                  </a:extLst>
                </a:blip>
              </a:buBlip>
            </a:pPr>
            <a:r>
              <a:rPr lang="ca-ES" sz="3600" dirty="0">
                <a:latin typeface="Georgia" panose="02040502050405020303" pitchFamily="18" charset="0"/>
              </a:rPr>
              <a:t> 8/8</a:t>
            </a:r>
          </a:p>
          <a:p>
            <a:pPr marL="285750" indent="-285750">
              <a:lnSpc>
                <a:spcPct val="150000"/>
              </a:lnSpc>
              <a:buBlip>
                <a:blip r:embed="rId4">
                  <a:extLst>
                    <a:ext uri="{96DAC541-7B7A-43D3-8B79-37D633B846F1}">
                      <asvg:svgBlip xmlns:asvg="http://schemas.microsoft.com/office/drawing/2016/SVG/main" r:embed="rId5"/>
                    </a:ext>
                  </a:extLst>
                </a:blip>
              </a:buBlip>
            </a:pPr>
            <a:r>
              <a:rPr lang="ca-ES" sz="3600" dirty="0">
                <a:latin typeface="Georgia" panose="02040502050405020303" pitchFamily="18" charset="0"/>
              </a:rPr>
              <a:t> 10/10</a:t>
            </a:r>
          </a:p>
          <a:p>
            <a:pPr marL="285750" indent="-285750">
              <a:lnSpc>
                <a:spcPct val="150000"/>
              </a:lnSpc>
              <a:buBlip>
                <a:blip r:embed="rId4">
                  <a:extLst>
                    <a:ext uri="{96DAC541-7B7A-43D3-8B79-37D633B846F1}">
                      <asvg:svgBlip xmlns:asvg="http://schemas.microsoft.com/office/drawing/2016/SVG/main" r:embed="rId5"/>
                    </a:ext>
                  </a:extLst>
                </a:blip>
              </a:buBlip>
            </a:pPr>
            <a:r>
              <a:rPr lang="ca-ES" sz="3600" dirty="0">
                <a:latin typeface="Georgia" panose="02040502050405020303" pitchFamily="18" charset="0"/>
              </a:rPr>
              <a:t> 12/12</a:t>
            </a:r>
          </a:p>
        </p:txBody>
      </p:sp>
      <p:sp>
        <p:nvSpPr>
          <p:cNvPr id="4" name="QuadreDeText 3">
            <a:extLst>
              <a:ext uri="{FF2B5EF4-FFF2-40B4-BE49-F238E27FC236}">
                <a16:creationId xmlns:a16="http://schemas.microsoft.com/office/drawing/2014/main" id="{DB9ED671-072E-2EFB-F472-2008E52FDEA0}"/>
              </a:ext>
            </a:extLst>
          </p:cNvPr>
          <p:cNvSpPr txBox="1"/>
          <p:nvPr/>
        </p:nvSpPr>
        <p:spPr>
          <a:xfrm>
            <a:off x="9019054" y="102269"/>
            <a:ext cx="2357437" cy="4146520"/>
          </a:xfrm>
          <a:prstGeom prst="rect">
            <a:avLst/>
          </a:prstGeom>
          <a:noFill/>
        </p:spPr>
        <p:txBody>
          <a:bodyPr wrap="square" rtlCol="0">
            <a:spAutoFit/>
          </a:bodyPr>
          <a:lstStyle/>
          <a:p>
            <a:pPr marL="285750" indent="-285750">
              <a:lnSpc>
                <a:spcPct val="150000"/>
              </a:lnSpc>
              <a:buBlip>
                <a:blip r:embed="rId4">
                  <a:extLst>
                    <a:ext uri="{96DAC541-7B7A-43D3-8B79-37D633B846F1}">
                      <asvg:svgBlip xmlns:asvg="http://schemas.microsoft.com/office/drawing/2016/SVG/main" r:embed="rId5"/>
                    </a:ext>
                  </a:extLst>
                </a:blip>
              </a:buBlip>
            </a:pPr>
            <a:r>
              <a:rPr lang="ca-ES" sz="3600" dirty="0">
                <a:latin typeface="Georgia" panose="02040502050405020303" pitchFamily="18" charset="0"/>
              </a:rPr>
              <a:t> 0/3</a:t>
            </a:r>
          </a:p>
          <a:p>
            <a:pPr marL="285750" indent="-285750">
              <a:lnSpc>
                <a:spcPct val="150000"/>
              </a:lnSpc>
              <a:buBlip>
                <a:blip r:embed="rId4">
                  <a:extLst>
                    <a:ext uri="{96DAC541-7B7A-43D3-8B79-37D633B846F1}">
                      <asvg:svgBlip xmlns:asvg="http://schemas.microsoft.com/office/drawing/2016/SVG/main" r:embed="rId5"/>
                    </a:ext>
                  </a:extLst>
                </a:blip>
              </a:buBlip>
            </a:pPr>
            <a:r>
              <a:rPr lang="ca-ES" sz="3600" dirty="0">
                <a:latin typeface="Georgia" panose="02040502050405020303" pitchFamily="18" charset="0"/>
              </a:rPr>
              <a:t> 5/9</a:t>
            </a:r>
          </a:p>
          <a:p>
            <a:pPr marL="285750" indent="-285750">
              <a:lnSpc>
                <a:spcPct val="150000"/>
              </a:lnSpc>
              <a:buBlip>
                <a:blip r:embed="rId4">
                  <a:extLst>
                    <a:ext uri="{96DAC541-7B7A-43D3-8B79-37D633B846F1}">
                      <asvg:svgBlip xmlns:asvg="http://schemas.microsoft.com/office/drawing/2016/SVG/main" r:embed="rId5"/>
                    </a:ext>
                  </a:extLst>
                </a:blip>
              </a:buBlip>
            </a:pPr>
            <a:r>
              <a:rPr lang="ca-ES" sz="3600" dirty="0">
                <a:latin typeface="Georgia" panose="02040502050405020303" pitchFamily="18" charset="0"/>
              </a:rPr>
              <a:t> 9/5</a:t>
            </a:r>
          </a:p>
          <a:p>
            <a:pPr marL="285750" indent="-285750">
              <a:lnSpc>
                <a:spcPct val="150000"/>
              </a:lnSpc>
              <a:buBlip>
                <a:blip r:embed="rId4">
                  <a:extLst>
                    <a:ext uri="{96DAC541-7B7A-43D3-8B79-37D633B846F1}">
                      <asvg:svgBlip xmlns:asvg="http://schemas.microsoft.com/office/drawing/2016/SVG/main" r:embed="rId5"/>
                    </a:ext>
                  </a:extLst>
                </a:blip>
              </a:buBlip>
            </a:pPr>
            <a:r>
              <a:rPr lang="ca-ES" sz="3600" dirty="0">
                <a:latin typeface="Georgia" panose="02040502050405020303" pitchFamily="18" charset="0"/>
              </a:rPr>
              <a:t> 7/11</a:t>
            </a:r>
          </a:p>
          <a:p>
            <a:pPr marL="285750" indent="-285750">
              <a:lnSpc>
                <a:spcPct val="150000"/>
              </a:lnSpc>
              <a:buBlip>
                <a:blip r:embed="rId4">
                  <a:extLst>
                    <a:ext uri="{96DAC541-7B7A-43D3-8B79-37D633B846F1}">
                      <asvg:svgBlip xmlns:asvg="http://schemas.microsoft.com/office/drawing/2016/SVG/main" r:embed="rId5"/>
                    </a:ext>
                  </a:extLst>
                </a:blip>
              </a:buBlip>
            </a:pPr>
            <a:r>
              <a:rPr lang="ca-ES" sz="3600" dirty="0">
                <a:latin typeface="Georgia" panose="02040502050405020303" pitchFamily="18" charset="0"/>
              </a:rPr>
              <a:t> 11/7</a:t>
            </a:r>
          </a:p>
        </p:txBody>
      </p:sp>
      <p:sp>
        <p:nvSpPr>
          <p:cNvPr id="5" name="QuadreDeText 4">
            <a:extLst>
              <a:ext uri="{FF2B5EF4-FFF2-40B4-BE49-F238E27FC236}">
                <a16:creationId xmlns:a16="http://schemas.microsoft.com/office/drawing/2014/main" id="{4BDCF6F8-0FCF-11FB-9CB7-8C6E37198F28}"/>
              </a:ext>
            </a:extLst>
          </p:cNvPr>
          <p:cNvSpPr txBox="1"/>
          <p:nvPr/>
        </p:nvSpPr>
        <p:spPr>
          <a:xfrm>
            <a:off x="275243" y="3455410"/>
            <a:ext cx="9453563" cy="3315523"/>
          </a:xfrm>
          <a:prstGeom prst="rect">
            <a:avLst/>
          </a:prstGeom>
          <a:noFill/>
        </p:spPr>
        <p:txBody>
          <a:bodyPr wrap="square" rtlCol="0">
            <a:spAutoFit/>
          </a:bodyPr>
          <a:lstStyle/>
          <a:p>
            <a:pPr marL="285750" indent="-285750">
              <a:lnSpc>
                <a:spcPct val="150000"/>
              </a:lnSpc>
              <a:buBlip>
                <a:blip r:embed="rId4">
                  <a:extLst>
                    <a:ext uri="{96DAC541-7B7A-43D3-8B79-37D633B846F1}">
                      <asvg:svgBlip xmlns:asvg="http://schemas.microsoft.com/office/drawing/2016/SVG/main" r:embed="rId5"/>
                    </a:ext>
                  </a:extLst>
                </a:blip>
              </a:buBlip>
            </a:pPr>
            <a:r>
              <a:rPr lang="ca-ES" sz="3600" dirty="0">
                <a:latin typeface="Georgia" panose="02040502050405020303" pitchFamily="18" charset="0"/>
              </a:rPr>
              <a:t> 4</a:t>
            </a:r>
            <a:r>
              <a:rPr lang="ca-ES" sz="3600" baseline="30000" dirty="0">
                <a:latin typeface="Georgia" panose="02040502050405020303" pitchFamily="18" charset="0"/>
              </a:rPr>
              <a:t>th</a:t>
            </a:r>
            <a:r>
              <a:rPr lang="ca-ES" sz="3600" dirty="0">
                <a:latin typeface="Georgia" panose="02040502050405020303" pitchFamily="18" charset="0"/>
              </a:rPr>
              <a:t> </a:t>
            </a:r>
            <a:r>
              <a:rPr lang="ca-ES" sz="3600" dirty="0" err="1">
                <a:latin typeface="Georgia" panose="02040502050405020303" pitchFamily="18" charset="0"/>
              </a:rPr>
              <a:t>July</a:t>
            </a:r>
            <a:r>
              <a:rPr lang="ca-ES" sz="3600" dirty="0">
                <a:latin typeface="Georgia" panose="02040502050405020303" pitchFamily="18" charset="0"/>
              </a:rPr>
              <a:t> – EEUU</a:t>
            </a:r>
          </a:p>
          <a:p>
            <a:pPr marL="285750" indent="-285750">
              <a:lnSpc>
                <a:spcPct val="150000"/>
              </a:lnSpc>
              <a:buBlip>
                <a:blip r:embed="rId4">
                  <a:extLst>
                    <a:ext uri="{96DAC541-7B7A-43D3-8B79-37D633B846F1}">
                      <asvg:svgBlip xmlns:asvg="http://schemas.microsoft.com/office/drawing/2016/SVG/main" r:embed="rId5"/>
                    </a:ext>
                  </a:extLst>
                </a:blip>
              </a:buBlip>
            </a:pPr>
            <a:r>
              <a:rPr lang="ca-ES" sz="3600" dirty="0">
                <a:latin typeface="Georgia" panose="02040502050405020303" pitchFamily="18" charset="0"/>
              </a:rPr>
              <a:t> 2 de </a:t>
            </a:r>
            <a:r>
              <a:rPr lang="ca-ES" sz="3600" dirty="0" err="1">
                <a:latin typeface="Georgia" panose="02040502050405020303" pitchFamily="18" charset="0"/>
              </a:rPr>
              <a:t>mayo</a:t>
            </a:r>
            <a:r>
              <a:rPr lang="ca-ES" sz="3600" dirty="0">
                <a:latin typeface="Georgia" panose="02040502050405020303" pitchFamily="18" charset="0"/>
              </a:rPr>
              <a:t> – Madrid</a:t>
            </a:r>
          </a:p>
          <a:p>
            <a:pPr marL="285750" indent="-285750">
              <a:lnSpc>
                <a:spcPct val="150000"/>
              </a:lnSpc>
              <a:buBlip>
                <a:blip r:embed="rId4">
                  <a:extLst>
                    <a:ext uri="{96DAC541-7B7A-43D3-8B79-37D633B846F1}">
                      <asvg:svgBlip xmlns:asvg="http://schemas.microsoft.com/office/drawing/2016/SVG/main" r:embed="rId5"/>
                    </a:ext>
                  </a:extLst>
                </a:blip>
              </a:buBlip>
            </a:pPr>
            <a:r>
              <a:rPr lang="ca-ES" sz="3600" dirty="0">
                <a:latin typeface="Georgia" panose="02040502050405020303" pitchFamily="18" charset="0"/>
              </a:rPr>
              <a:t> St. Esteve – Catalunya (26/12)</a:t>
            </a:r>
          </a:p>
          <a:p>
            <a:pPr marL="285750" indent="-285750">
              <a:lnSpc>
                <a:spcPct val="150000"/>
              </a:lnSpc>
              <a:buBlip>
                <a:blip r:embed="rId4">
                  <a:extLst>
                    <a:ext uri="{96DAC541-7B7A-43D3-8B79-37D633B846F1}">
                      <asvg:svgBlip xmlns:asvg="http://schemas.microsoft.com/office/drawing/2016/SVG/main" r:embed="rId5"/>
                    </a:ext>
                  </a:extLst>
                </a:blip>
              </a:buBlip>
            </a:pPr>
            <a:r>
              <a:rPr lang="ca-ES" sz="3600" dirty="0" err="1">
                <a:latin typeface="Georgia" panose="02040502050405020303" pitchFamily="18" charset="0"/>
              </a:rPr>
              <a:t>Virgen</a:t>
            </a:r>
            <a:r>
              <a:rPr lang="ca-ES" sz="3600" dirty="0">
                <a:latin typeface="Georgia" panose="02040502050405020303" pitchFamily="18" charset="0"/>
              </a:rPr>
              <a:t> de la </a:t>
            </a:r>
            <a:r>
              <a:rPr lang="ca-ES" sz="3600" dirty="0" err="1">
                <a:latin typeface="Georgia" panose="02040502050405020303" pitchFamily="18" charset="0"/>
              </a:rPr>
              <a:t>Candelaria</a:t>
            </a:r>
            <a:r>
              <a:rPr lang="ca-ES" sz="3600" dirty="0">
                <a:latin typeface="Georgia" panose="02040502050405020303" pitchFamily="18" charset="0"/>
              </a:rPr>
              <a:t> – </a:t>
            </a:r>
            <a:r>
              <a:rPr lang="ca-ES" sz="3600" dirty="0" err="1">
                <a:latin typeface="Georgia" panose="02040502050405020303" pitchFamily="18" charset="0"/>
              </a:rPr>
              <a:t>Canarias</a:t>
            </a:r>
            <a:r>
              <a:rPr lang="ca-ES" sz="3600" dirty="0">
                <a:latin typeface="Georgia" panose="02040502050405020303" pitchFamily="18" charset="0"/>
              </a:rPr>
              <a:t> (15/8)</a:t>
            </a:r>
          </a:p>
        </p:txBody>
      </p:sp>
    </p:spTree>
    <p:extLst>
      <p:ext uri="{BB962C8B-B14F-4D97-AF65-F5344CB8AC3E}">
        <p14:creationId xmlns:p14="http://schemas.microsoft.com/office/powerpoint/2010/main" val="3287447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7968F1-4D3F-BAC0-0983-1B1ED030FBCF}"/>
              </a:ext>
            </a:extLst>
          </p:cNvPr>
          <p:cNvSpPr/>
          <p:nvPr/>
        </p:nvSpPr>
        <p:spPr>
          <a:xfrm>
            <a:off x="0" y="0"/>
            <a:ext cx="12192000" cy="6858000"/>
          </a:xfrm>
          <a:prstGeom prst="rect">
            <a:avLst/>
          </a:prstGeom>
          <a:solidFill>
            <a:srgbClr val="FFFAE6"/>
          </a:solidFill>
          <a:ln>
            <a:solidFill>
              <a:srgbClr val="FFF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pic>
        <p:nvPicPr>
          <p:cNvPr id="3" name="Imatge 2">
            <a:extLst>
              <a:ext uri="{FF2B5EF4-FFF2-40B4-BE49-F238E27FC236}">
                <a16:creationId xmlns:a16="http://schemas.microsoft.com/office/drawing/2014/main" id="{57A3F540-0B2D-7648-89DE-D75E53ED8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Rectangle 1">
            <a:extLst>
              <a:ext uri="{FF2B5EF4-FFF2-40B4-BE49-F238E27FC236}">
                <a16:creationId xmlns:a16="http://schemas.microsoft.com/office/drawing/2014/main" id="{BACD54CD-3193-FBD7-8E46-58EB4ED2F2F1}"/>
              </a:ext>
            </a:extLst>
          </p:cNvPr>
          <p:cNvSpPr/>
          <p:nvPr/>
        </p:nvSpPr>
        <p:spPr>
          <a:xfrm>
            <a:off x="9144000" y="0"/>
            <a:ext cx="3048000" cy="68580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s-ES" dirty="0">
              <a:solidFill>
                <a:schemeClr val="tx1"/>
              </a:solidFill>
              <a:latin typeface="Georgia" panose="02040502050405020303" pitchFamily="18" charset="0"/>
            </a:endParaRPr>
          </a:p>
          <a:p>
            <a:r>
              <a:rPr lang="es-ES" dirty="0">
                <a:solidFill>
                  <a:schemeClr val="tx1"/>
                </a:solidFill>
                <a:latin typeface="Georgia" panose="02040502050405020303" pitchFamily="18" charset="0"/>
              </a:rPr>
              <a:t>Estos días, según pasan los años, van cambiando:</a:t>
            </a:r>
          </a:p>
          <a:p>
            <a:endParaRPr lang="es-ES" dirty="0">
              <a:solidFill>
                <a:schemeClr val="tx1"/>
              </a:solidFill>
              <a:latin typeface="Georgia" panose="02040502050405020303" pitchFamily="18" charset="0"/>
            </a:endParaRPr>
          </a:p>
          <a:p>
            <a:r>
              <a:rPr lang="es-ES" dirty="0">
                <a:solidFill>
                  <a:schemeClr val="tx1"/>
                </a:solidFill>
                <a:latin typeface="Georgia" panose="02040502050405020303" pitchFamily="18" charset="0"/>
              </a:rPr>
              <a:t>2022: Lunes</a:t>
            </a:r>
          </a:p>
          <a:p>
            <a:r>
              <a:rPr lang="es-ES" dirty="0">
                <a:solidFill>
                  <a:schemeClr val="tx1"/>
                </a:solidFill>
                <a:latin typeface="Georgia" panose="02040502050405020303" pitchFamily="18" charset="0"/>
              </a:rPr>
              <a:t>2023: Martes</a:t>
            </a:r>
          </a:p>
          <a:p>
            <a:r>
              <a:rPr lang="es-ES" dirty="0">
                <a:solidFill>
                  <a:schemeClr val="tx1"/>
                </a:solidFill>
                <a:latin typeface="Georgia" panose="02040502050405020303" pitchFamily="18" charset="0"/>
              </a:rPr>
              <a:t>2024: Jueves</a:t>
            </a:r>
          </a:p>
          <a:p>
            <a:r>
              <a:rPr lang="es-ES" dirty="0">
                <a:solidFill>
                  <a:schemeClr val="tx1"/>
                </a:solidFill>
                <a:latin typeface="Georgia" panose="02040502050405020303" pitchFamily="18" charset="0"/>
              </a:rPr>
              <a:t>.</a:t>
            </a:r>
          </a:p>
          <a:p>
            <a:r>
              <a:rPr lang="es-ES" dirty="0">
                <a:solidFill>
                  <a:schemeClr val="tx1"/>
                </a:solidFill>
                <a:latin typeface="Georgia" panose="02040502050405020303" pitchFamily="18" charset="0"/>
              </a:rPr>
              <a:t>.</a:t>
            </a:r>
          </a:p>
          <a:p>
            <a:r>
              <a:rPr lang="es-ES" dirty="0">
                <a:solidFill>
                  <a:schemeClr val="tx1"/>
                </a:solidFill>
                <a:latin typeface="Georgia" panose="02040502050405020303" pitchFamily="18" charset="0"/>
              </a:rPr>
              <a:t>.</a:t>
            </a:r>
          </a:p>
          <a:p>
            <a:r>
              <a:rPr lang="es-ES" dirty="0">
                <a:solidFill>
                  <a:schemeClr val="tx1"/>
                </a:solidFill>
                <a:latin typeface="Georgia" panose="02040502050405020303" pitchFamily="18" charset="0"/>
              </a:rPr>
              <a:t>2035: ??</a:t>
            </a:r>
          </a:p>
        </p:txBody>
      </p:sp>
      <p:sp>
        <p:nvSpPr>
          <p:cNvPr id="5" name="QuadreDeText 4">
            <a:extLst>
              <a:ext uri="{FF2B5EF4-FFF2-40B4-BE49-F238E27FC236}">
                <a16:creationId xmlns:a16="http://schemas.microsoft.com/office/drawing/2014/main" id="{9DBDC2CD-8F35-CFD0-641E-D3376F304D3F}"/>
              </a:ext>
            </a:extLst>
          </p:cNvPr>
          <p:cNvSpPr txBox="1"/>
          <p:nvPr/>
        </p:nvSpPr>
        <p:spPr>
          <a:xfrm>
            <a:off x="8801104" y="6610677"/>
            <a:ext cx="442912" cy="261610"/>
          </a:xfrm>
          <a:prstGeom prst="rect">
            <a:avLst/>
          </a:prstGeom>
          <a:noFill/>
        </p:spPr>
        <p:txBody>
          <a:bodyPr wrap="square" rtlCol="0">
            <a:spAutoFit/>
          </a:bodyPr>
          <a:lstStyle/>
          <a:p>
            <a:r>
              <a:rPr lang="ca-ES" sz="1050" dirty="0" err="1">
                <a:solidFill>
                  <a:schemeClr val="bg1"/>
                </a:solidFill>
                <a:latin typeface="Georgia" panose="02040502050405020303" pitchFamily="18" charset="0"/>
              </a:rPr>
              <a:t>Dx</a:t>
            </a:r>
            <a:endParaRPr lang="ca-ES" sz="1050" dirty="0">
              <a:solidFill>
                <a:schemeClr val="bg1"/>
              </a:solidFill>
              <a:latin typeface="Georgia" panose="02040502050405020303" pitchFamily="18" charset="0"/>
            </a:endParaRPr>
          </a:p>
        </p:txBody>
      </p:sp>
      <p:graphicFrame>
        <p:nvGraphicFramePr>
          <p:cNvPr id="6" name="Taula 5">
            <a:extLst>
              <a:ext uri="{FF2B5EF4-FFF2-40B4-BE49-F238E27FC236}">
                <a16:creationId xmlns:a16="http://schemas.microsoft.com/office/drawing/2014/main" id="{BECAA3B1-57AC-4514-DA22-433575487CF0}"/>
              </a:ext>
            </a:extLst>
          </p:cNvPr>
          <p:cNvGraphicFramePr>
            <a:graphicFrameLocks noGrp="1"/>
          </p:cNvGraphicFramePr>
          <p:nvPr>
            <p:extLst>
              <p:ext uri="{D42A27DB-BD31-4B8C-83A1-F6EECF244321}">
                <p14:modId xmlns:p14="http://schemas.microsoft.com/office/powerpoint/2010/main" val="2709493381"/>
              </p:ext>
            </p:extLst>
          </p:nvPr>
        </p:nvGraphicFramePr>
        <p:xfrm>
          <a:off x="9272098" y="3281077"/>
          <a:ext cx="2791804" cy="3460405"/>
        </p:xfrm>
        <a:graphic>
          <a:graphicData uri="http://schemas.openxmlformats.org/drawingml/2006/table">
            <a:tbl>
              <a:tblPr/>
              <a:tblGrid>
                <a:gridCol w="955960">
                  <a:extLst>
                    <a:ext uri="{9D8B030D-6E8A-4147-A177-3AD203B41FA5}">
                      <a16:colId xmlns:a16="http://schemas.microsoft.com/office/drawing/2014/main" val="1193635267"/>
                    </a:ext>
                  </a:extLst>
                </a:gridCol>
                <a:gridCol w="1835844">
                  <a:extLst>
                    <a:ext uri="{9D8B030D-6E8A-4147-A177-3AD203B41FA5}">
                      <a16:colId xmlns:a16="http://schemas.microsoft.com/office/drawing/2014/main" val="1732759149"/>
                    </a:ext>
                  </a:extLst>
                </a:gridCol>
              </a:tblGrid>
              <a:tr h="266185">
                <a:tc>
                  <a:txBody>
                    <a:bodyPr/>
                    <a:lstStyle/>
                    <a:p>
                      <a:pPr algn="ctr"/>
                      <a:r>
                        <a:rPr lang="es-ES" sz="900" b="1" noProof="0" dirty="0">
                          <a:solidFill>
                            <a:srgbClr val="00297A"/>
                          </a:solidFill>
                          <a:effectLst/>
                          <a:latin typeface="Georgia" panose="02040502050405020303" pitchFamily="18" charset="0"/>
                        </a:rPr>
                        <a:t>Mes</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00297A">
                        <a:alpha val="30000"/>
                      </a:srgbClr>
                    </a:solidFill>
                  </a:tcPr>
                </a:tc>
                <a:tc>
                  <a:txBody>
                    <a:bodyPr/>
                    <a:lstStyle/>
                    <a:p>
                      <a:pPr algn="ctr"/>
                      <a:r>
                        <a:rPr lang="es-ES" sz="900" b="1" noProof="0" dirty="0">
                          <a:solidFill>
                            <a:srgbClr val="00297A"/>
                          </a:solidFill>
                          <a:effectLst/>
                          <a:latin typeface="Georgia" panose="02040502050405020303" pitchFamily="18" charset="0"/>
                        </a:rPr>
                        <a:t>Lista completa</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00297A">
                        <a:alpha val="30000"/>
                      </a:srgbClr>
                    </a:solidFill>
                  </a:tcPr>
                </a:tc>
                <a:extLst>
                  <a:ext uri="{0D108BD9-81ED-4DB2-BD59-A6C34878D82A}">
                    <a16:rowId xmlns:a16="http://schemas.microsoft.com/office/drawing/2014/main" val="2972435561"/>
                  </a:ext>
                </a:extLst>
              </a:tr>
              <a:tr h="266185">
                <a:tc>
                  <a:txBody>
                    <a:bodyPr/>
                    <a:lstStyle/>
                    <a:p>
                      <a:pPr algn="ctr"/>
                      <a:r>
                        <a:rPr lang="es-ES" sz="900" noProof="0" dirty="0">
                          <a:solidFill>
                            <a:srgbClr val="00297A"/>
                          </a:solidFill>
                          <a:effectLst/>
                          <a:latin typeface="Georgia" panose="02040502050405020303" pitchFamily="18" charset="0"/>
                        </a:rPr>
                        <a:t>Enero</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es-ES" sz="900" b="1" noProof="0" dirty="0">
                          <a:solidFill>
                            <a:srgbClr val="00297A"/>
                          </a:solidFill>
                          <a:effectLst/>
                          <a:latin typeface="Georgia" panose="02040502050405020303" pitchFamily="18" charset="0"/>
                        </a:rPr>
                        <a:t>3</a:t>
                      </a:r>
                      <a:r>
                        <a:rPr lang="es-ES" sz="900" noProof="0" dirty="0">
                          <a:solidFill>
                            <a:srgbClr val="00297A"/>
                          </a:solidFill>
                          <a:effectLst/>
                          <a:latin typeface="Georgia" panose="02040502050405020303" pitchFamily="18" charset="0"/>
                        </a:rPr>
                        <a:t>, 10, 17, 24, 31 </a:t>
                      </a:r>
                      <a:r>
                        <a:rPr lang="es-ES" sz="900" b="1" noProof="0" dirty="0">
                          <a:solidFill>
                            <a:srgbClr val="00297A"/>
                          </a:solidFill>
                          <a:effectLst/>
                          <a:latin typeface="Georgia" panose="02040502050405020303" pitchFamily="18" charset="0"/>
                        </a:rPr>
                        <a:t>O</a:t>
                      </a:r>
                      <a:r>
                        <a:rPr lang="es-ES" sz="900" noProof="0" dirty="0">
                          <a:solidFill>
                            <a:srgbClr val="00297A"/>
                          </a:solidFill>
                          <a:effectLst/>
                          <a:latin typeface="Georgia" panose="02040502050405020303" pitchFamily="18" charset="0"/>
                        </a:rPr>
                        <a:t> </a:t>
                      </a:r>
                      <a:r>
                        <a:rPr lang="es-ES" sz="900" b="1" noProof="0" dirty="0">
                          <a:solidFill>
                            <a:srgbClr val="00297A"/>
                          </a:solidFill>
                          <a:effectLst/>
                          <a:latin typeface="Georgia" panose="02040502050405020303" pitchFamily="18" charset="0"/>
                        </a:rPr>
                        <a:t>4</a:t>
                      </a:r>
                      <a:r>
                        <a:rPr lang="es-ES" sz="900" noProof="0" dirty="0">
                          <a:solidFill>
                            <a:srgbClr val="00297A"/>
                          </a:solidFill>
                          <a:effectLst/>
                          <a:latin typeface="Georgia" panose="02040502050405020303" pitchFamily="18" charset="0"/>
                        </a:rPr>
                        <a:t>, 11, 18, 25, 32</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4003155961"/>
                  </a:ext>
                </a:extLst>
              </a:tr>
              <a:tr h="266185">
                <a:tc>
                  <a:txBody>
                    <a:bodyPr/>
                    <a:lstStyle/>
                    <a:p>
                      <a:pPr algn="ctr"/>
                      <a:r>
                        <a:rPr lang="es-ES" sz="900" noProof="0" dirty="0">
                          <a:solidFill>
                            <a:srgbClr val="00297A"/>
                          </a:solidFill>
                          <a:effectLst/>
                          <a:latin typeface="Georgia" panose="02040502050405020303" pitchFamily="18" charset="0"/>
                        </a:rPr>
                        <a:t>Febrero</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es-ES" sz="900" noProof="0" dirty="0">
                          <a:solidFill>
                            <a:srgbClr val="00297A"/>
                          </a:solidFill>
                          <a:effectLst/>
                          <a:latin typeface="Georgia" panose="02040502050405020303" pitchFamily="18" charset="0"/>
                        </a:rPr>
                        <a:t>7, 14, 21, </a:t>
                      </a:r>
                      <a:r>
                        <a:rPr lang="es-ES" sz="900" b="1" noProof="0" dirty="0">
                          <a:solidFill>
                            <a:srgbClr val="00297A"/>
                          </a:solidFill>
                          <a:effectLst/>
                          <a:latin typeface="Georgia" panose="02040502050405020303" pitchFamily="18" charset="0"/>
                        </a:rPr>
                        <a:t>28</a:t>
                      </a:r>
                      <a:r>
                        <a:rPr lang="es-ES" sz="900" noProof="0" dirty="0">
                          <a:solidFill>
                            <a:srgbClr val="00297A"/>
                          </a:solidFill>
                          <a:effectLst/>
                          <a:latin typeface="Georgia" panose="02040502050405020303" pitchFamily="18" charset="0"/>
                        </a:rPr>
                        <a:t> </a:t>
                      </a:r>
                      <a:r>
                        <a:rPr lang="es-ES" sz="900" b="1" noProof="0" dirty="0">
                          <a:solidFill>
                            <a:srgbClr val="00297A"/>
                          </a:solidFill>
                          <a:effectLst/>
                          <a:latin typeface="Georgia" panose="02040502050405020303" pitchFamily="18" charset="0"/>
                        </a:rPr>
                        <a:t>O</a:t>
                      </a:r>
                      <a:r>
                        <a:rPr lang="es-ES" sz="900" noProof="0" dirty="0">
                          <a:solidFill>
                            <a:srgbClr val="00297A"/>
                          </a:solidFill>
                          <a:effectLst/>
                          <a:latin typeface="Georgia" panose="02040502050405020303" pitchFamily="18" charset="0"/>
                        </a:rPr>
                        <a:t> 1, 8, 15, 22, </a:t>
                      </a:r>
                      <a:r>
                        <a:rPr lang="es-ES" sz="900" b="1" noProof="0" dirty="0">
                          <a:solidFill>
                            <a:srgbClr val="00297A"/>
                          </a:solidFill>
                          <a:effectLst/>
                          <a:latin typeface="Georgia" panose="02040502050405020303" pitchFamily="18" charset="0"/>
                        </a:rPr>
                        <a:t>29</a:t>
                      </a:r>
                      <a:endParaRPr lang="es-ES" sz="900" noProof="0" dirty="0">
                        <a:solidFill>
                          <a:srgbClr val="00297A"/>
                        </a:solidFill>
                        <a:effectLst/>
                        <a:latin typeface="Georgia" panose="02040502050405020303" pitchFamily="18" charset="0"/>
                      </a:endParaRP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2205073952"/>
                  </a:ext>
                </a:extLst>
              </a:tr>
              <a:tr h="266185">
                <a:tc>
                  <a:txBody>
                    <a:bodyPr/>
                    <a:lstStyle/>
                    <a:p>
                      <a:pPr algn="ctr"/>
                      <a:r>
                        <a:rPr lang="es-ES" sz="900" noProof="0" dirty="0">
                          <a:solidFill>
                            <a:srgbClr val="00297A"/>
                          </a:solidFill>
                          <a:effectLst/>
                          <a:latin typeface="Georgia" panose="02040502050405020303" pitchFamily="18" charset="0"/>
                        </a:rPr>
                        <a:t>Marzo</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es-ES" sz="900" b="1" noProof="0" dirty="0">
                          <a:solidFill>
                            <a:srgbClr val="00297A"/>
                          </a:solidFill>
                          <a:effectLst/>
                          <a:latin typeface="Georgia" panose="02040502050405020303" pitchFamily="18" charset="0"/>
                        </a:rPr>
                        <a:t>0</a:t>
                      </a:r>
                      <a:r>
                        <a:rPr lang="es-ES" sz="900" noProof="0" dirty="0">
                          <a:solidFill>
                            <a:srgbClr val="00297A"/>
                          </a:solidFill>
                          <a:effectLst/>
                          <a:latin typeface="Georgia" panose="02040502050405020303" pitchFamily="18" charset="0"/>
                        </a:rPr>
                        <a:t>, 7, </a:t>
                      </a:r>
                      <a:r>
                        <a:rPr lang="es-ES" sz="900" b="1" noProof="0" dirty="0">
                          <a:solidFill>
                            <a:srgbClr val="00297A"/>
                          </a:solidFill>
                          <a:effectLst/>
                          <a:latin typeface="Georgia" panose="02040502050405020303" pitchFamily="18" charset="0"/>
                        </a:rPr>
                        <a:t>14</a:t>
                      </a:r>
                      <a:r>
                        <a:rPr lang="es-ES" sz="900" noProof="0" dirty="0">
                          <a:solidFill>
                            <a:srgbClr val="00297A"/>
                          </a:solidFill>
                          <a:effectLst/>
                          <a:latin typeface="Georgia" panose="02040502050405020303" pitchFamily="18" charset="0"/>
                        </a:rPr>
                        <a:t>, 21, 28</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3276072392"/>
                  </a:ext>
                </a:extLst>
              </a:tr>
              <a:tr h="266185">
                <a:tc>
                  <a:txBody>
                    <a:bodyPr/>
                    <a:lstStyle/>
                    <a:p>
                      <a:pPr algn="ctr"/>
                      <a:r>
                        <a:rPr lang="es-ES" sz="900" noProof="0" dirty="0">
                          <a:solidFill>
                            <a:srgbClr val="00297A"/>
                          </a:solidFill>
                          <a:effectLst/>
                          <a:latin typeface="Georgia" panose="02040502050405020303" pitchFamily="18" charset="0"/>
                        </a:rPr>
                        <a:t>Abril</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es-ES" sz="900" b="1" noProof="0" dirty="0">
                          <a:solidFill>
                            <a:srgbClr val="00297A"/>
                          </a:solidFill>
                          <a:effectLst/>
                          <a:latin typeface="Georgia" panose="02040502050405020303" pitchFamily="18" charset="0"/>
                        </a:rPr>
                        <a:t>4</a:t>
                      </a:r>
                      <a:r>
                        <a:rPr lang="es-ES" sz="900" noProof="0" dirty="0">
                          <a:solidFill>
                            <a:srgbClr val="00297A"/>
                          </a:solidFill>
                          <a:effectLst/>
                          <a:latin typeface="Georgia" panose="02040502050405020303" pitchFamily="18" charset="0"/>
                        </a:rPr>
                        <a:t>, 11, 18, 25</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1880840419"/>
                  </a:ext>
                </a:extLst>
              </a:tr>
              <a:tr h="266185">
                <a:tc>
                  <a:txBody>
                    <a:bodyPr/>
                    <a:lstStyle/>
                    <a:p>
                      <a:pPr algn="ctr"/>
                      <a:r>
                        <a:rPr lang="es-ES" sz="900" noProof="0" dirty="0">
                          <a:solidFill>
                            <a:srgbClr val="00297A"/>
                          </a:solidFill>
                          <a:effectLst/>
                          <a:latin typeface="Georgia" panose="02040502050405020303" pitchFamily="18" charset="0"/>
                        </a:rPr>
                        <a:t>Mayo</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es-ES" sz="900" noProof="0" dirty="0">
                          <a:solidFill>
                            <a:srgbClr val="00297A"/>
                          </a:solidFill>
                          <a:effectLst/>
                          <a:latin typeface="Georgia" panose="02040502050405020303" pitchFamily="18" charset="0"/>
                        </a:rPr>
                        <a:t>2, </a:t>
                      </a:r>
                      <a:r>
                        <a:rPr lang="es-ES" sz="900" b="1" noProof="0" dirty="0">
                          <a:solidFill>
                            <a:srgbClr val="00297A"/>
                          </a:solidFill>
                          <a:effectLst/>
                          <a:latin typeface="Georgia" panose="02040502050405020303" pitchFamily="18" charset="0"/>
                        </a:rPr>
                        <a:t>9</a:t>
                      </a:r>
                      <a:r>
                        <a:rPr lang="es-ES" sz="900" noProof="0" dirty="0">
                          <a:solidFill>
                            <a:srgbClr val="00297A"/>
                          </a:solidFill>
                          <a:effectLst/>
                          <a:latin typeface="Georgia" panose="02040502050405020303" pitchFamily="18" charset="0"/>
                        </a:rPr>
                        <a:t>, 16, 23, 30</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4049093521"/>
                  </a:ext>
                </a:extLst>
              </a:tr>
              <a:tr h="266185">
                <a:tc>
                  <a:txBody>
                    <a:bodyPr/>
                    <a:lstStyle/>
                    <a:p>
                      <a:pPr algn="ctr"/>
                      <a:r>
                        <a:rPr lang="es-ES" sz="900" noProof="0" dirty="0">
                          <a:solidFill>
                            <a:srgbClr val="00297A"/>
                          </a:solidFill>
                          <a:effectLst/>
                          <a:latin typeface="Georgia" panose="02040502050405020303" pitchFamily="18" charset="0"/>
                        </a:rPr>
                        <a:t>Junio</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es-ES" sz="900" b="1" noProof="0" dirty="0">
                          <a:solidFill>
                            <a:srgbClr val="00297A"/>
                          </a:solidFill>
                          <a:effectLst/>
                          <a:latin typeface="Georgia" panose="02040502050405020303" pitchFamily="18" charset="0"/>
                        </a:rPr>
                        <a:t>6</a:t>
                      </a:r>
                      <a:r>
                        <a:rPr lang="es-ES" sz="900" noProof="0" dirty="0">
                          <a:solidFill>
                            <a:srgbClr val="00297A"/>
                          </a:solidFill>
                          <a:effectLst/>
                          <a:latin typeface="Georgia" panose="02040502050405020303" pitchFamily="18" charset="0"/>
                        </a:rPr>
                        <a:t>, 13, 20, 27</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1489685168"/>
                  </a:ext>
                </a:extLst>
              </a:tr>
              <a:tr h="266185">
                <a:tc>
                  <a:txBody>
                    <a:bodyPr/>
                    <a:lstStyle/>
                    <a:p>
                      <a:pPr algn="ctr"/>
                      <a:r>
                        <a:rPr lang="es-ES" sz="900" noProof="0" dirty="0">
                          <a:solidFill>
                            <a:srgbClr val="00297A"/>
                          </a:solidFill>
                          <a:effectLst/>
                          <a:latin typeface="Georgia" panose="02040502050405020303" pitchFamily="18" charset="0"/>
                        </a:rPr>
                        <a:t>Julio</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es-ES" sz="900" noProof="0" dirty="0">
                          <a:solidFill>
                            <a:srgbClr val="00297A"/>
                          </a:solidFill>
                          <a:effectLst/>
                          <a:latin typeface="Georgia" panose="02040502050405020303" pitchFamily="18" charset="0"/>
                        </a:rPr>
                        <a:t>4, </a:t>
                      </a:r>
                      <a:r>
                        <a:rPr lang="es-ES" sz="900" b="1" noProof="0" dirty="0">
                          <a:solidFill>
                            <a:srgbClr val="00297A"/>
                          </a:solidFill>
                          <a:effectLst/>
                          <a:latin typeface="Georgia" panose="02040502050405020303" pitchFamily="18" charset="0"/>
                        </a:rPr>
                        <a:t>11</a:t>
                      </a:r>
                      <a:r>
                        <a:rPr lang="es-ES" sz="900" noProof="0" dirty="0">
                          <a:solidFill>
                            <a:srgbClr val="00297A"/>
                          </a:solidFill>
                          <a:effectLst/>
                          <a:latin typeface="Georgia" panose="02040502050405020303" pitchFamily="18" charset="0"/>
                        </a:rPr>
                        <a:t>, 18, 25</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2773406671"/>
                  </a:ext>
                </a:extLst>
              </a:tr>
              <a:tr h="266185">
                <a:tc>
                  <a:txBody>
                    <a:bodyPr/>
                    <a:lstStyle/>
                    <a:p>
                      <a:pPr algn="ctr"/>
                      <a:r>
                        <a:rPr lang="es-ES" sz="900" noProof="0" dirty="0">
                          <a:solidFill>
                            <a:srgbClr val="00297A"/>
                          </a:solidFill>
                          <a:effectLst/>
                          <a:latin typeface="Georgia" panose="02040502050405020303" pitchFamily="18" charset="0"/>
                        </a:rPr>
                        <a:t>Agosto</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es-ES" sz="900" noProof="0" dirty="0">
                          <a:solidFill>
                            <a:srgbClr val="00297A"/>
                          </a:solidFill>
                          <a:effectLst/>
                          <a:latin typeface="Georgia" panose="02040502050405020303" pitchFamily="18" charset="0"/>
                        </a:rPr>
                        <a:t>1, </a:t>
                      </a:r>
                      <a:r>
                        <a:rPr lang="es-ES" sz="900" b="1" noProof="0" dirty="0">
                          <a:solidFill>
                            <a:srgbClr val="00297A"/>
                          </a:solidFill>
                          <a:effectLst/>
                          <a:latin typeface="Georgia" panose="02040502050405020303" pitchFamily="18" charset="0"/>
                        </a:rPr>
                        <a:t>8</a:t>
                      </a:r>
                      <a:r>
                        <a:rPr lang="es-ES" sz="900" noProof="0" dirty="0">
                          <a:solidFill>
                            <a:srgbClr val="00297A"/>
                          </a:solidFill>
                          <a:effectLst/>
                          <a:latin typeface="Georgia" panose="02040502050405020303" pitchFamily="18" charset="0"/>
                        </a:rPr>
                        <a:t>, 15, 22, 29</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317930885"/>
                  </a:ext>
                </a:extLst>
              </a:tr>
              <a:tr h="266185">
                <a:tc>
                  <a:txBody>
                    <a:bodyPr/>
                    <a:lstStyle/>
                    <a:p>
                      <a:pPr algn="ctr"/>
                      <a:r>
                        <a:rPr lang="es-ES" sz="900" noProof="0" dirty="0">
                          <a:solidFill>
                            <a:srgbClr val="00297A"/>
                          </a:solidFill>
                          <a:effectLst/>
                          <a:latin typeface="Georgia" panose="02040502050405020303" pitchFamily="18" charset="0"/>
                        </a:rPr>
                        <a:t>Septiembre</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es-ES" sz="900" b="1" noProof="0" dirty="0">
                          <a:solidFill>
                            <a:srgbClr val="00297A"/>
                          </a:solidFill>
                          <a:effectLst/>
                          <a:latin typeface="Georgia" panose="02040502050405020303" pitchFamily="18" charset="0"/>
                        </a:rPr>
                        <a:t>5</a:t>
                      </a:r>
                      <a:r>
                        <a:rPr lang="es-ES" sz="900" noProof="0" dirty="0">
                          <a:solidFill>
                            <a:srgbClr val="00297A"/>
                          </a:solidFill>
                          <a:effectLst/>
                          <a:latin typeface="Georgia" panose="02040502050405020303" pitchFamily="18" charset="0"/>
                        </a:rPr>
                        <a:t>, 12, 19, 26</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3167006011"/>
                  </a:ext>
                </a:extLst>
              </a:tr>
              <a:tr h="266185">
                <a:tc>
                  <a:txBody>
                    <a:bodyPr/>
                    <a:lstStyle/>
                    <a:p>
                      <a:pPr algn="ctr"/>
                      <a:r>
                        <a:rPr lang="es-ES" sz="900" noProof="0" dirty="0">
                          <a:solidFill>
                            <a:srgbClr val="00297A"/>
                          </a:solidFill>
                          <a:effectLst/>
                          <a:latin typeface="Georgia" panose="02040502050405020303" pitchFamily="18" charset="0"/>
                        </a:rPr>
                        <a:t>Octubre</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es-ES" sz="900" noProof="0" dirty="0">
                          <a:solidFill>
                            <a:srgbClr val="00297A"/>
                          </a:solidFill>
                          <a:effectLst/>
                          <a:latin typeface="Georgia" panose="02040502050405020303" pitchFamily="18" charset="0"/>
                        </a:rPr>
                        <a:t>3, </a:t>
                      </a:r>
                      <a:r>
                        <a:rPr lang="es-ES" sz="900" b="1" noProof="0" dirty="0">
                          <a:solidFill>
                            <a:srgbClr val="00297A"/>
                          </a:solidFill>
                          <a:effectLst/>
                          <a:latin typeface="Georgia" panose="02040502050405020303" pitchFamily="18" charset="0"/>
                        </a:rPr>
                        <a:t>10</a:t>
                      </a:r>
                      <a:r>
                        <a:rPr lang="es-ES" sz="900" noProof="0" dirty="0">
                          <a:solidFill>
                            <a:srgbClr val="00297A"/>
                          </a:solidFill>
                          <a:effectLst/>
                          <a:latin typeface="Georgia" panose="02040502050405020303" pitchFamily="18" charset="0"/>
                        </a:rPr>
                        <a:t>, 17, 24, 31</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2618082120"/>
                  </a:ext>
                </a:extLst>
              </a:tr>
              <a:tr h="266185">
                <a:tc>
                  <a:txBody>
                    <a:bodyPr/>
                    <a:lstStyle/>
                    <a:p>
                      <a:pPr algn="ctr"/>
                      <a:r>
                        <a:rPr lang="es-ES" sz="900" noProof="0" dirty="0">
                          <a:solidFill>
                            <a:srgbClr val="00297A"/>
                          </a:solidFill>
                          <a:effectLst/>
                          <a:latin typeface="Georgia" panose="02040502050405020303" pitchFamily="18" charset="0"/>
                        </a:rPr>
                        <a:t>Noviembre</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es-ES" sz="900" b="1" noProof="0" dirty="0">
                          <a:solidFill>
                            <a:srgbClr val="00297A"/>
                          </a:solidFill>
                          <a:effectLst/>
                          <a:latin typeface="Georgia" panose="02040502050405020303" pitchFamily="18" charset="0"/>
                        </a:rPr>
                        <a:t>7</a:t>
                      </a:r>
                      <a:r>
                        <a:rPr lang="es-ES" sz="900" noProof="0" dirty="0">
                          <a:solidFill>
                            <a:srgbClr val="00297A"/>
                          </a:solidFill>
                          <a:effectLst/>
                          <a:latin typeface="Georgia" panose="02040502050405020303" pitchFamily="18" charset="0"/>
                        </a:rPr>
                        <a:t>, 14, 21, 28</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1408246392"/>
                  </a:ext>
                </a:extLst>
              </a:tr>
              <a:tr h="266185">
                <a:tc>
                  <a:txBody>
                    <a:bodyPr/>
                    <a:lstStyle/>
                    <a:p>
                      <a:pPr algn="ctr"/>
                      <a:r>
                        <a:rPr lang="es-ES" sz="900" noProof="0" dirty="0">
                          <a:solidFill>
                            <a:srgbClr val="00297A"/>
                          </a:solidFill>
                          <a:effectLst/>
                          <a:latin typeface="Georgia" panose="02040502050405020303" pitchFamily="18" charset="0"/>
                        </a:rPr>
                        <a:t>Diciembre</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es-ES" sz="900" noProof="0" dirty="0">
                          <a:solidFill>
                            <a:srgbClr val="00297A"/>
                          </a:solidFill>
                          <a:effectLst/>
                          <a:latin typeface="Georgia" panose="02040502050405020303" pitchFamily="18" charset="0"/>
                        </a:rPr>
                        <a:t>5, </a:t>
                      </a:r>
                      <a:r>
                        <a:rPr lang="es-ES" sz="900" b="1" noProof="0" dirty="0">
                          <a:solidFill>
                            <a:srgbClr val="00297A"/>
                          </a:solidFill>
                          <a:effectLst/>
                          <a:latin typeface="Georgia" panose="02040502050405020303" pitchFamily="18" charset="0"/>
                        </a:rPr>
                        <a:t>12</a:t>
                      </a:r>
                      <a:r>
                        <a:rPr lang="es-ES" sz="900" noProof="0" dirty="0">
                          <a:solidFill>
                            <a:srgbClr val="00297A"/>
                          </a:solidFill>
                          <a:effectLst/>
                          <a:latin typeface="Georgia" panose="02040502050405020303" pitchFamily="18" charset="0"/>
                        </a:rPr>
                        <a:t>, 19, 26</a:t>
                      </a:r>
                    </a:p>
                  </a:txBody>
                  <a:tcPr marL="43513" marR="43513" marT="21757" marB="21757"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2574045262"/>
                  </a:ext>
                </a:extLst>
              </a:tr>
            </a:tbl>
          </a:graphicData>
        </a:graphic>
      </p:graphicFrame>
    </p:spTree>
    <p:extLst>
      <p:ext uri="{BB962C8B-B14F-4D97-AF65-F5344CB8AC3E}">
        <p14:creationId xmlns:p14="http://schemas.microsoft.com/office/powerpoint/2010/main" val="3055745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Agrupa 12">
            <a:extLst>
              <a:ext uri="{FF2B5EF4-FFF2-40B4-BE49-F238E27FC236}">
                <a16:creationId xmlns:a16="http://schemas.microsoft.com/office/drawing/2014/main" id="{6BC45EEC-6D9D-CF1B-EC9D-43FB863AD4C1}"/>
              </a:ext>
            </a:extLst>
          </p:cNvPr>
          <p:cNvGrpSpPr>
            <a:grpSpLocks noChangeAspect="1"/>
          </p:cNvGrpSpPr>
          <p:nvPr/>
        </p:nvGrpSpPr>
        <p:grpSpPr>
          <a:xfrm>
            <a:off x="2149793" y="147766"/>
            <a:ext cx="7507555" cy="6562467"/>
            <a:chOff x="2550845" y="-16183"/>
            <a:chExt cx="5497157" cy="4805148"/>
          </a:xfrm>
        </p:grpSpPr>
        <p:grpSp>
          <p:nvGrpSpPr>
            <p:cNvPr id="6" name="Agrupa 5">
              <a:extLst>
                <a:ext uri="{FF2B5EF4-FFF2-40B4-BE49-F238E27FC236}">
                  <a16:creationId xmlns:a16="http://schemas.microsoft.com/office/drawing/2014/main" id="{777DE018-38E5-F0F0-33AC-DACBAC2CA64B}"/>
                </a:ext>
              </a:extLst>
            </p:cNvPr>
            <p:cNvGrpSpPr/>
            <p:nvPr/>
          </p:nvGrpSpPr>
          <p:grpSpPr>
            <a:xfrm>
              <a:off x="2550845" y="159185"/>
              <a:ext cx="5497157" cy="4475677"/>
              <a:chOff x="2430525" y="159185"/>
              <a:chExt cx="5497157" cy="4475677"/>
            </a:xfrm>
          </p:grpSpPr>
          <p:pic>
            <p:nvPicPr>
              <p:cNvPr id="7" name="Imatge 6">
                <a:extLst>
                  <a:ext uri="{FF2B5EF4-FFF2-40B4-BE49-F238E27FC236}">
                    <a16:creationId xmlns:a16="http://schemas.microsoft.com/office/drawing/2014/main" id="{6F0061B5-A714-5384-1727-96F485FBB8AA}"/>
                  </a:ext>
                </a:extLst>
              </p:cNvPr>
              <p:cNvPicPr>
                <a:picLocks noChangeAspect="1"/>
              </p:cNvPicPr>
              <p:nvPr/>
            </p:nvPicPr>
            <p:blipFill rotWithShape="1">
              <a:blip r:embed="rId2"/>
              <a:srcRect t="5229" b="44366"/>
              <a:stretch/>
            </p:blipFill>
            <p:spPr>
              <a:xfrm>
                <a:off x="2430525" y="180450"/>
                <a:ext cx="5497157" cy="4454412"/>
              </a:xfrm>
              <a:prstGeom prst="rect">
                <a:avLst/>
              </a:prstGeom>
            </p:spPr>
          </p:pic>
          <p:sp>
            <p:nvSpPr>
              <p:cNvPr id="8" name="Oval 7">
                <a:extLst>
                  <a:ext uri="{FF2B5EF4-FFF2-40B4-BE49-F238E27FC236}">
                    <a16:creationId xmlns:a16="http://schemas.microsoft.com/office/drawing/2014/main" id="{D57C3CC9-1A33-B0B7-65B2-DFAC4097B736}"/>
                  </a:ext>
                </a:extLst>
              </p:cNvPr>
              <p:cNvSpPr/>
              <p:nvPr/>
            </p:nvSpPr>
            <p:spPr>
              <a:xfrm>
                <a:off x="3859619" y="999460"/>
                <a:ext cx="2764465" cy="2775098"/>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9" name="Cercle: buit 8">
                <a:extLst>
                  <a:ext uri="{FF2B5EF4-FFF2-40B4-BE49-F238E27FC236}">
                    <a16:creationId xmlns:a16="http://schemas.microsoft.com/office/drawing/2014/main" id="{4F57A72F-D0F7-F391-A2E4-D9455583C39E}"/>
                  </a:ext>
                </a:extLst>
              </p:cNvPr>
              <p:cNvSpPr/>
              <p:nvPr/>
            </p:nvSpPr>
            <p:spPr>
              <a:xfrm>
                <a:off x="2966482" y="159185"/>
                <a:ext cx="4550735" cy="4454412"/>
              </a:xfrm>
              <a:prstGeom prst="donut">
                <a:avLst>
                  <a:gd name="adj" fmla="val 422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grpSp>
        <p:grpSp>
          <p:nvGrpSpPr>
            <p:cNvPr id="10" name="Agrupa 9">
              <a:extLst>
                <a:ext uri="{FF2B5EF4-FFF2-40B4-BE49-F238E27FC236}">
                  <a16:creationId xmlns:a16="http://schemas.microsoft.com/office/drawing/2014/main" id="{3CCC5DF8-ACC9-3A61-416B-F34B7EC0728E}"/>
                </a:ext>
              </a:extLst>
            </p:cNvPr>
            <p:cNvGrpSpPr/>
            <p:nvPr/>
          </p:nvGrpSpPr>
          <p:grpSpPr>
            <a:xfrm>
              <a:off x="2988894" y="-16183"/>
              <a:ext cx="4746549" cy="4805148"/>
              <a:chOff x="2868574" y="-16183"/>
              <a:chExt cx="4746549" cy="4805148"/>
            </a:xfrm>
          </p:grpSpPr>
          <p:pic>
            <p:nvPicPr>
              <p:cNvPr id="11" name="Imatge 10">
                <a:extLst>
                  <a:ext uri="{FF2B5EF4-FFF2-40B4-BE49-F238E27FC236}">
                    <a16:creationId xmlns:a16="http://schemas.microsoft.com/office/drawing/2014/main" id="{96F63CD7-F20C-D37D-3898-0D40D0E9F1BD}"/>
                  </a:ext>
                </a:extLst>
              </p:cNvPr>
              <p:cNvPicPr>
                <a:picLocks noChangeAspect="1"/>
              </p:cNvPicPr>
              <p:nvPr/>
            </p:nvPicPr>
            <p:blipFill>
              <a:blip r:embed="rId3"/>
              <a:srcRect/>
              <a:stretch>
                <a:fillRect/>
              </a:stretch>
            </p:blipFill>
            <p:spPr>
              <a:xfrm>
                <a:off x="2868574" y="-16183"/>
                <a:ext cx="4746549" cy="4805148"/>
              </a:xfrm>
              <a:custGeom>
                <a:avLst/>
                <a:gdLst>
                  <a:gd name="connsiteX0" fmla="*/ 0 w 4400550"/>
                  <a:gd name="connsiteY0" fmla="*/ 2227438 h 4454877"/>
                  <a:gd name="connsiteX1" fmla="*/ 2200275 w 4400550"/>
                  <a:gd name="connsiteY1" fmla="*/ 4406546 h 4454877"/>
                  <a:gd name="connsiteX2" fmla="*/ 4389190 w 4400550"/>
                  <a:gd name="connsiteY2" fmla="*/ 2450239 h 4454877"/>
                  <a:gd name="connsiteX3" fmla="*/ 4400549 w 4400550"/>
                  <a:gd name="connsiteY3" fmla="*/ 2227458 h 4454877"/>
                  <a:gd name="connsiteX4" fmla="*/ 4400549 w 4400550"/>
                  <a:gd name="connsiteY4" fmla="*/ 4454877 h 4454877"/>
                  <a:gd name="connsiteX5" fmla="*/ 0 w 4400550"/>
                  <a:gd name="connsiteY5" fmla="*/ 4454877 h 4454877"/>
                  <a:gd name="connsiteX6" fmla="*/ 4400549 w 4400550"/>
                  <a:gd name="connsiteY6" fmla="*/ 2227419 h 4454877"/>
                  <a:gd name="connsiteX7" fmla="*/ 4400550 w 4400550"/>
                  <a:gd name="connsiteY7" fmla="*/ 2227438 h 4454877"/>
                  <a:gd name="connsiteX8" fmla="*/ 4400549 w 4400550"/>
                  <a:gd name="connsiteY8" fmla="*/ 2227458 h 4454877"/>
                  <a:gd name="connsiteX9" fmla="*/ 2200275 w 4400550"/>
                  <a:gd name="connsiteY9" fmla="*/ 899490 h 4454877"/>
                  <a:gd name="connsiteX10" fmla="*/ 3549390 w 4400550"/>
                  <a:gd name="connsiteY10" fmla="*/ 2227438 h 4454877"/>
                  <a:gd name="connsiteX11" fmla="*/ 2200275 w 4400550"/>
                  <a:gd name="connsiteY11" fmla="*/ 3555386 h 4454877"/>
                  <a:gd name="connsiteX12" fmla="*/ 851160 w 4400550"/>
                  <a:gd name="connsiteY12" fmla="*/ 2227438 h 4454877"/>
                  <a:gd name="connsiteX13" fmla="*/ 2200275 w 4400550"/>
                  <a:gd name="connsiteY13" fmla="*/ 899490 h 4454877"/>
                  <a:gd name="connsiteX14" fmla="*/ 0 w 4400550"/>
                  <a:gd name="connsiteY14" fmla="*/ 0 h 4454877"/>
                  <a:gd name="connsiteX15" fmla="*/ 4400549 w 4400550"/>
                  <a:gd name="connsiteY15" fmla="*/ 0 h 4454877"/>
                  <a:gd name="connsiteX16" fmla="*/ 4400549 w 4400550"/>
                  <a:gd name="connsiteY16" fmla="*/ 2227419 h 4454877"/>
                  <a:gd name="connsiteX17" fmla="*/ 4389190 w 4400550"/>
                  <a:gd name="connsiteY17" fmla="*/ 2004637 h 4454877"/>
                  <a:gd name="connsiteX18" fmla="*/ 2200275 w 4400550"/>
                  <a:gd name="connsiteY18" fmla="*/ 48330 h 4454877"/>
                  <a:gd name="connsiteX19" fmla="*/ 0 w 4400550"/>
                  <a:gd name="connsiteY19" fmla="*/ 2227438 h 445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00550" h="4454877">
                    <a:moveTo>
                      <a:pt x="0" y="2227438"/>
                    </a:moveTo>
                    <a:cubicBezTo>
                      <a:pt x="0" y="3430926"/>
                      <a:pt x="985097" y="4406546"/>
                      <a:pt x="2200275" y="4406546"/>
                    </a:cubicBezTo>
                    <a:cubicBezTo>
                      <a:pt x="3339505" y="4406546"/>
                      <a:pt x="4276514" y="3549068"/>
                      <a:pt x="4389190" y="2450239"/>
                    </a:cubicBezTo>
                    <a:lnTo>
                      <a:pt x="4400549" y="2227458"/>
                    </a:lnTo>
                    <a:lnTo>
                      <a:pt x="4400549" y="4454877"/>
                    </a:lnTo>
                    <a:lnTo>
                      <a:pt x="0" y="4454877"/>
                    </a:lnTo>
                    <a:close/>
                    <a:moveTo>
                      <a:pt x="4400549" y="2227419"/>
                    </a:moveTo>
                    <a:lnTo>
                      <a:pt x="4400550" y="2227438"/>
                    </a:lnTo>
                    <a:lnTo>
                      <a:pt x="4400549" y="2227458"/>
                    </a:lnTo>
                    <a:close/>
                    <a:moveTo>
                      <a:pt x="2200275" y="899490"/>
                    </a:moveTo>
                    <a:cubicBezTo>
                      <a:pt x="2945371" y="899490"/>
                      <a:pt x="3549390" y="1494033"/>
                      <a:pt x="3549390" y="2227438"/>
                    </a:cubicBezTo>
                    <a:cubicBezTo>
                      <a:pt x="3549390" y="2960843"/>
                      <a:pt x="2945371" y="3555386"/>
                      <a:pt x="2200275" y="3555386"/>
                    </a:cubicBezTo>
                    <a:cubicBezTo>
                      <a:pt x="1455179" y="3555386"/>
                      <a:pt x="851160" y="2960843"/>
                      <a:pt x="851160" y="2227438"/>
                    </a:cubicBezTo>
                    <a:cubicBezTo>
                      <a:pt x="851160" y="1494033"/>
                      <a:pt x="1455179" y="899490"/>
                      <a:pt x="2200275" y="899490"/>
                    </a:cubicBezTo>
                    <a:close/>
                    <a:moveTo>
                      <a:pt x="0" y="0"/>
                    </a:moveTo>
                    <a:lnTo>
                      <a:pt x="4400549" y="0"/>
                    </a:lnTo>
                    <a:lnTo>
                      <a:pt x="4400549" y="2227419"/>
                    </a:lnTo>
                    <a:lnTo>
                      <a:pt x="4389190" y="2004637"/>
                    </a:lnTo>
                    <a:cubicBezTo>
                      <a:pt x="4276514" y="905809"/>
                      <a:pt x="3339505" y="48330"/>
                      <a:pt x="2200275" y="48330"/>
                    </a:cubicBezTo>
                    <a:cubicBezTo>
                      <a:pt x="985097" y="48330"/>
                      <a:pt x="0" y="1023950"/>
                      <a:pt x="0" y="2227438"/>
                    </a:cubicBezTo>
                    <a:close/>
                  </a:path>
                </a:pathLst>
              </a:custGeom>
            </p:spPr>
          </p:pic>
          <p:pic>
            <p:nvPicPr>
              <p:cNvPr id="12" name="Imatge 11">
                <a:extLst>
                  <a:ext uri="{FF2B5EF4-FFF2-40B4-BE49-F238E27FC236}">
                    <a16:creationId xmlns:a16="http://schemas.microsoft.com/office/drawing/2014/main" id="{7A57F94B-D646-9EAF-9E70-92542093B577}"/>
                  </a:ext>
                </a:extLst>
              </p:cNvPr>
              <p:cNvPicPr>
                <a:picLocks noChangeAspect="1"/>
              </p:cNvPicPr>
              <p:nvPr/>
            </p:nvPicPr>
            <p:blipFill>
              <a:blip r:embed="rId3"/>
              <a:srcRect/>
              <a:stretch>
                <a:fillRect/>
              </a:stretch>
            </p:blipFill>
            <p:spPr>
              <a:xfrm>
                <a:off x="2966481" y="64447"/>
                <a:ext cx="4550735" cy="4608515"/>
              </a:xfrm>
              <a:custGeom>
                <a:avLst/>
                <a:gdLst>
                  <a:gd name="connsiteX0" fmla="*/ 2280101 w 4560202"/>
                  <a:gd name="connsiteY0" fmla="*/ 276208 h 4801465"/>
                  <a:gd name="connsiteX1" fmla="*/ 241527 w 4560202"/>
                  <a:gd name="connsiteY1" fmla="*/ 2400732 h 4801465"/>
                  <a:gd name="connsiteX2" fmla="*/ 2280101 w 4560202"/>
                  <a:gd name="connsiteY2" fmla="*/ 4525256 h 4801465"/>
                  <a:gd name="connsiteX3" fmla="*/ 4318675 w 4560202"/>
                  <a:gd name="connsiteY3" fmla="*/ 2400732 h 4801465"/>
                  <a:gd name="connsiteX4" fmla="*/ 2280101 w 4560202"/>
                  <a:gd name="connsiteY4" fmla="*/ 276208 h 4801465"/>
                  <a:gd name="connsiteX5" fmla="*/ 0 w 4560202"/>
                  <a:gd name="connsiteY5" fmla="*/ 0 h 4801465"/>
                  <a:gd name="connsiteX6" fmla="*/ 4560202 w 4560202"/>
                  <a:gd name="connsiteY6" fmla="*/ 0 h 4801465"/>
                  <a:gd name="connsiteX7" fmla="*/ 4560202 w 4560202"/>
                  <a:gd name="connsiteY7" fmla="*/ 4801465 h 4801465"/>
                  <a:gd name="connsiteX8" fmla="*/ 0 w 4560202"/>
                  <a:gd name="connsiteY8" fmla="*/ 4801465 h 480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0202" h="4801465">
                    <a:moveTo>
                      <a:pt x="2280101" y="276208"/>
                    </a:moveTo>
                    <a:cubicBezTo>
                      <a:pt x="1154228" y="276208"/>
                      <a:pt x="241527" y="1227390"/>
                      <a:pt x="241527" y="2400732"/>
                    </a:cubicBezTo>
                    <a:cubicBezTo>
                      <a:pt x="241527" y="3574074"/>
                      <a:pt x="1154228" y="4525256"/>
                      <a:pt x="2280101" y="4525256"/>
                    </a:cubicBezTo>
                    <a:cubicBezTo>
                      <a:pt x="3405974" y="4525256"/>
                      <a:pt x="4318675" y="3574074"/>
                      <a:pt x="4318675" y="2400732"/>
                    </a:cubicBezTo>
                    <a:cubicBezTo>
                      <a:pt x="4318675" y="1227390"/>
                      <a:pt x="3405974" y="276208"/>
                      <a:pt x="2280101" y="276208"/>
                    </a:cubicBezTo>
                    <a:close/>
                    <a:moveTo>
                      <a:pt x="0" y="0"/>
                    </a:moveTo>
                    <a:lnTo>
                      <a:pt x="4560202" y="0"/>
                    </a:lnTo>
                    <a:lnTo>
                      <a:pt x="4560202" y="4801465"/>
                    </a:lnTo>
                    <a:lnTo>
                      <a:pt x="0" y="4801465"/>
                    </a:lnTo>
                    <a:close/>
                  </a:path>
                </a:pathLst>
              </a:custGeom>
              <a:ln>
                <a:solidFill>
                  <a:schemeClr val="bg1"/>
                </a:solidFill>
              </a:ln>
            </p:spPr>
          </p:pic>
        </p:grpSp>
      </p:grpSp>
      <p:sp>
        <p:nvSpPr>
          <p:cNvPr id="14" name="Google Shape;103;p20">
            <a:extLst>
              <a:ext uri="{FF2B5EF4-FFF2-40B4-BE49-F238E27FC236}">
                <a16:creationId xmlns:a16="http://schemas.microsoft.com/office/drawing/2014/main" id="{E1468AAB-67A4-B794-C8A3-A396C1A31C61}"/>
              </a:ext>
            </a:extLst>
          </p:cNvPr>
          <p:cNvSpPr txBox="1"/>
          <p:nvPr/>
        </p:nvSpPr>
        <p:spPr>
          <a:xfrm>
            <a:off x="135225" y="180450"/>
            <a:ext cx="2295300" cy="477000"/>
          </a:xfrm>
          <a:prstGeom prst="rect">
            <a:avLst/>
          </a:prstGeom>
          <a:solidFill>
            <a:srgbClr val="C0BEFC"/>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ca" sz="1900" dirty="0">
                <a:solidFill>
                  <a:schemeClr val="dk1"/>
                </a:solidFill>
                <a:latin typeface="Georgia" panose="02040502050405020303" pitchFamily="18" charset="0"/>
                <a:ea typeface="Playfair Display"/>
                <a:cs typeface="Playfair Display"/>
                <a:sym typeface="Playfair Display"/>
              </a:rPr>
              <a:t>#WeekDayFingers</a:t>
            </a:r>
            <a:endParaRPr sz="1900" dirty="0">
              <a:latin typeface="Georgia" panose="02040502050405020303" pitchFamily="18" charset="0"/>
              <a:ea typeface="Playfair Display"/>
              <a:cs typeface="Playfair Display"/>
              <a:sym typeface="Playfair Display"/>
            </a:endParaRPr>
          </a:p>
        </p:txBody>
      </p:sp>
      <p:pic>
        <p:nvPicPr>
          <p:cNvPr id="1028" name="Picture 4" descr="Fernando Blasco – Matemáticas y cultura">
            <a:extLst>
              <a:ext uri="{FF2B5EF4-FFF2-40B4-BE49-F238E27FC236}">
                <a16:creationId xmlns:a16="http://schemas.microsoft.com/office/drawing/2014/main" id="{D9E92FE6-279F-4B54-5793-A209C2130D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080" t="3050" r="13550" b="4765"/>
          <a:stretch/>
        </p:blipFill>
        <p:spPr bwMode="auto">
          <a:xfrm>
            <a:off x="10426092" y="257885"/>
            <a:ext cx="1501103" cy="14543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0" name="Picture 6" descr="Miquel Duran Portas - Viquipèdia, l'enciclopèdia lliure">
            <a:extLst>
              <a:ext uri="{FF2B5EF4-FFF2-40B4-BE49-F238E27FC236}">
                <a16:creationId xmlns:a16="http://schemas.microsoft.com/office/drawing/2014/main" id="{E5B085DF-B857-F2A6-6346-5A72A3E483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7848" y="2055009"/>
            <a:ext cx="1499347" cy="19991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667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cantonades arrodonides 5">
            <a:extLst>
              <a:ext uri="{FF2B5EF4-FFF2-40B4-BE49-F238E27FC236}">
                <a16:creationId xmlns:a16="http://schemas.microsoft.com/office/drawing/2014/main" id="{CF037910-06C2-2181-AAE3-EAC81F17FD5C}"/>
              </a:ext>
            </a:extLst>
          </p:cNvPr>
          <p:cNvSpPr/>
          <p:nvPr/>
        </p:nvSpPr>
        <p:spPr>
          <a:xfrm>
            <a:off x="417564" y="539238"/>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Sumar el día del mes al número del mes, excepto enero i febrero que valen 3 i 4 respectivamente.</a:t>
            </a:r>
          </a:p>
        </p:txBody>
      </p:sp>
      <p:sp>
        <p:nvSpPr>
          <p:cNvPr id="7" name="Rectangle: cantonades arrodonides 6">
            <a:extLst>
              <a:ext uri="{FF2B5EF4-FFF2-40B4-BE49-F238E27FC236}">
                <a16:creationId xmlns:a16="http://schemas.microsoft.com/office/drawing/2014/main" id="{4B1435EB-28E8-7654-D1ED-4A7D1C431392}"/>
              </a:ext>
            </a:extLst>
          </p:cNvPr>
          <p:cNvSpPr/>
          <p:nvPr/>
        </p:nvSpPr>
        <p:spPr>
          <a:xfrm>
            <a:off x="1799999" y="2940222"/>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Sumar el código del año:</a:t>
            </a:r>
          </a:p>
          <a:p>
            <a:r>
              <a:rPr lang="es-ES" dirty="0">
                <a:solidFill>
                  <a:srgbClr val="00359B"/>
                </a:solidFill>
                <a:latin typeface="Georgia" panose="02040502050405020303" pitchFamily="18" charset="0"/>
              </a:rPr>
              <a:t>2023 </a:t>
            </a:r>
            <a:r>
              <a:rPr lang="ca-ES" b="0" i="0" dirty="0">
                <a:solidFill>
                  <a:srgbClr val="00297A"/>
                </a:solidFill>
                <a:effectLst/>
                <a:latin typeface="arial" panose="020B0604020202020204" pitchFamily="34" charset="0"/>
              </a:rPr>
              <a:t>→</a:t>
            </a:r>
            <a:r>
              <a:rPr lang="es-ES" dirty="0">
                <a:solidFill>
                  <a:srgbClr val="00297A"/>
                </a:solidFill>
                <a:latin typeface="Georgia" panose="02040502050405020303" pitchFamily="18" charset="0"/>
              </a:rPr>
              <a:t> 6; 2024 </a:t>
            </a:r>
            <a:r>
              <a:rPr lang="ca-ES" b="0" i="0" dirty="0">
                <a:solidFill>
                  <a:srgbClr val="00297A"/>
                </a:solidFill>
                <a:effectLst/>
                <a:latin typeface="arial" panose="020B0604020202020204" pitchFamily="34" charset="0"/>
              </a:rPr>
              <a:t>→</a:t>
            </a:r>
            <a:r>
              <a:rPr lang="es-ES" dirty="0">
                <a:solidFill>
                  <a:srgbClr val="00297A"/>
                </a:solidFill>
                <a:latin typeface="Georgia" panose="02040502050405020303" pitchFamily="18" charset="0"/>
              </a:rPr>
              <a:t> </a:t>
            </a:r>
            <a:r>
              <a:rPr lang="es-ES" dirty="0">
                <a:solidFill>
                  <a:srgbClr val="00359B"/>
                </a:solidFill>
                <a:latin typeface="Georgia" panose="02040502050405020303" pitchFamily="18" charset="0"/>
              </a:rPr>
              <a:t>17; …</a:t>
            </a:r>
          </a:p>
          <a:p>
            <a:endParaRPr lang="es-ES" dirty="0">
              <a:solidFill>
                <a:srgbClr val="00359B"/>
              </a:solidFill>
              <a:latin typeface="Georgia" panose="02040502050405020303" pitchFamily="18" charset="0"/>
            </a:endParaRPr>
          </a:p>
          <a:p>
            <a:r>
              <a:rPr lang="es-ES" sz="1200" dirty="0">
                <a:solidFill>
                  <a:srgbClr val="00359B"/>
                </a:solidFill>
                <a:latin typeface="Georgia" panose="02040502050405020303" pitchFamily="18" charset="0"/>
              </a:rPr>
              <a:t>cada año +11</a:t>
            </a:r>
          </a:p>
        </p:txBody>
      </p:sp>
      <p:sp>
        <p:nvSpPr>
          <p:cNvPr id="8" name="Rectangle: cantonades arrodonides 7">
            <a:extLst>
              <a:ext uri="{FF2B5EF4-FFF2-40B4-BE49-F238E27FC236}">
                <a16:creationId xmlns:a16="http://schemas.microsoft.com/office/drawing/2014/main" id="{D45E92F2-339E-70CB-79E1-5DF1B149CD4E}"/>
              </a:ext>
            </a:extLst>
          </p:cNvPr>
          <p:cNvSpPr/>
          <p:nvPr/>
        </p:nvSpPr>
        <p:spPr>
          <a:xfrm>
            <a:off x="6096000" y="2403382"/>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Si es necesario, se puede restar 30 al resultado para obtener un número menor a 30.</a:t>
            </a:r>
          </a:p>
        </p:txBody>
      </p:sp>
      <p:sp>
        <p:nvSpPr>
          <p:cNvPr id="9" name="Rectangle: cantonades arrodonides 8">
            <a:extLst>
              <a:ext uri="{FF2B5EF4-FFF2-40B4-BE49-F238E27FC236}">
                <a16:creationId xmlns:a16="http://schemas.microsoft.com/office/drawing/2014/main" id="{08C761A6-C634-2FF3-BBEE-B5118A391950}"/>
              </a:ext>
            </a:extLst>
          </p:cNvPr>
          <p:cNvSpPr/>
          <p:nvPr/>
        </p:nvSpPr>
        <p:spPr>
          <a:xfrm>
            <a:off x="8231750" y="4740222"/>
            <a:ext cx="3600000" cy="1800000"/>
          </a:xfrm>
          <a:prstGeom prst="roundRect">
            <a:avLst/>
          </a:prstGeom>
          <a:solidFill>
            <a:srgbClr val="FF0000">
              <a:alpha val="30000"/>
            </a:srgbClr>
          </a:solidFill>
          <a:ln w="1905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rgbClr val="C51112"/>
                </a:solidFill>
                <a:latin typeface="Georgia" panose="02040502050405020303" pitchFamily="18" charset="0"/>
              </a:rPr>
              <a:t>0, 1, 29, 30: luna nueva</a:t>
            </a:r>
          </a:p>
          <a:p>
            <a:pPr algn="ctr"/>
            <a:r>
              <a:rPr lang="es-ES" dirty="0">
                <a:solidFill>
                  <a:srgbClr val="C51112"/>
                </a:solidFill>
                <a:latin typeface="Georgia" panose="02040502050405020303" pitchFamily="18" charset="0"/>
              </a:rPr>
              <a:t>14 – 16: luna llena</a:t>
            </a:r>
          </a:p>
          <a:p>
            <a:pPr algn="ctr"/>
            <a:r>
              <a:rPr lang="es-ES" dirty="0">
                <a:solidFill>
                  <a:srgbClr val="C51112"/>
                </a:solidFill>
                <a:latin typeface="Georgia" panose="02040502050405020303" pitchFamily="18" charset="0"/>
              </a:rPr>
              <a:t>6 – 8: cuarto creciente</a:t>
            </a:r>
          </a:p>
          <a:p>
            <a:pPr algn="ctr"/>
            <a:r>
              <a:rPr lang="es-ES" dirty="0">
                <a:solidFill>
                  <a:srgbClr val="C51112"/>
                </a:solidFill>
                <a:latin typeface="Georgia" panose="02040502050405020303" pitchFamily="18" charset="0"/>
              </a:rPr>
              <a:t>21 – 23: cuarto menguante</a:t>
            </a:r>
          </a:p>
        </p:txBody>
      </p:sp>
      <p:pic>
        <p:nvPicPr>
          <p:cNvPr id="3074" name="Picture 2" descr="icono de flecha png, signo de flechas png, flechas negras png 9350972 PNG">
            <a:extLst>
              <a:ext uri="{FF2B5EF4-FFF2-40B4-BE49-F238E27FC236}">
                <a16:creationId xmlns:a16="http://schemas.microsoft.com/office/drawing/2014/main" id="{A4CA75E4-14EC-84C1-5C89-99F8A5543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0" y="2339238"/>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cono de flecha png, signo de flechas png, flechas negras png 9350972 PNG">
            <a:extLst>
              <a:ext uri="{FF2B5EF4-FFF2-40B4-BE49-F238E27FC236}">
                <a16:creationId xmlns:a16="http://schemas.microsoft.com/office/drawing/2014/main" id="{6CCDB481-8ED3-1092-F50C-8A23A64CB8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94203" flipH="1">
            <a:off x="4533440" y="1439238"/>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cono de flecha png, signo de flechas png, flechas negras png 9350972 PNG">
            <a:extLst>
              <a:ext uri="{FF2B5EF4-FFF2-40B4-BE49-F238E27FC236}">
                <a16:creationId xmlns:a16="http://schemas.microsoft.com/office/drawing/2014/main" id="{7402DDC8-237E-D209-0CB8-F8CD4091C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6370071" y="4203382"/>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ECC697-9960-F297-044A-64E90DD050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385" b="35039"/>
          <a:stretch/>
        </p:blipFill>
        <p:spPr bwMode="auto">
          <a:xfrm>
            <a:off x="7064188" y="105868"/>
            <a:ext cx="4963923" cy="734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260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67B10-909E-4D59-9843-FEF24AB0CBBF}"/>
            </a:ext>
          </a:extLst>
        </p:cNvPr>
        <p:cNvGrpSpPr/>
        <p:nvPr/>
      </p:nvGrpSpPr>
      <p:grpSpPr>
        <a:xfrm>
          <a:off x="0" y="0"/>
          <a:ext cx="0" cy="0"/>
          <a:chOff x="0" y="0"/>
          <a:chExt cx="0" cy="0"/>
        </a:xfrm>
      </p:grpSpPr>
      <p:sp>
        <p:nvSpPr>
          <p:cNvPr id="6" name="Rectangle: cantonades arrodonides 5">
            <a:extLst>
              <a:ext uri="{FF2B5EF4-FFF2-40B4-BE49-F238E27FC236}">
                <a16:creationId xmlns:a16="http://schemas.microsoft.com/office/drawing/2014/main" id="{4CC10495-3E5D-679F-B880-73CDC9E9449A}"/>
              </a:ext>
            </a:extLst>
          </p:cNvPr>
          <p:cNvSpPr/>
          <p:nvPr/>
        </p:nvSpPr>
        <p:spPr>
          <a:xfrm>
            <a:off x="417564" y="539238"/>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Sumar el día del mes al número del mes, excepto enero i febrero que valen 3 i 4 respectivamente.</a:t>
            </a:r>
          </a:p>
        </p:txBody>
      </p:sp>
      <p:sp>
        <p:nvSpPr>
          <p:cNvPr id="7" name="Rectangle: cantonades arrodonides 6">
            <a:extLst>
              <a:ext uri="{FF2B5EF4-FFF2-40B4-BE49-F238E27FC236}">
                <a16:creationId xmlns:a16="http://schemas.microsoft.com/office/drawing/2014/main" id="{1623E466-4E06-5C83-0AA4-BD157281C8B7}"/>
              </a:ext>
            </a:extLst>
          </p:cNvPr>
          <p:cNvSpPr/>
          <p:nvPr/>
        </p:nvSpPr>
        <p:spPr>
          <a:xfrm>
            <a:off x="1799999" y="2940222"/>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Sumar el código del año:</a:t>
            </a:r>
          </a:p>
          <a:p>
            <a:r>
              <a:rPr lang="es-ES" dirty="0">
                <a:solidFill>
                  <a:srgbClr val="00359B"/>
                </a:solidFill>
                <a:latin typeface="Georgia" panose="02040502050405020303" pitchFamily="18" charset="0"/>
              </a:rPr>
              <a:t>2023 </a:t>
            </a:r>
            <a:r>
              <a:rPr lang="ca-ES" b="0" i="0" dirty="0">
                <a:solidFill>
                  <a:srgbClr val="00297A"/>
                </a:solidFill>
                <a:effectLst/>
                <a:latin typeface="arial" panose="020B0604020202020204" pitchFamily="34" charset="0"/>
              </a:rPr>
              <a:t>→</a:t>
            </a:r>
            <a:r>
              <a:rPr lang="es-ES" dirty="0">
                <a:solidFill>
                  <a:srgbClr val="00297A"/>
                </a:solidFill>
                <a:latin typeface="Georgia" panose="02040502050405020303" pitchFamily="18" charset="0"/>
              </a:rPr>
              <a:t> 6; 2024 </a:t>
            </a:r>
            <a:r>
              <a:rPr lang="ca-ES" b="0" i="0" dirty="0">
                <a:solidFill>
                  <a:srgbClr val="00297A"/>
                </a:solidFill>
                <a:effectLst/>
                <a:latin typeface="arial" panose="020B0604020202020204" pitchFamily="34" charset="0"/>
              </a:rPr>
              <a:t>→</a:t>
            </a:r>
            <a:r>
              <a:rPr lang="es-ES" dirty="0">
                <a:solidFill>
                  <a:srgbClr val="00297A"/>
                </a:solidFill>
                <a:latin typeface="Georgia" panose="02040502050405020303" pitchFamily="18" charset="0"/>
              </a:rPr>
              <a:t> </a:t>
            </a:r>
            <a:r>
              <a:rPr lang="es-ES" dirty="0">
                <a:solidFill>
                  <a:srgbClr val="00359B"/>
                </a:solidFill>
                <a:latin typeface="Georgia" panose="02040502050405020303" pitchFamily="18" charset="0"/>
              </a:rPr>
              <a:t>17; …</a:t>
            </a:r>
          </a:p>
          <a:p>
            <a:endParaRPr lang="es-ES" dirty="0">
              <a:solidFill>
                <a:srgbClr val="00359B"/>
              </a:solidFill>
              <a:latin typeface="Georgia" panose="02040502050405020303" pitchFamily="18" charset="0"/>
            </a:endParaRPr>
          </a:p>
          <a:p>
            <a:r>
              <a:rPr lang="es-ES" sz="1200" dirty="0">
                <a:solidFill>
                  <a:srgbClr val="00359B"/>
                </a:solidFill>
                <a:latin typeface="Georgia" panose="02040502050405020303" pitchFamily="18" charset="0"/>
              </a:rPr>
              <a:t>cada año +11</a:t>
            </a:r>
          </a:p>
        </p:txBody>
      </p:sp>
      <p:sp>
        <p:nvSpPr>
          <p:cNvPr id="8" name="Rectangle: cantonades arrodonides 7">
            <a:extLst>
              <a:ext uri="{FF2B5EF4-FFF2-40B4-BE49-F238E27FC236}">
                <a16:creationId xmlns:a16="http://schemas.microsoft.com/office/drawing/2014/main" id="{D66CFDB7-CB0A-EB41-074B-F532FB336899}"/>
              </a:ext>
            </a:extLst>
          </p:cNvPr>
          <p:cNvSpPr/>
          <p:nvPr/>
        </p:nvSpPr>
        <p:spPr>
          <a:xfrm>
            <a:off x="6096000" y="2403382"/>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Si es necesario, se puede restar 30 al resultado para obtener un número menor a 30.</a:t>
            </a:r>
          </a:p>
        </p:txBody>
      </p:sp>
      <p:sp>
        <p:nvSpPr>
          <p:cNvPr id="9" name="Rectangle: cantonades arrodonides 8">
            <a:extLst>
              <a:ext uri="{FF2B5EF4-FFF2-40B4-BE49-F238E27FC236}">
                <a16:creationId xmlns:a16="http://schemas.microsoft.com/office/drawing/2014/main" id="{11C1C052-6CEA-DD9B-162D-CD46B51310B6}"/>
              </a:ext>
            </a:extLst>
          </p:cNvPr>
          <p:cNvSpPr/>
          <p:nvPr/>
        </p:nvSpPr>
        <p:spPr>
          <a:xfrm>
            <a:off x="8231750" y="4740222"/>
            <a:ext cx="3600000" cy="1800000"/>
          </a:xfrm>
          <a:prstGeom prst="roundRect">
            <a:avLst/>
          </a:prstGeom>
          <a:solidFill>
            <a:srgbClr val="FF0000">
              <a:alpha val="30000"/>
            </a:srgbClr>
          </a:solidFill>
          <a:ln w="1905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rgbClr val="C51112"/>
                </a:solidFill>
                <a:latin typeface="Georgia" panose="02040502050405020303" pitchFamily="18" charset="0"/>
              </a:rPr>
              <a:t>0, 1, 29, 30: luna nueva</a:t>
            </a:r>
          </a:p>
          <a:p>
            <a:pPr algn="ctr"/>
            <a:r>
              <a:rPr lang="es-ES" dirty="0">
                <a:solidFill>
                  <a:srgbClr val="C51112"/>
                </a:solidFill>
                <a:latin typeface="Georgia" panose="02040502050405020303" pitchFamily="18" charset="0"/>
              </a:rPr>
              <a:t>14 – 16: luna llena</a:t>
            </a:r>
          </a:p>
          <a:p>
            <a:pPr algn="ctr"/>
            <a:r>
              <a:rPr lang="es-ES" dirty="0">
                <a:solidFill>
                  <a:srgbClr val="C51112"/>
                </a:solidFill>
                <a:latin typeface="Georgia" panose="02040502050405020303" pitchFamily="18" charset="0"/>
              </a:rPr>
              <a:t>6 – 8: cuarto creciente</a:t>
            </a:r>
          </a:p>
          <a:p>
            <a:pPr algn="ctr"/>
            <a:r>
              <a:rPr lang="es-ES" dirty="0">
                <a:solidFill>
                  <a:srgbClr val="C51112"/>
                </a:solidFill>
                <a:latin typeface="Georgia" panose="02040502050405020303" pitchFamily="18" charset="0"/>
              </a:rPr>
              <a:t>21 – 23: cuarto menguante</a:t>
            </a:r>
          </a:p>
        </p:txBody>
      </p:sp>
      <p:pic>
        <p:nvPicPr>
          <p:cNvPr id="3074" name="Picture 2" descr="icono de flecha png, signo de flechas png, flechas negras png 9350972 PNG">
            <a:extLst>
              <a:ext uri="{FF2B5EF4-FFF2-40B4-BE49-F238E27FC236}">
                <a16:creationId xmlns:a16="http://schemas.microsoft.com/office/drawing/2014/main" id="{D50DE6EF-D95E-88DD-1D94-C5869BB28A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0" y="2339238"/>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cono de flecha png, signo de flechas png, flechas negras png 9350972 PNG">
            <a:extLst>
              <a:ext uri="{FF2B5EF4-FFF2-40B4-BE49-F238E27FC236}">
                <a16:creationId xmlns:a16="http://schemas.microsoft.com/office/drawing/2014/main" id="{9C14BF71-E229-4269-1639-DA83A44E6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94203" flipH="1">
            <a:off x="4533440" y="1439238"/>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cono de flecha png, signo de flechas png, flechas negras png 9350972 PNG">
            <a:extLst>
              <a:ext uri="{FF2B5EF4-FFF2-40B4-BE49-F238E27FC236}">
                <a16:creationId xmlns:a16="http://schemas.microsoft.com/office/drawing/2014/main" id="{80C61DD6-3B29-7274-74F8-47A7D20B7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6370071" y="4203382"/>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D549905-2B94-B3C3-6FE7-3389BF387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385" b="35039"/>
          <a:stretch/>
        </p:blipFill>
        <p:spPr bwMode="auto">
          <a:xfrm>
            <a:off x="7064188" y="105868"/>
            <a:ext cx="4963923" cy="734059"/>
          </a:xfrm>
          <a:prstGeom prst="rect">
            <a:avLst/>
          </a:prstGeom>
          <a:noFill/>
          <a:extLst>
            <a:ext uri="{909E8E84-426E-40DD-AFC4-6F175D3DCCD1}">
              <a14:hiddenFill xmlns:a14="http://schemas.microsoft.com/office/drawing/2010/main">
                <a:solidFill>
                  <a:srgbClr val="FFFFFF"/>
                </a:solidFill>
              </a14:hiddenFill>
            </a:ext>
          </a:extLst>
        </p:spPr>
      </p:pic>
      <p:sp>
        <p:nvSpPr>
          <p:cNvPr id="2" name="QuadreDeText 1">
            <a:extLst>
              <a:ext uri="{FF2B5EF4-FFF2-40B4-BE49-F238E27FC236}">
                <a16:creationId xmlns:a16="http://schemas.microsoft.com/office/drawing/2014/main" id="{BBEA72C7-F6E2-5951-434A-A5EF1C56B276}"/>
              </a:ext>
            </a:extLst>
          </p:cNvPr>
          <p:cNvSpPr txBox="1"/>
          <p:nvPr/>
        </p:nvSpPr>
        <p:spPr>
          <a:xfrm>
            <a:off x="72923" y="5264717"/>
            <a:ext cx="7959453" cy="369332"/>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r>
              <a:rPr lang="es-ES" dirty="0">
                <a:latin typeface="Georgia" panose="02040502050405020303" pitchFamily="18" charset="0"/>
              </a:rPr>
              <a:t> </a:t>
            </a:r>
            <a:r>
              <a:rPr lang="es-ES" b="1" dirty="0">
                <a:latin typeface="Georgia" panose="02040502050405020303" pitchFamily="18" charset="0"/>
              </a:rPr>
              <a:t>15 de noviembre de 2018</a:t>
            </a:r>
          </a:p>
        </p:txBody>
      </p:sp>
    </p:spTree>
    <p:extLst>
      <p:ext uri="{BB962C8B-B14F-4D97-AF65-F5344CB8AC3E}">
        <p14:creationId xmlns:p14="http://schemas.microsoft.com/office/powerpoint/2010/main" val="3378731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alendario 2024 en Español Para Nevera Imanes Magnetico, Agenda 2024, 20 X  15 Cm Colores Año Pizarra Magnetica, Pared. (Español) : Amazon.es: Oficina  y papelería">
            <a:extLst>
              <a:ext uri="{FF2B5EF4-FFF2-40B4-BE49-F238E27FC236}">
                <a16:creationId xmlns:a16="http://schemas.microsoft.com/office/drawing/2014/main" id="{22E8DF99-D1DB-99CF-4ED4-5E4C0D89C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306" y="-1925"/>
            <a:ext cx="9045388" cy="6859925"/>
          </a:xfrm>
          <a:prstGeom prst="rect">
            <a:avLst/>
          </a:prstGeom>
          <a:noFill/>
          <a:extLst>
            <a:ext uri="{909E8E84-426E-40DD-AFC4-6F175D3DCCD1}">
              <a14:hiddenFill xmlns:a14="http://schemas.microsoft.com/office/drawing/2010/main">
                <a:solidFill>
                  <a:srgbClr val="FFFFFF"/>
                </a:solidFill>
              </a14:hiddenFill>
            </a:ext>
          </a:extLst>
        </p:spPr>
      </p:pic>
      <p:sp>
        <p:nvSpPr>
          <p:cNvPr id="2" name="QuadreDeText 1">
            <a:extLst>
              <a:ext uri="{FF2B5EF4-FFF2-40B4-BE49-F238E27FC236}">
                <a16:creationId xmlns:a16="http://schemas.microsoft.com/office/drawing/2014/main" id="{86A701E1-B144-4444-C686-B5EAB8084C8A}"/>
              </a:ext>
            </a:extLst>
          </p:cNvPr>
          <p:cNvSpPr txBox="1"/>
          <p:nvPr/>
        </p:nvSpPr>
        <p:spPr>
          <a:xfrm>
            <a:off x="-80683" y="6728536"/>
            <a:ext cx="1362635" cy="169277"/>
          </a:xfrm>
          <a:prstGeom prst="rect">
            <a:avLst/>
          </a:prstGeom>
          <a:noFill/>
        </p:spPr>
        <p:txBody>
          <a:bodyPr wrap="square" rtlCol="0">
            <a:spAutoFit/>
          </a:bodyPr>
          <a:lstStyle/>
          <a:p>
            <a:r>
              <a:rPr lang="ca-ES" sz="500" dirty="0"/>
              <a:t>Codi 2024 = 1/0</a:t>
            </a:r>
          </a:p>
        </p:txBody>
      </p:sp>
    </p:spTree>
    <p:extLst>
      <p:ext uri="{BB962C8B-B14F-4D97-AF65-F5344CB8AC3E}">
        <p14:creationId xmlns:p14="http://schemas.microsoft.com/office/powerpoint/2010/main" val="989337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A777C-D73F-8657-6DE7-365839D0DF4E}"/>
            </a:ext>
          </a:extLst>
        </p:cNvPr>
        <p:cNvGrpSpPr/>
        <p:nvPr/>
      </p:nvGrpSpPr>
      <p:grpSpPr>
        <a:xfrm>
          <a:off x="0" y="0"/>
          <a:ext cx="0" cy="0"/>
          <a:chOff x="0" y="0"/>
          <a:chExt cx="0" cy="0"/>
        </a:xfrm>
      </p:grpSpPr>
      <p:sp>
        <p:nvSpPr>
          <p:cNvPr id="6" name="Rectangle: cantonades arrodonides 5">
            <a:extLst>
              <a:ext uri="{FF2B5EF4-FFF2-40B4-BE49-F238E27FC236}">
                <a16:creationId xmlns:a16="http://schemas.microsoft.com/office/drawing/2014/main" id="{D8BD3EB0-8861-8E0F-617D-839CA08E9383}"/>
              </a:ext>
            </a:extLst>
          </p:cNvPr>
          <p:cNvSpPr/>
          <p:nvPr/>
        </p:nvSpPr>
        <p:spPr>
          <a:xfrm>
            <a:off x="417564" y="539238"/>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Sumar el día del mes al número del mes, excepto enero i febrero que valen 3 i 4 respectivamente.</a:t>
            </a:r>
          </a:p>
        </p:txBody>
      </p:sp>
      <p:sp>
        <p:nvSpPr>
          <p:cNvPr id="7" name="Rectangle: cantonades arrodonides 6">
            <a:extLst>
              <a:ext uri="{FF2B5EF4-FFF2-40B4-BE49-F238E27FC236}">
                <a16:creationId xmlns:a16="http://schemas.microsoft.com/office/drawing/2014/main" id="{E3D7F799-29D8-A5D2-F333-D8A9EC599A3B}"/>
              </a:ext>
            </a:extLst>
          </p:cNvPr>
          <p:cNvSpPr/>
          <p:nvPr/>
        </p:nvSpPr>
        <p:spPr>
          <a:xfrm>
            <a:off x="1799999" y="2940222"/>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Sumar el código del año:</a:t>
            </a:r>
          </a:p>
          <a:p>
            <a:r>
              <a:rPr lang="es-ES" dirty="0">
                <a:solidFill>
                  <a:srgbClr val="00359B"/>
                </a:solidFill>
                <a:latin typeface="Georgia" panose="02040502050405020303" pitchFamily="18" charset="0"/>
              </a:rPr>
              <a:t>2023 </a:t>
            </a:r>
            <a:r>
              <a:rPr lang="ca-ES" b="0" i="0" dirty="0">
                <a:solidFill>
                  <a:srgbClr val="00297A"/>
                </a:solidFill>
                <a:effectLst/>
                <a:latin typeface="arial" panose="020B0604020202020204" pitchFamily="34" charset="0"/>
              </a:rPr>
              <a:t>→</a:t>
            </a:r>
            <a:r>
              <a:rPr lang="es-ES" dirty="0">
                <a:solidFill>
                  <a:srgbClr val="00297A"/>
                </a:solidFill>
                <a:latin typeface="Georgia" panose="02040502050405020303" pitchFamily="18" charset="0"/>
              </a:rPr>
              <a:t> 6; 2024 </a:t>
            </a:r>
            <a:r>
              <a:rPr lang="ca-ES" b="0" i="0" dirty="0">
                <a:solidFill>
                  <a:srgbClr val="00297A"/>
                </a:solidFill>
                <a:effectLst/>
                <a:latin typeface="arial" panose="020B0604020202020204" pitchFamily="34" charset="0"/>
              </a:rPr>
              <a:t>→</a:t>
            </a:r>
            <a:r>
              <a:rPr lang="es-ES" dirty="0">
                <a:solidFill>
                  <a:srgbClr val="00297A"/>
                </a:solidFill>
                <a:latin typeface="Georgia" panose="02040502050405020303" pitchFamily="18" charset="0"/>
              </a:rPr>
              <a:t> </a:t>
            </a:r>
            <a:r>
              <a:rPr lang="es-ES" dirty="0">
                <a:solidFill>
                  <a:srgbClr val="00359B"/>
                </a:solidFill>
                <a:latin typeface="Georgia" panose="02040502050405020303" pitchFamily="18" charset="0"/>
              </a:rPr>
              <a:t>17; …</a:t>
            </a:r>
          </a:p>
          <a:p>
            <a:endParaRPr lang="es-ES" dirty="0">
              <a:solidFill>
                <a:srgbClr val="00359B"/>
              </a:solidFill>
              <a:latin typeface="Georgia" panose="02040502050405020303" pitchFamily="18" charset="0"/>
            </a:endParaRPr>
          </a:p>
          <a:p>
            <a:r>
              <a:rPr lang="es-ES" sz="1200" dirty="0">
                <a:solidFill>
                  <a:srgbClr val="00359B"/>
                </a:solidFill>
                <a:latin typeface="Georgia" panose="02040502050405020303" pitchFamily="18" charset="0"/>
              </a:rPr>
              <a:t>cada año +11</a:t>
            </a:r>
          </a:p>
        </p:txBody>
      </p:sp>
      <p:sp>
        <p:nvSpPr>
          <p:cNvPr id="8" name="Rectangle: cantonades arrodonides 7">
            <a:extLst>
              <a:ext uri="{FF2B5EF4-FFF2-40B4-BE49-F238E27FC236}">
                <a16:creationId xmlns:a16="http://schemas.microsoft.com/office/drawing/2014/main" id="{386F9CC0-A80F-F16A-0F3A-F9037E7C46EF}"/>
              </a:ext>
            </a:extLst>
          </p:cNvPr>
          <p:cNvSpPr/>
          <p:nvPr/>
        </p:nvSpPr>
        <p:spPr>
          <a:xfrm>
            <a:off x="6096000" y="2403382"/>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Si es necesario, se puede restar 30 al resultado para obtener un número menor a 30.</a:t>
            </a:r>
          </a:p>
        </p:txBody>
      </p:sp>
      <p:sp>
        <p:nvSpPr>
          <p:cNvPr id="9" name="Rectangle: cantonades arrodonides 8">
            <a:extLst>
              <a:ext uri="{FF2B5EF4-FFF2-40B4-BE49-F238E27FC236}">
                <a16:creationId xmlns:a16="http://schemas.microsoft.com/office/drawing/2014/main" id="{CD0F7B84-319A-0D8B-3DB8-292EE826CF5C}"/>
              </a:ext>
            </a:extLst>
          </p:cNvPr>
          <p:cNvSpPr/>
          <p:nvPr/>
        </p:nvSpPr>
        <p:spPr>
          <a:xfrm>
            <a:off x="8231750" y="4740222"/>
            <a:ext cx="3600000" cy="1800000"/>
          </a:xfrm>
          <a:prstGeom prst="roundRect">
            <a:avLst/>
          </a:prstGeom>
          <a:solidFill>
            <a:srgbClr val="FF0000">
              <a:alpha val="30000"/>
            </a:srgbClr>
          </a:solidFill>
          <a:ln w="1905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rgbClr val="C51112"/>
                </a:solidFill>
                <a:latin typeface="Georgia" panose="02040502050405020303" pitchFamily="18" charset="0"/>
              </a:rPr>
              <a:t>0, 1, 29, 30: luna nueva</a:t>
            </a:r>
          </a:p>
          <a:p>
            <a:pPr algn="ctr"/>
            <a:r>
              <a:rPr lang="es-ES" dirty="0">
                <a:solidFill>
                  <a:srgbClr val="C51112"/>
                </a:solidFill>
                <a:latin typeface="Georgia" panose="02040502050405020303" pitchFamily="18" charset="0"/>
              </a:rPr>
              <a:t>14 – 16: luna llena</a:t>
            </a:r>
          </a:p>
          <a:p>
            <a:pPr algn="ctr"/>
            <a:r>
              <a:rPr lang="es-ES" dirty="0">
                <a:solidFill>
                  <a:srgbClr val="C51112"/>
                </a:solidFill>
                <a:latin typeface="Georgia" panose="02040502050405020303" pitchFamily="18" charset="0"/>
              </a:rPr>
              <a:t>6 – 8: cuarto creciente</a:t>
            </a:r>
          </a:p>
          <a:p>
            <a:pPr algn="ctr"/>
            <a:r>
              <a:rPr lang="es-ES" dirty="0">
                <a:solidFill>
                  <a:srgbClr val="C51112"/>
                </a:solidFill>
                <a:latin typeface="Georgia" panose="02040502050405020303" pitchFamily="18" charset="0"/>
              </a:rPr>
              <a:t>21 – 23: cuarto menguante</a:t>
            </a:r>
          </a:p>
        </p:txBody>
      </p:sp>
      <p:pic>
        <p:nvPicPr>
          <p:cNvPr id="3074" name="Picture 2" descr="icono de flecha png, signo de flechas png, flechas negras png 9350972 PNG">
            <a:extLst>
              <a:ext uri="{FF2B5EF4-FFF2-40B4-BE49-F238E27FC236}">
                <a16:creationId xmlns:a16="http://schemas.microsoft.com/office/drawing/2014/main" id="{EB875885-A005-8403-8865-44AB34444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0" y="2339238"/>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cono de flecha png, signo de flechas png, flechas negras png 9350972 PNG">
            <a:extLst>
              <a:ext uri="{FF2B5EF4-FFF2-40B4-BE49-F238E27FC236}">
                <a16:creationId xmlns:a16="http://schemas.microsoft.com/office/drawing/2014/main" id="{911C0852-E283-E999-2EE3-63CDA4B66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94203" flipH="1">
            <a:off x="4533440" y="1439238"/>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cono de flecha png, signo de flechas png, flechas negras png 9350972 PNG">
            <a:extLst>
              <a:ext uri="{FF2B5EF4-FFF2-40B4-BE49-F238E27FC236}">
                <a16:creationId xmlns:a16="http://schemas.microsoft.com/office/drawing/2014/main" id="{D96CF440-F0F4-0095-4E2D-5BB6608FC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6370071" y="4203382"/>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F17875A-9758-3643-FB92-402DE99426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385" b="35039"/>
          <a:stretch/>
        </p:blipFill>
        <p:spPr bwMode="auto">
          <a:xfrm>
            <a:off x="7064188" y="105868"/>
            <a:ext cx="4963923" cy="734059"/>
          </a:xfrm>
          <a:prstGeom prst="rect">
            <a:avLst/>
          </a:prstGeom>
          <a:noFill/>
          <a:extLst>
            <a:ext uri="{909E8E84-426E-40DD-AFC4-6F175D3DCCD1}">
              <a14:hiddenFill xmlns:a14="http://schemas.microsoft.com/office/drawing/2010/main">
                <a:solidFill>
                  <a:srgbClr val="FFFFFF"/>
                </a:solidFill>
              </a14:hiddenFill>
            </a:ext>
          </a:extLst>
        </p:spPr>
      </p:pic>
      <p:sp>
        <p:nvSpPr>
          <p:cNvPr id="2" name="QuadreDeText 1">
            <a:extLst>
              <a:ext uri="{FF2B5EF4-FFF2-40B4-BE49-F238E27FC236}">
                <a16:creationId xmlns:a16="http://schemas.microsoft.com/office/drawing/2014/main" id="{32FC5E6D-8BBF-E0E9-38E2-55F6FE52A86D}"/>
              </a:ext>
            </a:extLst>
          </p:cNvPr>
          <p:cNvSpPr txBox="1"/>
          <p:nvPr/>
        </p:nvSpPr>
        <p:spPr>
          <a:xfrm>
            <a:off x="72923" y="5264717"/>
            <a:ext cx="7959453" cy="646331"/>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r>
              <a:rPr lang="es-ES" dirty="0">
                <a:latin typeface="Georgia" panose="02040502050405020303" pitchFamily="18" charset="0"/>
              </a:rPr>
              <a:t> </a:t>
            </a:r>
            <a:r>
              <a:rPr lang="es-ES" b="1" dirty="0">
                <a:latin typeface="Georgia" panose="02040502050405020303" pitchFamily="18" charset="0"/>
              </a:rPr>
              <a:t>15 de noviembre de 2018</a:t>
            </a:r>
          </a:p>
          <a:p>
            <a:r>
              <a:rPr lang="es-ES" dirty="0">
                <a:latin typeface="Georgia" panose="02040502050405020303" pitchFamily="18" charset="0"/>
              </a:rPr>
              <a:t>El número del día se queda igual:				15</a:t>
            </a:r>
          </a:p>
        </p:txBody>
      </p:sp>
    </p:spTree>
    <p:extLst>
      <p:ext uri="{BB962C8B-B14F-4D97-AF65-F5344CB8AC3E}">
        <p14:creationId xmlns:p14="http://schemas.microsoft.com/office/powerpoint/2010/main" val="2335085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37DAB-BE89-EB1E-C020-FDFDBCD665B8}"/>
            </a:ext>
          </a:extLst>
        </p:cNvPr>
        <p:cNvGrpSpPr/>
        <p:nvPr/>
      </p:nvGrpSpPr>
      <p:grpSpPr>
        <a:xfrm>
          <a:off x="0" y="0"/>
          <a:ext cx="0" cy="0"/>
          <a:chOff x="0" y="0"/>
          <a:chExt cx="0" cy="0"/>
        </a:xfrm>
      </p:grpSpPr>
      <p:sp>
        <p:nvSpPr>
          <p:cNvPr id="6" name="Rectangle: cantonades arrodonides 5">
            <a:extLst>
              <a:ext uri="{FF2B5EF4-FFF2-40B4-BE49-F238E27FC236}">
                <a16:creationId xmlns:a16="http://schemas.microsoft.com/office/drawing/2014/main" id="{A04671EB-D6AE-5A2C-8144-F81590EC4EF7}"/>
              </a:ext>
            </a:extLst>
          </p:cNvPr>
          <p:cNvSpPr/>
          <p:nvPr/>
        </p:nvSpPr>
        <p:spPr>
          <a:xfrm>
            <a:off x="417564" y="539238"/>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Sumar el día del mes al número del mes, excepto enero i febrero que valen 3 i 4 respectivamente.</a:t>
            </a:r>
          </a:p>
        </p:txBody>
      </p:sp>
      <p:sp>
        <p:nvSpPr>
          <p:cNvPr id="7" name="Rectangle: cantonades arrodonides 6">
            <a:extLst>
              <a:ext uri="{FF2B5EF4-FFF2-40B4-BE49-F238E27FC236}">
                <a16:creationId xmlns:a16="http://schemas.microsoft.com/office/drawing/2014/main" id="{E09D0B44-E7E8-699F-05B5-BA30E47A4FFA}"/>
              </a:ext>
            </a:extLst>
          </p:cNvPr>
          <p:cNvSpPr/>
          <p:nvPr/>
        </p:nvSpPr>
        <p:spPr>
          <a:xfrm>
            <a:off x="1799999" y="2940222"/>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Sumar el código del año:</a:t>
            </a:r>
          </a:p>
          <a:p>
            <a:r>
              <a:rPr lang="es-ES" dirty="0">
                <a:solidFill>
                  <a:srgbClr val="00359B"/>
                </a:solidFill>
                <a:latin typeface="Georgia" panose="02040502050405020303" pitchFamily="18" charset="0"/>
              </a:rPr>
              <a:t>2023 </a:t>
            </a:r>
            <a:r>
              <a:rPr lang="ca-ES" b="0" i="0" dirty="0">
                <a:solidFill>
                  <a:srgbClr val="00297A"/>
                </a:solidFill>
                <a:effectLst/>
                <a:latin typeface="arial" panose="020B0604020202020204" pitchFamily="34" charset="0"/>
              </a:rPr>
              <a:t>→</a:t>
            </a:r>
            <a:r>
              <a:rPr lang="es-ES" dirty="0">
                <a:solidFill>
                  <a:srgbClr val="00297A"/>
                </a:solidFill>
                <a:latin typeface="Georgia" panose="02040502050405020303" pitchFamily="18" charset="0"/>
              </a:rPr>
              <a:t> 6; 2024 </a:t>
            </a:r>
            <a:r>
              <a:rPr lang="ca-ES" b="0" i="0" dirty="0">
                <a:solidFill>
                  <a:srgbClr val="00297A"/>
                </a:solidFill>
                <a:effectLst/>
                <a:latin typeface="arial" panose="020B0604020202020204" pitchFamily="34" charset="0"/>
              </a:rPr>
              <a:t>→</a:t>
            </a:r>
            <a:r>
              <a:rPr lang="es-ES" dirty="0">
                <a:solidFill>
                  <a:srgbClr val="00297A"/>
                </a:solidFill>
                <a:latin typeface="Georgia" panose="02040502050405020303" pitchFamily="18" charset="0"/>
              </a:rPr>
              <a:t> </a:t>
            </a:r>
            <a:r>
              <a:rPr lang="es-ES" dirty="0">
                <a:solidFill>
                  <a:srgbClr val="00359B"/>
                </a:solidFill>
                <a:latin typeface="Georgia" panose="02040502050405020303" pitchFamily="18" charset="0"/>
              </a:rPr>
              <a:t>17; …</a:t>
            </a:r>
          </a:p>
          <a:p>
            <a:endParaRPr lang="es-ES" dirty="0">
              <a:solidFill>
                <a:srgbClr val="00359B"/>
              </a:solidFill>
              <a:latin typeface="Georgia" panose="02040502050405020303" pitchFamily="18" charset="0"/>
            </a:endParaRPr>
          </a:p>
          <a:p>
            <a:r>
              <a:rPr lang="es-ES" sz="1200" dirty="0">
                <a:solidFill>
                  <a:srgbClr val="00359B"/>
                </a:solidFill>
                <a:latin typeface="Georgia" panose="02040502050405020303" pitchFamily="18" charset="0"/>
              </a:rPr>
              <a:t>cada año +11</a:t>
            </a:r>
          </a:p>
        </p:txBody>
      </p:sp>
      <p:sp>
        <p:nvSpPr>
          <p:cNvPr id="8" name="Rectangle: cantonades arrodonides 7">
            <a:extLst>
              <a:ext uri="{FF2B5EF4-FFF2-40B4-BE49-F238E27FC236}">
                <a16:creationId xmlns:a16="http://schemas.microsoft.com/office/drawing/2014/main" id="{A96D01FC-4A16-852B-80CC-B08AD0F7F723}"/>
              </a:ext>
            </a:extLst>
          </p:cNvPr>
          <p:cNvSpPr/>
          <p:nvPr/>
        </p:nvSpPr>
        <p:spPr>
          <a:xfrm>
            <a:off x="6096000" y="2403382"/>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Si es necesario, se puede restar 30 al resultado para obtener un número menor a 30.</a:t>
            </a:r>
          </a:p>
        </p:txBody>
      </p:sp>
      <p:sp>
        <p:nvSpPr>
          <p:cNvPr id="9" name="Rectangle: cantonades arrodonides 8">
            <a:extLst>
              <a:ext uri="{FF2B5EF4-FFF2-40B4-BE49-F238E27FC236}">
                <a16:creationId xmlns:a16="http://schemas.microsoft.com/office/drawing/2014/main" id="{C458B9B9-731A-5438-1AC3-0AD0C242E199}"/>
              </a:ext>
            </a:extLst>
          </p:cNvPr>
          <p:cNvSpPr/>
          <p:nvPr/>
        </p:nvSpPr>
        <p:spPr>
          <a:xfrm>
            <a:off x="8231750" y="4740222"/>
            <a:ext cx="3600000" cy="1800000"/>
          </a:xfrm>
          <a:prstGeom prst="roundRect">
            <a:avLst/>
          </a:prstGeom>
          <a:solidFill>
            <a:srgbClr val="FF0000">
              <a:alpha val="30000"/>
            </a:srgbClr>
          </a:solidFill>
          <a:ln w="1905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rgbClr val="C51112"/>
                </a:solidFill>
                <a:latin typeface="Georgia" panose="02040502050405020303" pitchFamily="18" charset="0"/>
              </a:rPr>
              <a:t>0, 1, 29, 30: luna nueva</a:t>
            </a:r>
          </a:p>
          <a:p>
            <a:pPr algn="ctr"/>
            <a:r>
              <a:rPr lang="es-ES" dirty="0">
                <a:solidFill>
                  <a:srgbClr val="C51112"/>
                </a:solidFill>
                <a:latin typeface="Georgia" panose="02040502050405020303" pitchFamily="18" charset="0"/>
              </a:rPr>
              <a:t>14 – 16: luna llena</a:t>
            </a:r>
          </a:p>
          <a:p>
            <a:pPr algn="ctr"/>
            <a:r>
              <a:rPr lang="es-ES" dirty="0">
                <a:solidFill>
                  <a:srgbClr val="C51112"/>
                </a:solidFill>
                <a:latin typeface="Georgia" panose="02040502050405020303" pitchFamily="18" charset="0"/>
              </a:rPr>
              <a:t>6 – 8: cuarto creciente</a:t>
            </a:r>
          </a:p>
          <a:p>
            <a:pPr algn="ctr"/>
            <a:r>
              <a:rPr lang="es-ES" dirty="0">
                <a:solidFill>
                  <a:srgbClr val="C51112"/>
                </a:solidFill>
                <a:latin typeface="Georgia" panose="02040502050405020303" pitchFamily="18" charset="0"/>
              </a:rPr>
              <a:t>21 – 23: cuarto menguante</a:t>
            </a:r>
          </a:p>
        </p:txBody>
      </p:sp>
      <p:pic>
        <p:nvPicPr>
          <p:cNvPr id="3074" name="Picture 2" descr="icono de flecha png, signo de flechas png, flechas negras png 9350972 PNG">
            <a:extLst>
              <a:ext uri="{FF2B5EF4-FFF2-40B4-BE49-F238E27FC236}">
                <a16:creationId xmlns:a16="http://schemas.microsoft.com/office/drawing/2014/main" id="{E2954FB5-2CFD-8E38-5FB8-B274BF2EA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0" y="2339238"/>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cono de flecha png, signo de flechas png, flechas negras png 9350972 PNG">
            <a:extLst>
              <a:ext uri="{FF2B5EF4-FFF2-40B4-BE49-F238E27FC236}">
                <a16:creationId xmlns:a16="http://schemas.microsoft.com/office/drawing/2014/main" id="{6FAAF143-5783-A7D2-1497-28B8FE61C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94203" flipH="1">
            <a:off x="4533440" y="1439238"/>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cono de flecha png, signo de flechas png, flechas negras png 9350972 PNG">
            <a:extLst>
              <a:ext uri="{FF2B5EF4-FFF2-40B4-BE49-F238E27FC236}">
                <a16:creationId xmlns:a16="http://schemas.microsoft.com/office/drawing/2014/main" id="{CF2EEFEA-9EAB-97E1-9C18-13B2983E1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6370071" y="4203382"/>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33D8C24-0B60-6ACD-B541-D1436C9F68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385" b="35039"/>
          <a:stretch/>
        </p:blipFill>
        <p:spPr bwMode="auto">
          <a:xfrm>
            <a:off x="7064188" y="105868"/>
            <a:ext cx="4963923" cy="734059"/>
          </a:xfrm>
          <a:prstGeom prst="rect">
            <a:avLst/>
          </a:prstGeom>
          <a:noFill/>
          <a:extLst>
            <a:ext uri="{909E8E84-426E-40DD-AFC4-6F175D3DCCD1}">
              <a14:hiddenFill xmlns:a14="http://schemas.microsoft.com/office/drawing/2010/main">
                <a:solidFill>
                  <a:srgbClr val="FFFFFF"/>
                </a:solidFill>
              </a14:hiddenFill>
            </a:ext>
          </a:extLst>
        </p:spPr>
      </p:pic>
      <p:sp>
        <p:nvSpPr>
          <p:cNvPr id="2" name="QuadreDeText 1">
            <a:extLst>
              <a:ext uri="{FF2B5EF4-FFF2-40B4-BE49-F238E27FC236}">
                <a16:creationId xmlns:a16="http://schemas.microsoft.com/office/drawing/2014/main" id="{EB607289-475D-0B73-E0DE-5C4104FEB8E9}"/>
              </a:ext>
            </a:extLst>
          </p:cNvPr>
          <p:cNvSpPr txBox="1"/>
          <p:nvPr/>
        </p:nvSpPr>
        <p:spPr>
          <a:xfrm>
            <a:off x="72923" y="5264717"/>
            <a:ext cx="7959453" cy="923330"/>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r>
              <a:rPr lang="es-ES" dirty="0">
                <a:latin typeface="Georgia" panose="02040502050405020303" pitchFamily="18" charset="0"/>
              </a:rPr>
              <a:t> </a:t>
            </a:r>
            <a:r>
              <a:rPr lang="es-ES" b="1" dirty="0">
                <a:latin typeface="Georgia" panose="02040502050405020303" pitchFamily="18" charset="0"/>
              </a:rPr>
              <a:t>15 de noviembre de 2018</a:t>
            </a:r>
          </a:p>
          <a:p>
            <a:r>
              <a:rPr lang="es-ES" dirty="0">
                <a:latin typeface="Georgia" panose="02040502050405020303" pitchFamily="18" charset="0"/>
              </a:rPr>
              <a:t>El número del día se queda igual:				15</a:t>
            </a:r>
          </a:p>
          <a:p>
            <a:r>
              <a:rPr lang="es-ES" dirty="0">
                <a:latin typeface="Georgia" panose="02040502050405020303" pitchFamily="18" charset="0"/>
              </a:rPr>
              <a:t>El noviembre es el mes 11: 					11</a:t>
            </a:r>
          </a:p>
        </p:txBody>
      </p:sp>
    </p:spTree>
    <p:extLst>
      <p:ext uri="{BB962C8B-B14F-4D97-AF65-F5344CB8AC3E}">
        <p14:creationId xmlns:p14="http://schemas.microsoft.com/office/powerpoint/2010/main" val="258586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7F5E6-21A7-F22E-1A14-41A280D9D8C7}"/>
            </a:ext>
          </a:extLst>
        </p:cNvPr>
        <p:cNvGrpSpPr/>
        <p:nvPr/>
      </p:nvGrpSpPr>
      <p:grpSpPr>
        <a:xfrm>
          <a:off x="0" y="0"/>
          <a:ext cx="0" cy="0"/>
          <a:chOff x="0" y="0"/>
          <a:chExt cx="0" cy="0"/>
        </a:xfrm>
      </p:grpSpPr>
      <p:sp>
        <p:nvSpPr>
          <p:cNvPr id="6" name="Rectangle: cantonades arrodonides 5">
            <a:extLst>
              <a:ext uri="{FF2B5EF4-FFF2-40B4-BE49-F238E27FC236}">
                <a16:creationId xmlns:a16="http://schemas.microsoft.com/office/drawing/2014/main" id="{BBD939BE-F92A-6F2F-CC22-FA6F9B5EA70C}"/>
              </a:ext>
            </a:extLst>
          </p:cNvPr>
          <p:cNvSpPr/>
          <p:nvPr/>
        </p:nvSpPr>
        <p:spPr>
          <a:xfrm>
            <a:off x="417564" y="539238"/>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Sumar el día del mes al número del mes, excepto enero i febrero que valen 3 i 4 respectivamente.</a:t>
            </a:r>
          </a:p>
        </p:txBody>
      </p:sp>
      <p:sp>
        <p:nvSpPr>
          <p:cNvPr id="7" name="Rectangle: cantonades arrodonides 6">
            <a:extLst>
              <a:ext uri="{FF2B5EF4-FFF2-40B4-BE49-F238E27FC236}">
                <a16:creationId xmlns:a16="http://schemas.microsoft.com/office/drawing/2014/main" id="{F3B34F15-6884-FDC6-DA56-568F3E8A5792}"/>
              </a:ext>
            </a:extLst>
          </p:cNvPr>
          <p:cNvSpPr/>
          <p:nvPr/>
        </p:nvSpPr>
        <p:spPr>
          <a:xfrm>
            <a:off x="1799999" y="2940222"/>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Sumar el código del año:</a:t>
            </a:r>
          </a:p>
          <a:p>
            <a:r>
              <a:rPr lang="es-ES" dirty="0">
                <a:solidFill>
                  <a:srgbClr val="00359B"/>
                </a:solidFill>
                <a:latin typeface="Georgia" panose="02040502050405020303" pitchFamily="18" charset="0"/>
              </a:rPr>
              <a:t>2023 </a:t>
            </a:r>
            <a:r>
              <a:rPr lang="ca-ES" b="0" i="0" dirty="0">
                <a:solidFill>
                  <a:srgbClr val="00297A"/>
                </a:solidFill>
                <a:effectLst/>
                <a:latin typeface="arial" panose="020B0604020202020204" pitchFamily="34" charset="0"/>
              </a:rPr>
              <a:t>→</a:t>
            </a:r>
            <a:r>
              <a:rPr lang="es-ES" dirty="0">
                <a:solidFill>
                  <a:srgbClr val="00297A"/>
                </a:solidFill>
                <a:latin typeface="Georgia" panose="02040502050405020303" pitchFamily="18" charset="0"/>
              </a:rPr>
              <a:t> 6; 2024 </a:t>
            </a:r>
            <a:r>
              <a:rPr lang="ca-ES" b="0" i="0" dirty="0">
                <a:solidFill>
                  <a:srgbClr val="00297A"/>
                </a:solidFill>
                <a:effectLst/>
                <a:latin typeface="arial" panose="020B0604020202020204" pitchFamily="34" charset="0"/>
              </a:rPr>
              <a:t>→</a:t>
            </a:r>
            <a:r>
              <a:rPr lang="es-ES" dirty="0">
                <a:solidFill>
                  <a:srgbClr val="00297A"/>
                </a:solidFill>
                <a:latin typeface="Georgia" panose="02040502050405020303" pitchFamily="18" charset="0"/>
              </a:rPr>
              <a:t> </a:t>
            </a:r>
            <a:r>
              <a:rPr lang="es-ES" dirty="0">
                <a:solidFill>
                  <a:srgbClr val="00359B"/>
                </a:solidFill>
                <a:latin typeface="Georgia" panose="02040502050405020303" pitchFamily="18" charset="0"/>
              </a:rPr>
              <a:t>17; …</a:t>
            </a:r>
          </a:p>
          <a:p>
            <a:endParaRPr lang="es-ES" dirty="0">
              <a:solidFill>
                <a:srgbClr val="00359B"/>
              </a:solidFill>
              <a:latin typeface="Georgia" panose="02040502050405020303" pitchFamily="18" charset="0"/>
            </a:endParaRPr>
          </a:p>
          <a:p>
            <a:r>
              <a:rPr lang="es-ES" sz="1200" dirty="0">
                <a:solidFill>
                  <a:srgbClr val="00359B"/>
                </a:solidFill>
                <a:latin typeface="Georgia" panose="02040502050405020303" pitchFamily="18" charset="0"/>
              </a:rPr>
              <a:t>cada año +11</a:t>
            </a:r>
          </a:p>
        </p:txBody>
      </p:sp>
      <p:sp>
        <p:nvSpPr>
          <p:cNvPr id="8" name="Rectangle: cantonades arrodonides 7">
            <a:extLst>
              <a:ext uri="{FF2B5EF4-FFF2-40B4-BE49-F238E27FC236}">
                <a16:creationId xmlns:a16="http://schemas.microsoft.com/office/drawing/2014/main" id="{3C00338A-5D25-2A22-3A7E-7136D34B84C0}"/>
              </a:ext>
            </a:extLst>
          </p:cNvPr>
          <p:cNvSpPr/>
          <p:nvPr/>
        </p:nvSpPr>
        <p:spPr>
          <a:xfrm>
            <a:off x="6096000" y="2403382"/>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Si es necesario, se puede restar 30 al resultado para obtener un número menor a 30.</a:t>
            </a:r>
          </a:p>
        </p:txBody>
      </p:sp>
      <p:sp>
        <p:nvSpPr>
          <p:cNvPr id="9" name="Rectangle: cantonades arrodonides 8">
            <a:extLst>
              <a:ext uri="{FF2B5EF4-FFF2-40B4-BE49-F238E27FC236}">
                <a16:creationId xmlns:a16="http://schemas.microsoft.com/office/drawing/2014/main" id="{883CB93E-801C-3BD3-3B88-47007D7ACDC4}"/>
              </a:ext>
            </a:extLst>
          </p:cNvPr>
          <p:cNvSpPr/>
          <p:nvPr/>
        </p:nvSpPr>
        <p:spPr>
          <a:xfrm>
            <a:off x="8231750" y="4740222"/>
            <a:ext cx="3600000" cy="1800000"/>
          </a:xfrm>
          <a:prstGeom prst="roundRect">
            <a:avLst/>
          </a:prstGeom>
          <a:solidFill>
            <a:srgbClr val="FF0000">
              <a:alpha val="30000"/>
            </a:srgbClr>
          </a:solidFill>
          <a:ln w="1905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rgbClr val="C51112"/>
                </a:solidFill>
                <a:latin typeface="Georgia" panose="02040502050405020303" pitchFamily="18" charset="0"/>
              </a:rPr>
              <a:t>0, 1, 29, 30: luna nueva</a:t>
            </a:r>
          </a:p>
          <a:p>
            <a:pPr algn="ctr"/>
            <a:r>
              <a:rPr lang="es-ES" dirty="0">
                <a:solidFill>
                  <a:srgbClr val="C51112"/>
                </a:solidFill>
                <a:latin typeface="Georgia" panose="02040502050405020303" pitchFamily="18" charset="0"/>
              </a:rPr>
              <a:t>14 – 16: luna llena</a:t>
            </a:r>
          </a:p>
          <a:p>
            <a:pPr algn="ctr"/>
            <a:r>
              <a:rPr lang="es-ES" dirty="0">
                <a:solidFill>
                  <a:srgbClr val="C51112"/>
                </a:solidFill>
                <a:latin typeface="Georgia" panose="02040502050405020303" pitchFamily="18" charset="0"/>
              </a:rPr>
              <a:t>6 – 8: cuarto creciente</a:t>
            </a:r>
          </a:p>
          <a:p>
            <a:pPr algn="ctr"/>
            <a:r>
              <a:rPr lang="es-ES" dirty="0">
                <a:solidFill>
                  <a:srgbClr val="C51112"/>
                </a:solidFill>
                <a:latin typeface="Georgia" panose="02040502050405020303" pitchFamily="18" charset="0"/>
              </a:rPr>
              <a:t>21 – 23: cuarto menguante</a:t>
            </a:r>
          </a:p>
        </p:txBody>
      </p:sp>
      <p:pic>
        <p:nvPicPr>
          <p:cNvPr id="3074" name="Picture 2" descr="icono de flecha png, signo de flechas png, flechas negras png 9350972 PNG">
            <a:extLst>
              <a:ext uri="{FF2B5EF4-FFF2-40B4-BE49-F238E27FC236}">
                <a16:creationId xmlns:a16="http://schemas.microsoft.com/office/drawing/2014/main" id="{AA962CF5-5EAB-38B9-0059-8EDA2503F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0" y="2339238"/>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cono de flecha png, signo de flechas png, flechas negras png 9350972 PNG">
            <a:extLst>
              <a:ext uri="{FF2B5EF4-FFF2-40B4-BE49-F238E27FC236}">
                <a16:creationId xmlns:a16="http://schemas.microsoft.com/office/drawing/2014/main" id="{06E09A25-520D-EB2D-5AFB-44D1596F1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94203" flipH="1">
            <a:off x="4533440" y="1439238"/>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cono de flecha png, signo de flechas png, flechas negras png 9350972 PNG">
            <a:extLst>
              <a:ext uri="{FF2B5EF4-FFF2-40B4-BE49-F238E27FC236}">
                <a16:creationId xmlns:a16="http://schemas.microsoft.com/office/drawing/2014/main" id="{A1DBB0C7-CA02-4F7B-1795-628B410AA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6370071" y="4203382"/>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A36E023-1C97-15F3-704E-DDD9AFC3F1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385" b="35039"/>
          <a:stretch/>
        </p:blipFill>
        <p:spPr bwMode="auto">
          <a:xfrm>
            <a:off x="7064188" y="105868"/>
            <a:ext cx="4963923" cy="734059"/>
          </a:xfrm>
          <a:prstGeom prst="rect">
            <a:avLst/>
          </a:prstGeom>
          <a:noFill/>
          <a:extLst>
            <a:ext uri="{909E8E84-426E-40DD-AFC4-6F175D3DCCD1}">
              <a14:hiddenFill xmlns:a14="http://schemas.microsoft.com/office/drawing/2010/main">
                <a:solidFill>
                  <a:srgbClr val="FFFFFF"/>
                </a:solidFill>
              </a14:hiddenFill>
            </a:ext>
          </a:extLst>
        </p:spPr>
      </p:pic>
      <p:sp>
        <p:nvSpPr>
          <p:cNvPr id="2" name="QuadreDeText 1">
            <a:extLst>
              <a:ext uri="{FF2B5EF4-FFF2-40B4-BE49-F238E27FC236}">
                <a16:creationId xmlns:a16="http://schemas.microsoft.com/office/drawing/2014/main" id="{E727420E-7FB4-5455-F80F-EE73DF6705F5}"/>
              </a:ext>
            </a:extLst>
          </p:cNvPr>
          <p:cNvSpPr txBox="1"/>
          <p:nvPr/>
        </p:nvSpPr>
        <p:spPr>
          <a:xfrm>
            <a:off x="72923" y="5264717"/>
            <a:ext cx="7959453" cy="1200329"/>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r>
              <a:rPr lang="es-ES" dirty="0">
                <a:latin typeface="Georgia" panose="02040502050405020303" pitchFamily="18" charset="0"/>
              </a:rPr>
              <a:t> </a:t>
            </a:r>
            <a:r>
              <a:rPr lang="es-ES" b="1" dirty="0">
                <a:latin typeface="Georgia" panose="02040502050405020303" pitchFamily="18" charset="0"/>
              </a:rPr>
              <a:t>15 de noviembre de 2018</a:t>
            </a:r>
          </a:p>
          <a:p>
            <a:r>
              <a:rPr lang="es-ES" dirty="0">
                <a:latin typeface="Georgia" panose="02040502050405020303" pitchFamily="18" charset="0"/>
              </a:rPr>
              <a:t>El número del día se queda igual:				15</a:t>
            </a:r>
          </a:p>
          <a:p>
            <a:r>
              <a:rPr lang="es-ES" dirty="0">
                <a:latin typeface="Georgia" panose="02040502050405020303" pitchFamily="18" charset="0"/>
              </a:rPr>
              <a:t>El noviembre es el mes 11: 					11</a:t>
            </a:r>
          </a:p>
          <a:p>
            <a:r>
              <a:rPr lang="es-ES" dirty="0">
                <a:latin typeface="Georgia" panose="02040502050405020303" pitchFamily="18" charset="0"/>
              </a:rPr>
              <a:t>Si vamos hacia atrás des de 2023, el 2018 tiene código 11:	11</a:t>
            </a:r>
          </a:p>
        </p:txBody>
      </p:sp>
    </p:spTree>
    <p:extLst>
      <p:ext uri="{BB962C8B-B14F-4D97-AF65-F5344CB8AC3E}">
        <p14:creationId xmlns:p14="http://schemas.microsoft.com/office/powerpoint/2010/main" val="267356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359DB-D58D-9B15-1B57-A42DFC14E61F}"/>
            </a:ext>
          </a:extLst>
        </p:cNvPr>
        <p:cNvGrpSpPr/>
        <p:nvPr/>
      </p:nvGrpSpPr>
      <p:grpSpPr>
        <a:xfrm>
          <a:off x="0" y="0"/>
          <a:ext cx="0" cy="0"/>
          <a:chOff x="0" y="0"/>
          <a:chExt cx="0" cy="0"/>
        </a:xfrm>
      </p:grpSpPr>
      <p:sp>
        <p:nvSpPr>
          <p:cNvPr id="6" name="Rectangle: cantonades arrodonides 5">
            <a:extLst>
              <a:ext uri="{FF2B5EF4-FFF2-40B4-BE49-F238E27FC236}">
                <a16:creationId xmlns:a16="http://schemas.microsoft.com/office/drawing/2014/main" id="{8B5BA091-0967-CFDA-AAA2-AF3AAE12B8C6}"/>
              </a:ext>
            </a:extLst>
          </p:cNvPr>
          <p:cNvSpPr/>
          <p:nvPr/>
        </p:nvSpPr>
        <p:spPr>
          <a:xfrm>
            <a:off x="417564" y="539238"/>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Sumar el día del mes al número del mes, excepto enero i febrero que valen 3 i 4 respectivamente.</a:t>
            </a:r>
          </a:p>
        </p:txBody>
      </p:sp>
      <p:sp>
        <p:nvSpPr>
          <p:cNvPr id="7" name="Rectangle: cantonades arrodonides 6">
            <a:extLst>
              <a:ext uri="{FF2B5EF4-FFF2-40B4-BE49-F238E27FC236}">
                <a16:creationId xmlns:a16="http://schemas.microsoft.com/office/drawing/2014/main" id="{CEF0A05B-33FC-AC89-DCA7-77EBB12B3DD2}"/>
              </a:ext>
            </a:extLst>
          </p:cNvPr>
          <p:cNvSpPr/>
          <p:nvPr/>
        </p:nvSpPr>
        <p:spPr>
          <a:xfrm>
            <a:off x="1799999" y="2940222"/>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Sumar el código del año:</a:t>
            </a:r>
          </a:p>
          <a:p>
            <a:r>
              <a:rPr lang="es-ES" dirty="0">
                <a:solidFill>
                  <a:srgbClr val="00359B"/>
                </a:solidFill>
                <a:latin typeface="Georgia" panose="02040502050405020303" pitchFamily="18" charset="0"/>
              </a:rPr>
              <a:t>2023 </a:t>
            </a:r>
            <a:r>
              <a:rPr lang="ca-ES" b="0" i="0" dirty="0">
                <a:solidFill>
                  <a:srgbClr val="00297A"/>
                </a:solidFill>
                <a:effectLst/>
                <a:latin typeface="arial" panose="020B0604020202020204" pitchFamily="34" charset="0"/>
              </a:rPr>
              <a:t>→</a:t>
            </a:r>
            <a:r>
              <a:rPr lang="es-ES" dirty="0">
                <a:solidFill>
                  <a:srgbClr val="00297A"/>
                </a:solidFill>
                <a:latin typeface="Georgia" panose="02040502050405020303" pitchFamily="18" charset="0"/>
              </a:rPr>
              <a:t> 6; 2024 </a:t>
            </a:r>
            <a:r>
              <a:rPr lang="ca-ES" b="0" i="0" dirty="0">
                <a:solidFill>
                  <a:srgbClr val="00297A"/>
                </a:solidFill>
                <a:effectLst/>
                <a:latin typeface="arial" panose="020B0604020202020204" pitchFamily="34" charset="0"/>
              </a:rPr>
              <a:t>→</a:t>
            </a:r>
            <a:r>
              <a:rPr lang="es-ES" dirty="0">
                <a:solidFill>
                  <a:srgbClr val="00297A"/>
                </a:solidFill>
                <a:latin typeface="Georgia" panose="02040502050405020303" pitchFamily="18" charset="0"/>
              </a:rPr>
              <a:t> </a:t>
            </a:r>
            <a:r>
              <a:rPr lang="es-ES" dirty="0">
                <a:solidFill>
                  <a:srgbClr val="00359B"/>
                </a:solidFill>
                <a:latin typeface="Georgia" panose="02040502050405020303" pitchFamily="18" charset="0"/>
              </a:rPr>
              <a:t>17; …</a:t>
            </a:r>
          </a:p>
          <a:p>
            <a:endParaRPr lang="es-ES" dirty="0">
              <a:solidFill>
                <a:srgbClr val="00359B"/>
              </a:solidFill>
              <a:latin typeface="Georgia" panose="02040502050405020303" pitchFamily="18" charset="0"/>
            </a:endParaRPr>
          </a:p>
          <a:p>
            <a:r>
              <a:rPr lang="es-ES" sz="1200" dirty="0">
                <a:solidFill>
                  <a:srgbClr val="00359B"/>
                </a:solidFill>
                <a:latin typeface="Georgia" panose="02040502050405020303" pitchFamily="18" charset="0"/>
              </a:rPr>
              <a:t>cada año +11</a:t>
            </a:r>
          </a:p>
        </p:txBody>
      </p:sp>
      <p:sp>
        <p:nvSpPr>
          <p:cNvPr id="8" name="Rectangle: cantonades arrodonides 7">
            <a:extLst>
              <a:ext uri="{FF2B5EF4-FFF2-40B4-BE49-F238E27FC236}">
                <a16:creationId xmlns:a16="http://schemas.microsoft.com/office/drawing/2014/main" id="{5F4334F8-AD3E-5ADB-B505-8358CFCB58B0}"/>
              </a:ext>
            </a:extLst>
          </p:cNvPr>
          <p:cNvSpPr/>
          <p:nvPr/>
        </p:nvSpPr>
        <p:spPr>
          <a:xfrm>
            <a:off x="6096000" y="2403382"/>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Si es necesario, se puede restar 30 al resultado para obtener un número menor a 30.</a:t>
            </a:r>
          </a:p>
        </p:txBody>
      </p:sp>
      <p:sp>
        <p:nvSpPr>
          <p:cNvPr id="9" name="Rectangle: cantonades arrodonides 8">
            <a:extLst>
              <a:ext uri="{FF2B5EF4-FFF2-40B4-BE49-F238E27FC236}">
                <a16:creationId xmlns:a16="http://schemas.microsoft.com/office/drawing/2014/main" id="{78D0DA7F-E724-F696-DF77-5B0EF8B00332}"/>
              </a:ext>
            </a:extLst>
          </p:cNvPr>
          <p:cNvSpPr/>
          <p:nvPr/>
        </p:nvSpPr>
        <p:spPr>
          <a:xfrm>
            <a:off x="8231750" y="4740222"/>
            <a:ext cx="3600000" cy="1800000"/>
          </a:xfrm>
          <a:prstGeom prst="roundRect">
            <a:avLst/>
          </a:prstGeom>
          <a:solidFill>
            <a:srgbClr val="FF0000">
              <a:alpha val="30000"/>
            </a:srgbClr>
          </a:solidFill>
          <a:ln w="1905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rgbClr val="C51112"/>
                </a:solidFill>
                <a:latin typeface="Georgia" panose="02040502050405020303" pitchFamily="18" charset="0"/>
              </a:rPr>
              <a:t>0, 1, 29, 30: luna nueva</a:t>
            </a:r>
          </a:p>
          <a:p>
            <a:pPr algn="ctr"/>
            <a:r>
              <a:rPr lang="es-ES" dirty="0">
                <a:solidFill>
                  <a:srgbClr val="C51112"/>
                </a:solidFill>
                <a:latin typeface="Georgia" panose="02040502050405020303" pitchFamily="18" charset="0"/>
              </a:rPr>
              <a:t>14 – 16: luna llena</a:t>
            </a:r>
          </a:p>
          <a:p>
            <a:pPr algn="ctr"/>
            <a:r>
              <a:rPr lang="es-ES" dirty="0">
                <a:solidFill>
                  <a:srgbClr val="C51112"/>
                </a:solidFill>
                <a:latin typeface="Georgia" panose="02040502050405020303" pitchFamily="18" charset="0"/>
              </a:rPr>
              <a:t>6 – 8: cuarto creciente</a:t>
            </a:r>
          </a:p>
          <a:p>
            <a:pPr algn="ctr"/>
            <a:r>
              <a:rPr lang="es-ES" dirty="0">
                <a:solidFill>
                  <a:srgbClr val="C51112"/>
                </a:solidFill>
                <a:latin typeface="Georgia" panose="02040502050405020303" pitchFamily="18" charset="0"/>
              </a:rPr>
              <a:t>21 – 23: cuarto menguante</a:t>
            </a:r>
          </a:p>
        </p:txBody>
      </p:sp>
      <p:pic>
        <p:nvPicPr>
          <p:cNvPr id="3074" name="Picture 2" descr="icono de flecha png, signo de flechas png, flechas negras png 9350972 PNG">
            <a:extLst>
              <a:ext uri="{FF2B5EF4-FFF2-40B4-BE49-F238E27FC236}">
                <a16:creationId xmlns:a16="http://schemas.microsoft.com/office/drawing/2014/main" id="{DED42CF4-5A90-2959-405C-9875300050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0" y="2339238"/>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cono de flecha png, signo de flechas png, flechas negras png 9350972 PNG">
            <a:extLst>
              <a:ext uri="{FF2B5EF4-FFF2-40B4-BE49-F238E27FC236}">
                <a16:creationId xmlns:a16="http://schemas.microsoft.com/office/drawing/2014/main" id="{BF5B150B-C8A6-C5AC-47A8-A3A96F5FE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94203" flipH="1">
            <a:off x="4533440" y="1439238"/>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cono de flecha png, signo de flechas png, flechas negras png 9350972 PNG">
            <a:extLst>
              <a:ext uri="{FF2B5EF4-FFF2-40B4-BE49-F238E27FC236}">
                <a16:creationId xmlns:a16="http://schemas.microsoft.com/office/drawing/2014/main" id="{E7D9F68A-333E-9AD9-4B3D-4D48F82C9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6370071" y="4203382"/>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DBC4FA1-5F7E-CAB6-67FC-2D7B9CBD54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385" b="35039"/>
          <a:stretch/>
        </p:blipFill>
        <p:spPr bwMode="auto">
          <a:xfrm>
            <a:off x="7064188" y="105868"/>
            <a:ext cx="4963923" cy="734059"/>
          </a:xfrm>
          <a:prstGeom prst="rect">
            <a:avLst/>
          </a:prstGeom>
          <a:noFill/>
          <a:extLst>
            <a:ext uri="{909E8E84-426E-40DD-AFC4-6F175D3DCCD1}">
              <a14:hiddenFill xmlns:a14="http://schemas.microsoft.com/office/drawing/2010/main">
                <a:solidFill>
                  <a:srgbClr val="FFFFFF"/>
                </a:solidFill>
              </a14:hiddenFill>
            </a:ext>
          </a:extLst>
        </p:spPr>
      </p:pic>
      <p:sp>
        <p:nvSpPr>
          <p:cNvPr id="2" name="QuadreDeText 1">
            <a:extLst>
              <a:ext uri="{FF2B5EF4-FFF2-40B4-BE49-F238E27FC236}">
                <a16:creationId xmlns:a16="http://schemas.microsoft.com/office/drawing/2014/main" id="{20B1BB04-E85A-B433-1943-2B42303C43C2}"/>
              </a:ext>
            </a:extLst>
          </p:cNvPr>
          <p:cNvSpPr txBox="1"/>
          <p:nvPr/>
        </p:nvSpPr>
        <p:spPr>
          <a:xfrm>
            <a:off x="72923" y="5264717"/>
            <a:ext cx="7959453" cy="1477328"/>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r>
              <a:rPr lang="es-ES" dirty="0">
                <a:latin typeface="Georgia" panose="02040502050405020303" pitchFamily="18" charset="0"/>
              </a:rPr>
              <a:t> </a:t>
            </a:r>
            <a:r>
              <a:rPr lang="es-ES" b="1" dirty="0">
                <a:latin typeface="Georgia" panose="02040502050405020303" pitchFamily="18" charset="0"/>
              </a:rPr>
              <a:t>15 de noviembre de 2018</a:t>
            </a:r>
          </a:p>
          <a:p>
            <a:r>
              <a:rPr lang="es-ES" dirty="0">
                <a:latin typeface="Georgia" panose="02040502050405020303" pitchFamily="18" charset="0"/>
              </a:rPr>
              <a:t>El número del día se queda igual:				15</a:t>
            </a:r>
          </a:p>
          <a:p>
            <a:r>
              <a:rPr lang="es-ES" dirty="0">
                <a:latin typeface="Georgia" panose="02040502050405020303" pitchFamily="18" charset="0"/>
              </a:rPr>
              <a:t>El noviembre es el mes 11: 					11</a:t>
            </a:r>
          </a:p>
          <a:p>
            <a:r>
              <a:rPr lang="es-ES" dirty="0">
                <a:latin typeface="Georgia" panose="02040502050405020303" pitchFamily="18" charset="0"/>
              </a:rPr>
              <a:t>Si vamos hacia atrás des de 2023, el 2018 tiene código 11:	11</a:t>
            </a:r>
          </a:p>
          <a:p>
            <a:r>
              <a:rPr lang="es-ES" dirty="0">
                <a:latin typeface="Georgia" panose="02040502050405020303" pitchFamily="18" charset="0"/>
              </a:rPr>
              <a:t>Total: 15+11+11=37-30=7</a:t>
            </a:r>
            <a:endParaRPr lang="es-ES" b="1" dirty="0">
              <a:latin typeface="Georgia" panose="02040502050405020303" pitchFamily="18" charset="0"/>
            </a:endParaRPr>
          </a:p>
        </p:txBody>
      </p:sp>
    </p:spTree>
    <p:extLst>
      <p:ext uri="{BB962C8B-B14F-4D97-AF65-F5344CB8AC3E}">
        <p14:creationId xmlns:p14="http://schemas.microsoft.com/office/powerpoint/2010/main" val="4023901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3FD20-3BDB-0299-F216-5BE83930564D}"/>
            </a:ext>
          </a:extLst>
        </p:cNvPr>
        <p:cNvGrpSpPr/>
        <p:nvPr/>
      </p:nvGrpSpPr>
      <p:grpSpPr>
        <a:xfrm>
          <a:off x="0" y="0"/>
          <a:ext cx="0" cy="0"/>
          <a:chOff x="0" y="0"/>
          <a:chExt cx="0" cy="0"/>
        </a:xfrm>
      </p:grpSpPr>
      <p:sp>
        <p:nvSpPr>
          <p:cNvPr id="6" name="Rectangle: cantonades arrodonides 5">
            <a:extLst>
              <a:ext uri="{FF2B5EF4-FFF2-40B4-BE49-F238E27FC236}">
                <a16:creationId xmlns:a16="http://schemas.microsoft.com/office/drawing/2014/main" id="{1B587A94-4480-3DB4-EE0B-FF3562D19CD9}"/>
              </a:ext>
            </a:extLst>
          </p:cNvPr>
          <p:cNvSpPr/>
          <p:nvPr/>
        </p:nvSpPr>
        <p:spPr>
          <a:xfrm>
            <a:off x="417564" y="539238"/>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Sumar el día del mes al número del mes, excepto enero i febrero que valen 3 i 4 respectivamente.</a:t>
            </a:r>
          </a:p>
        </p:txBody>
      </p:sp>
      <p:sp>
        <p:nvSpPr>
          <p:cNvPr id="7" name="Rectangle: cantonades arrodonides 6">
            <a:extLst>
              <a:ext uri="{FF2B5EF4-FFF2-40B4-BE49-F238E27FC236}">
                <a16:creationId xmlns:a16="http://schemas.microsoft.com/office/drawing/2014/main" id="{812A30CD-CF8E-9F3D-A4E4-58720E531E85}"/>
              </a:ext>
            </a:extLst>
          </p:cNvPr>
          <p:cNvSpPr/>
          <p:nvPr/>
        </p:nvSpPr>
        <p:spPr>
          <a:xfrm>
            <a:off x="1799999" y="2940222"/>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Sumar el código del año:</a:t>
            </a:r>
          </a:p>
          <a:p>
            <a:r>
              <a:rPr lang="es-ES" dirty="0">
                <a:solidFill>
                  <a:srgbClr val="00359B"/>
                </a:solidFill>
                <a:latin typeface="Georgia" panose="02040502050405020303" pitchFamily="18" charset="0"/>
              </a:rPr>
              <a:t>2023 </a:t>
            </a:r>
            <a:r>
              <a:rPr lang="ca-ES" b="0" i="0" dirty="0">
                <a:solidFill>
                  <a:srgbClr val="00297A"/>
                </a:solidFill>
                <a:effectLst/>
                <a:latin typeface="arial" panose="020B0604020202020204" pitchFamily="34" charset="0"/>
              </a:rPr>
              <a:t>→</a:t>
            </a:r>
            <a:r>
              <a:rPr lang="es-ES" dirty="0">
                <a:solidFill>
                  <a:srgbClr val="00297A"/>
                </a:solidFill>
                <a:latin typeface="Georgia" panose="02040502050405020303" pitchFamily="18" charset="0"/>
              </a:rPr>
              <a:t> 6; 2024 </a:t>
            </a:r>
            <a:r>
              <a:rPr lang="ca-ES" b="0" i="0" dirty="0">
                <a:solidFill>
                  <a:srgbClr val="00297A"/>
                </a:solidFill>
                <a:effectLst/>
                <a:latin typeface="arial" panose="020B0604020202020204" pitchFamily="34" charset="0"/>
              </a:rPr>
              <a:t>→</a:t>
            </a:r>
            <a:r>
              <a:rPr lang="es-ES" dirty="0">
                <a:solidFill>
                  <a:srgbClr val="00297A"/>
                </a:solidFill>
                <a:latin typeface="Georgia" panose="02040502050405020303" pitchFamily="18" charset="0"/>
              </a:rPr>
              <a:t> </a:t>
            </a:r>
            <a:r>
              <a:rPr lang="es-ES" dirty="0">
                <a:solidFill>
                  <a:srgbClr val="00359B"/>
                </a:solidFill>
                <a:latin typeface="Georgia" panose="02040502050405020303" pitchFamily="18" charset="0"/>
              </a:rPr>
              <a:t>17; …</a:t>
            </a:r>
          </a:p>
          <a:p>
            <a:endParaRPr lang="es-ES" dirty="0">
              <a:solidFill>
                <a:srgbClr val="00359B"/>
              </a:solidFill>
              <a:latin typeface="Georgia" panose="02040502050405020303" pitchFamily="18" charset="0"/>
            </a:endParaRPr>
          </a:p>
          <a:p>
            <a:r>
              <a:rPr lang="es-ES" sz="1200" dirty="0">
                <a:solidFill>
                  <a:srgbClr val="00359B"/>
                </a:solidFill>
                <a:latin typeface="Georgia" panose="02040502050405020303" pitchFamily="18" charset="0"/>
              </a:rPr>
              <a:t>cada año +11</a:t>
            </a:r>
          </a:p>
        </p:txBody>
      </p:sp>
      <p:sp>
        <p:nvSpPr>
          <p:cNvPr id="8" name="Rectangle: cantonades arrodonides 7">
            <a:extLst>
              <a:ext uri="{FF2B5EF4-FFF2-40B4-BE49-F238E27FC236}">
                <a16:creationId xmlns:a16="http://schemas.microsoft.com/office/drawing/2014/main" id="{0E2BBB07-C92A-5BCE-B441-05A5F958A536}"/>
              </a:ext>
            </a:extLst>
          </p:cNvPr>
          <p:cNvSpPr/>
          <p:nvPr/>
        </p:nvSpPr>
        <p:spPr>
          <a:xfrm>
            <a:off x="6096000" y="2403382"/>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Si es necesario, se puede restar 30 al resultado para obtener un número menor a 30.</a:t>
            </a:r>
          </a:p>
        </p:txBody>
      </p:sp>
      <p:sp>
        <p:nvSpPr>
          <p:cNvPr id="9" name="Rectangle: cantonades arrodonides 8">
            <a:extLst>
              <a:ext uri="{FF2B5EF4-FFF2-40B4-BE49-F238E27FC236}">
                <a16:creationId xmlns:a16="http://schemas.microsoft.com/office/drawing/2014/main" id="{2D35A756-2B01-3DC4-2F11-C0F4BE750531}"/>
              </a:ext>
            </a:extLst>
          </p:cNvPr>
          <p:cNvSpPr/>
          <p:nvPr/>
        </p:nvSpPr>
        <p:spPr>
          <a:xfrm>
            <a:off x="8231750" y="4740222"/>
            <a:ext cx="3600000" cy="1800000"/>
          </a:xfrm>
          <a:prstGeom prst="roundRect">
            <a:avLst/>
          </a:prstGeom>
          <a:solidFill>
            <a:srgbClr val="FF0000">
              <a:alpha val="30000"/>
            </a:srgbClr>
          </a:solidFill>
          <a:ln w="1905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rgbClr val="C51112"/>
                </a:solidFill>
                <a:latin typeface="Georgia" panose="02040502050405020303" pitchFamily="18" charset="0"/>
              </a:rPr>
              <a:t>0, 1, 29, 30: luna nueva</a:t>
            </a:r>
          </a:p>
          <a:p>
            <a:pPr algn="ctr"/>
            <a:r>
              <a:rPr lang="es-ES" dirty="0">
                <a:solidFill>
                  <a:srgbClr val="C51112"/>
                </a:solidFill>
                <a:latin typeface="Georgia" panose="02040502050405020303" pitchFamily="18" charset="0"/>
              </a:rPr>
              <a:t>14 – 16: luna llena</a:t>
            </a:r>
          </a:p>
          <a:p>
            <a:pPr algn="ctr"/>
            <a:r>
              <a:rPr lang="es-ES" dirty="0">
                <a:solidFill>
                  <a:srgbClr val="C51112"/>
                </a:solidFill>
                <a:latin typeface="Georgia" panose="02040502050405020303" pitchFamily="18" charset="0"/>
              </a:rPr>
              <a:t>6 – 8: cuarto creciente</a:t>
            </a:r>
          </a:p>
          <a:p>
            <a:pPr algn="ctr"/>
            <a:r>
              <a:rPr lang="es-ES" dirty="0">
                <a:solidFill>
                  <a:srgbClr val="C51112"/>
                </a:solidFill>
                <a:latin typeface="Georgia" panose="02040502050405020303" pitchFamily="18" charset="0"/>
              </a:rPr>
              <a:t>21 – 23: cuarto menguante</a:t>
            </a:r>
          </a:p>
        </p:txBody>
      </p:sp>
      <p:pic>
        <p:nvPicPr>
          <p:cNvPr id="3074" name="Picture 2" descr="icono de flecha png, signo de flechas png, flechas negras png 9350972 PNG">
            <a:extLst>
              <a:ext uri="{FF2B5EF4-FFF2-40B4-BE49-F238E27FC236}">
                <a16:creationId xmlns:a16="http://schemas.microsoft.com/office/drawing/2014/main" id="{56F3D0B7-470B-6EF2-E1E9-1C3279FA4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0" y="2339238"/>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cono de flecha png, signo de flechas png, flechas negras png 9350972 PNG">
            <a:extLst>
              <a:ext uri="{FF2B5EF4-FFF2-40B4-BE49-F238E27FC236}">
                <a16:creationId xmlns:a16="http://schemas.microsoft.com/office/drawing/2014/main" id="{DF6892BB-5669-7015-4C2B-9FFF467A1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94203" flipH="1">
            <a:off x="4533440" y="1439238"/>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cono de flecha png, signo de flechas png, flechas negras png 9350972 PNG">
            <a:extLst>
              <a:ext uri="{FF2B5EF4-FFF2-40B4-BE49-F238E27FC236}">
                <a16:creationId xmlns:a16="http://schemas.microsoft.com/office/drawing/2014/main" id="{E7840FDC-83D4-0F98-A970-1DD26ED3B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6370071" y="4203382"/>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EF9EEC3-32F5-456F-EEF2-742BFE1D92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385" b="35039"/>
          <a:stretch/>
        </p:blipFill>
        <p:spPr bwMode="auto">
          <a:xfrm>
            <a:off x="7064188" y="105868"/>
            <a:ext cx="4963923" cy="734059"/>
          </a:xfrm>
          <a:prstGeom prst="rect">
            <a:avLst/>
          </a:prstGeom>
          <a:noFill/>
          <a:extLst>
            <a:ext uri="{909E8E84-426E-40DD-AFC4-6F175D3DCCD1}">
              <a14:hiddenFill xmlns:a14="http://schemas.microsoft.com/office/drawing/2010/main">
                <a:solidFill>
                  <a:srgbClr val="FFFFFF"/>
                </a:solidFill>
              </a14:hiddenFill>
            </a:ext>
          </a:extLst>
        </p:spPr>
      </p:pic>
      <p:sp>
        <p:nvSpPr>
          <p:cNvPr id="2" name="QuadreDeText 1">
            <a:extLst>
              <a:ext uri="{FF2B5EF4-FFF2-40B4-BE49-F238E27FC236}">
                <a16:creationId xmlns:a16="http://schemas.microsoft.com/office/drawing/2014/main" id="{F1772A6E-41F0-1A3B-2677-BFFE9CEF5CBD}"/>
              </a:ext>
            </a:extLst>
          </p:cNvPr>
          <p:cNvSpPr txBox="1"/>
          <p:nvPr/>
        </p:nvSpPr>
        <p:spPr>
          <a:xfrm>
            <a:off x="72923" y="5264717"/>
            <a:ext cx="7959453" cy="1477328"/>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r>
              <a:rPr lang="es-ES" dirty="0">
                <a:latin typeface="Georgia" panose="02040502050405020303" pitchFamily="18" charset="0"/>
              </a:rPr>
              <a:t> </a:t>
            </a:r>
            <a:r>
              <a:rPr lang="es-ES" b="1" dirty="0">
                <a:latin typeface="Georgia" panose="02040502050405020303" pitchFamily="18" charset="0"/>
              </a:rPr>
              <a:t>15 de noviembre de 2018</a:t>
            </a:r>
          </a:p>
          <a:p>
            <a:r>
              <a:rPr lang="es-ES" dirty="0">
                <a:latin typeface="Georgia" panose="02040502050405020303" pitchFamily="18" charset="0"/>
              </a:rPr>
              <a:t>El número del día se queda igual:				15</a:t>
            </a:r>
          </a:p>
          <a:p>
            <a:r>
              <a:rPr lang="es-ES" dirty="0">
                <a:latin typeface="Georgia" panose="02040502050405020303" pitchFamily="18" charset="0"/>
              </a:rPr>
              <a:t>El noviembre es el mes 11: 					11</a:t>
            </a:r>
          </a:p>
          <a:p>
            <a:r>
              <a:rPr lang="es-ES" dirty="0">
                <a:latin typeface="Georgia" panose="02040502050405020303" pitchFamily="18" charset="0"/>
              </a:rPr>
              <a:t>Si vamos hacia atrás des de 2023, el 2018 tiene código 11:	11</a:t>
            </a:r>
          </a:p>
          <a:p>
            <a:r>
              <a:rPr lang="es-ES" dirty="0">
                <a:latin typeface="Georgia" panose="02040502050405020303" pitchFamily="18" charset="0"/>
              </a:rPr>
              <a:t>Total: 15+11+11=37-30=7</a:t>
            </a:r>
            <a:r>
              <a:rPr lang="es-ES" b="0" i="0" dirty="0">
                <a:solidFill>
                  <a:srgbClr val="00297A"/>
                </a:solidFill>
                <a:effectLst/>
                <a:latin typeface="Georgia" panose="02040502050405020303" pitchFamily="18" charset="0"/>
              </a:rPr>
              <a:t> </a:t>
            </a:r>
            <a:r>
              <a:rPr lang="es-ES" b="0" i="0" dirty="0">
                <a:effectLst/>
                <a:latin typeface="Georgia" panose="02040502050405020303" pitchFamily="18" charset="0"/>
              </a:rPr>
              <a:t>→</a:t>
            </a:r>
            <a:r>
              <a:rPr lang="es-ES" b="0" i="0" dirty="0">
                <a:solidFill>
                  <a:srgbClr val="00297A"/>
                </a:solidFill>
                <a:effectLst/>
                <a:latin typeface="Georgia" panose="02040502050405020303" pitchFamily="18" charset="0"/>
              </a:rPr>
              <a:t> </a:t>
            </a:r>
            <a:r>
              <a:rPr lang="es-ES" b="1" i="0" dirty="0">
                <a:solidFill>
                  <a:srgbClr val="00297A"/>
                </a:solidFill>
                <a:effectLst/>
                <a:latin typeface="Georgia" panose="02040502050405020303" pitchFamily="18" charset="0"/>
              </a:rPr>
              <a:t>CUARTO CRECIENTE</a:t>
            </a:r>
            <a:endParaRPr lang="es-ES" b="1" dirty="0">
              <a:latin typeface="Georgia" panose="02040502050405020303" pitchFamily="18" charset="0"/>
            </a:endParaRPr>
          </a:p>
        </p:txBody>
      </p:sp>
    </p:spTree>
    <p:extLst>
      <p:ext uri="{BB962C8B-B14F-4D97-AF65-F5344CB8AC3E}">
        <p14:creationId xmlns:p14="http://schemas.microsoft.com/office/powerpoint/2010/main" val="2146677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ula 1">
            <a:extLst>
              <a:ext uri="{FF2B5EF4-FFF2-40B4-BE49-F238E27FC236}">
                <a16:creationId xmlns:a16="http://schemas.microsoft.com/office/drawing/2014/main" id="{1436475E-8A68-8D08-CC0D-790176BD9F90}"/>
              </a:ext>
            </a:extLst>
          </p:cNvPr>
          <p:cNvGraphicFramePr>
            <a:graphicFrameLocks noGrp="1"/>
          </p:cNvGraphicFramePr>
          <p:nvPr>
            <p:extLst>
              <p:ext uri="{D42A27DB-BD31-4B8C-83A1-F6EECF244321}">
                <p14:modId xmlns:p14="http://schemas.microsoft.com/office/powerpoint/2010/main" val="1146518695"/>
              </p:ext>
            </p:extLst>
          </p:nvPr>
        </p:nvGraphicFramePr>
        <p:xfrm>
          <a:off x="5137029" y="654990"/>
          <a:ext cx="1917940" cy="4351338"/>
        </p:xfrm>
        <a:graphic>
          <a:graphicData uri="http://schemas.openxmlformats.org/drawingml/2006/table">
            <a:tbl>
              <a:tblPr/>
              <a:tblGrid>
                <a:gridCol w="958970">
                  <a:extLst>
                    <a:ext uri="{9D8B030D-6E8A-4147-A177-3AD203B41FA5}">
                      <a16:colId xmlns:a16="http://schemas.microsoft.com/office/drawing/2014/main" val="3484929422"/>
                    </a:ext>
                  </a:extLst>
                </a:gridCol>
                <a:gridCol w="958970">
                  <a:extLst>
                    <a:ext uri="{9D8B030D-6E8A-4147-A177-3AD203B41FA5}">
                      <a16:colId xmlns:a16="http://schemas.microsoft.com/office/drawing/2014/main" val="1532241515"/>
                    </a:ext>
                  </a:extLst>
                </a:gridCol>
              </a:tblGrid>
              <a:tr h="483482">
                <a:tc>
                  <a:txBody>
                    <a:bodyPr/>
                    <a:lstStyle/>
                    <a:p>
                      <a:pPr algn="ctr" rtl="0" fontAlgn="ctr">
                        <a:spcBef>
                          <a:spcPts val="0"/>
                        </a:spcBef>
                        <a:spcAft>
                          <a:spcPts val="0"/>
                        </a:spcAft>
                      </a:pPr>
                      <a:r>
                        <a:rPr lang="ca-ES" sz="1800" b="0" i="0" u="none" strike="noStrike">
                          <a:solidFill>
                            <a:srgbClr val="003D98"/>
                          </a:solidFill>
                          <a:effectLst/>
                          <a:latin typeface="Georgia" panose="02040502050405020303" pitchFamily="18" charset="0"/>
                        </a:rPr>
                        <a:t>2004</a:t>
                      </a:r>
                      <a:endParaRPr lang="ca-ES" sz="1800">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tc>
                  <a:txBody>
                    <a:bodyPr/>
                    <a:lstStyle/>
                    <a:p>
                      <a:pPr algn="ctr" rtl="0" fontAlgn="ctr">
                        <a:spcBef>
                          <a:spcPts val="0"/>
                        </a:spcBef>
                        <a:spcAft>
                          <a:spcPts val="0"/>
                        </a:spcAft>
                      </a:pPr>
                      <a:r>
                        <a:rPr lang="ca-ES" sz="1800" b="0" i="0" u="none" strike="noStrike">
                          <a:solidFill>
                            <a:srgbClr val="003D98"/>
                          </a:solidFill>
                          <a:effectLst/>
                          <a:latin typeface="Georgia" panose="02040502050405020303" pitchFamily="18" charset="0"/>
                        </a:rPr>
                        <a:t>7</a:t>
                      </a:r>
                      <a:endParaRPr lang="ca-ES" sz="1800">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extLst>
                  <a:ext uri="{0D108BD9-81ED-4DB2-BD59-A6C34878D82A}">
                    <a16:rowId xmlns:a16="http://schemas.microsoft.com/office/drawing/2014/main" val="2989467884"/>
                  </a:ext>
                </a:extLst>
              </a:tr>
              <a:tr h="483482">
                <a:tc>
                  <a:txBody>
                    <a:bodyPr/>
                    <a:lstStyle/>
                    <a:p>
                      <a:pPr algn="ctr" rtl="0" fontAlgn="ctr">
                        <a:spcBef>
                          <a:spcPts val="0"/>
                        </a:spcBef>
                        <a:spcAft>
                          <a:spcPts val="0"/>
                        </a:spcAft>
                      </a:pPr>
                      <a:r>
                        <a:rPr lang="ca-ES" sz="1800" b="0" i="0" u="none" strike="noStrike">
                          <a:solidFill>
                            <a:srgbClr val="003D98"/>
                          </a:solidFill>
                          <a:effectLst/>
                          <a:latin typeface="Georgia" panose="02040502050405020303" pitchFamily="18" charset="0"/>
                        </a:rPr>
                        <a:t>2005</a:t>
                      </a:r>
                      <a:endParaRPr lang="ca-ES" sz="1800">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tc>
                  <a:txBody>
                    <a:bodyPr/>
                    <a:lstStyle/>
                    <a:p>
                      <a:pPr algn="ctr" rtl="0" fontAlgn="ctr">
                        <a:spcBef>
                          <a:spcPts val="0"/>
                        </a:spcBef>
                        <a:spcAft>
                          <a:spcPts val="0"/>
                        </a:spcAft>
                      </a:pPr>
                      <a:r>
                        <a:rPr lang="ca-ES" sz="1800" b="0" i="0" u="none" strike="noStrike">
                          <a:solidFill>
                            <a:srgbClr val="003D98"/>
                          </a:solidFill>
                          <a:effectLst/>
                          <a:latin typeface="Georgia" panose="02040502050405020303" pitchFamily="18" charset="0"/>
                        </a:rPr>
                        <a:t>18</a:t>
                      </a:r>
                      <a:endParaRPr lang="ca-ES" sz="1800">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extLst>
                  <a:ext uri="{0D108BD9-81ED-4DB2-BD59-A6C34878D82A}">
                    <a16:rowId xmlns:a16="http://schemas.microsoft.com/office/drawing/2014/main" val="28561178"/>
                  </a:ext>
                </a:extLst>
              </a:tr>
              <a:tr h="483482">
                <a:tc>
                  <a:txBody>
                    <a:bodyPr/>
                    <a:lstStyle/>
                    <a:p>
                      <a:pPr algn="ctr" rtl="0" fontAlgn="ctr">
                        <a:spcBef>
                          <a:spcPts val="0"/>
                        </a:spcBef>
                        <a:spcAft>
                          <a:spcPts val="0"/>
                        </a:spcAft>
                      </a:pPr>
                      <a:r>
                        <a:rPr lang="ca-ES" sz="1800" b="0" i="0" u="none" strike="noStrike">
                          <a:solidFill>
                            <a:srgbClr val="003D98"/>
                          </a:solidFill>
                          <a:effectLst/>
                          <a:latin typeface="Georgia" panose="02040502050405020303" pitchFamily="18" charset="0"/>
                        </a:rPr>
                        <a:t>2006</a:t>
                      </a:r>
                      <a:endParaRPr lang="ca-ES" sz="1800">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tc>
                  <a:txBody>
                    <a:bodyPr/>
                    <a:lstStyle/>
                    <a:p>
                      <a:pPr algn="ctr" rtl="0" fontAlgn="ctr">
                        <a:spcBef>
                          <a:spcPts val="0"/>
                        </a:spcBef>
                        <a:spcAft>
                          <a:spcPts val="0"/>
                        </a:spcAft>
                      </a:pPr>
                      <a:r>
                        <a:rPr lang="ca-ES" sz="1800" b="0" i="0" u="none" strike="noStrike">
                          <a:solidFill>
                            <a:srgbClr val="003D98"/>
                          </a:solidFill>
                          <a:effectLst/>
                          <a:latin typeface="Georgia" panose="02040502050405020303" pitchFamily="18" charset="0"/>
                        </a:rPr>
                        <a:t>29</a:t>
                      </a:r>
                      <a:endParaRPr lang="ca-ES" sz="1800">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extLst>
                  <a:ext uri="{0D108BD9-81ED-4DB2-BD59-A6C34878D82A}">
                    <a16:rowId xmlns:a16="http://schemas.microsoft.com/office/drawing/2014/main" val="2012173196"/>
                  </a:ext>
                </a:extLst>
              </a:tr>
              <a:tr h="483482">
                <a:tc>
                  <a:txBody>
                    <a:bodyPr/>
                    <a:lstStyle/>
                    <a:p>
                      <a:pPr algn="ctr" rtl="0" fontAlgn="ctr">
                        <a:spcBef>
                          <a:spcPts val="0"/>
                        </a:spcBef>
                        <a:spcAft>
                          <a:spcPts val="0"/>
                        </a:spcAft>
                      </a:pPr>
                      <a:r>
                        <a:rPr lang="ca-ES" sz="1800" b="0" i="0" u="none" strike="noStrike">
                          <a:solidFill>
                            <a:srgbClr val="003D98"/>
                          </a:solidFill>
                          <a:effectLst/>
                          <a:latin typeface="Georgia" panose="02040502050405020303" pitchFamily="18" charset="0"/>
                        </a:rPr>
                        <a:t>2007</a:t>
                      </a:r>
                      <a:endParaRPr lang="ca-ES" sz="1800">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tc>
                  <a:txBody>
                    <a:bodyPr/>
                    <a:lstStyle/>
                    <a:p>
                      <a:pPr algn="ctr" rtl="0" fontAlgn="ctr">
                        <a:spcBef>
                          <a:spcPts val="0"/>
                        </a:spcBef>
                        <a:spcAft>
                          <a:spcPts val="0"/>
                        </a:spcAft>
                      </a:pPr>
                      <a:r>
                        <a:rPr lang="ca-ES" sz="1800" b="0" i="0" u="none" strike="noStrike">
                          <a:solidFill>
                            <a:srgbClr val="003D98"/>
                          </a:solidFill>
                          <a:effectLst/>
                          <a:latin typeface="Georgia" panose="02040502050405020303" pitchFamily="18" charset="0"/>
                        </a:rPr>
                        <a:t>10</a:t>
                      </a:r>
                      <a:endParaRPr lang="ca-ES" sz="1800">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extLst>
                  <a:ext uri="{0D108BD9-81ED-4DB2-BD59-A6C34878D82A}">
                    <a16:rowId xmlns:a16="http://schemas.microsoft.com/office/drawing/2014/main" val="3977043179"/>
                  </a:ext>
                </a:extLst>
              </a:tr>
              <a:tr h="483482">
                <a:tc>
                  <a:txBody>
                    <a:bodyPr/>
                    <a:lstStyle/>
                    <a:p>
                      <a:pPr algn="ctr" rtl="0" fontAlgn="ctr">
                        <a:spcBef>
                          <a:spcPts val="0"/>
                        </a:spcBef>
                        <a:spcAft>
                          <a:spcPts val="0"/>
                        </a:spcAft>
                      </a:pPr>
                      <a:r>
                        <a:rPr lang="ca-ES" sz="1800" b="0" i="0" u="none" strike="noStrike">
                          <a:solidFill>
                            <a:srgbClr val="003D98"/>
                          </a:solidFill>
                          <a:effectLst/>
                          <a:latin typeface="Georgia" panose="02040502050405020303" pitchFamily="18" charset="0"/>
                        </a:rPr>
                        <a:t>2008</a:t>
                      </a:r>
                      <a:endParaRPr lang="ca-ES" sz="1800">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tc>
                  <a:txBody>
                    <a:bodyPr/>
                    <a:lstStyle/>
                    <a:p>
                      <a:pPr algn="ctr" rtl="0" fontAlgn="ctr">
                        <a:spcBef>
                          <a:spcPts val="0"/>
                        </a:spcBef>
                        <a:spcAft>
                          <a:spcPts val="0"/>
                        </a:spcAft>
                      </a:pPr>
                      <a:r>
                        <a:rPr lang="ca-ES" sz="1800" b="0" i="0" u="none" strike="noStrike">
                          <a:solidFill>
                            <a:srgbClr val="003D98"/>
                          </a:solidFill>
                          <a:effectLst/>
                          <a:latin typeface="Georgia" panose="02040502050405020303" pitchFamily="18" charset="0"/>
                        </a:rPr>
                        <a:t>21</a:t>
                      </a:r>
                      <a:endParaRPr lang="ca-ES" sz="1800">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extLst>
                  <a:ext uri="{0D108BD9-81ED-4DB2-BD59-A6C34878D82A}">
                    <a16:rowId xmlns:a16="http://schemas.microsoft.com/office/drawing/2014/main" val="1423842920"/>
                  </a:ext>
                </a:extLst>
              </a:tr>
              <a:tr h="483482">
                <a:tc>
                  <a:txBody>
                    <a:bodyPr/>
                    <a:lstStyle/>
                    <a:p>
                      <a:pPr algn="ctr" rtl="0" fontAlgn="ctr">
                        <a:spcBef>
                          <a:spcPts val="0"/>
                        </a:spcBef>
                        <a:spcAft>
                          <a:spcPts val="0"/>
                        </a:spcAft>
                      </a:pPr>
                      <a:r>
                        <a:rPr lang="ca-ES" sz="1800" b="0" i="0" u="none" strike="noStrike">
                          <a:solidFill>
                            <a:srgbClr val="003D98"/>
                          </a:solidFill>
                          <a:effectLst/>
                          <a:latin typeface="Georgia" panose="02040502050405020303" pitchFamily="18" charset="0"/>
                        </a:rPr>
                        <a:t>2009</a:t>
                      </a:r>
                      <a:endParaRPr lang="ca-ES" sz="1800">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tc>
                  <a:txBody>
                    <a:bodyPr/>
                    <a:lstStyle/>
                    <a:p>
                      <a:pPr algn="ctr" rtl="0" fontAlgn="ctr">
                        <a:spcBef>
                          <a:spcPts val="0"/>
                        </a:spcBef>
                        <a:spcAft>
                          <a:spcPts val="0"/>
                        </a:spcAft>
                      </a:pPr>
                      <a:r>
                        <a:rPr lang="ca-ES" sz="1800" b="0" i="0" u="none" strike="noStrike" dirty="0">
                          <a:solidFill>
                            <a:srgbClr val="003D98"/>
                          </a:solidFill>
                          <a:effectLst/>
                          <a:latin typeface="Georgia" panose="02040502050405020303" pitchFamily="18" charset="0"/>
                        </a:rPr>
                        <a:t>2</a:t>
                      </a:r>
                      <a:endParaRPr lang="ca-ES" sz="1800" dirty="0">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extLst>
                  <a:ext uri="{0D108BD9-81ED-4DB2-BD59-A6C34878D82A}">
                    <a16:rowId xmlns:a16="http://schemas.microsoft.com/office/drawing/2014/main" val="49963368"/>
                  </a:ext>
                </a:extLst>
              </a:tr>
              <a:tr h="483482">
                <a:tc>
                  <a:txBody>
                    <a:bodyPr/>
                    <a:lstStyle/>
                    <a:p>
                      <a:pPr algn="ctr" rtl="0" fontAlgn="ctr">
                        <a:spcBef>
                          <a:spcPts val="0"/>
                        </a:spcBef>
                        <a:spcAft>
                          <a:spcPts val="0"/>
                        </a:spcAft>
                      </a:pPr>
                      <a:r>
                        <a:rPr lang="ca-ES" sz="1800" b="0" i="0" u="none" strike="noStrike" dirty="0">
                          <a:solidFill>
                            <a:srgbClr val="003D98"/>
                          </a:solidFill>
                          <a:effectLst/>
                          <a:latin typeface="Georgia" panose="02040502050405020303" pitchFamily="18" charset="0"/>
                        </a:rPr>
                        <a:t>2010</a:t>
                      </a:r>
                      <a:endParaRPr lang="ca-ES" sz="1800" dirty="0">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tc>
                  <a:txBody>
                    <a:bodyPr/>
                    <a:lstStyle/>
                    <a:p>
                      <a:pPr algn="ctr" rtl="0" fontAlgn="ctr">
                        <a:spcBef>
                          <a:spcPts val="0"/>
                        </a:spcBef>
                        <a:spcAft>
                          <a:spcPts val="0"/>
                        </a:spcAft>
                      </a:pPr>
                      <a:r>
                        <a:rPr lang="ca-ES" sz="1800" b="0" i="0" u="none" strike="noStrike">
                          <a:solidFill>
                            <a:srgbClr val="003D98"/>
                          </a:solidFill>
                          <a:effectLst/>
                          <a:latin typeface="Georgia" panose="02040502050405020303" pitchFamily="18" charset="0"/>
                        </a:rPr>
                        <a:t>13</a:t>
                      </a:r>
                      <a:endParaRPr lang="ca-ES" sz="1800">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extLst>
                  <a:ext uri="{0D108BD9-81ED-4DB2-BD59-A6C34878D82A}">
                    <a16:rowId xmlns:a16="http://schemas.microsoft.com/office/drawing/2014/main" val="597634529"/>
                  </a:ext>
                </a:extLst>
              </a:tr>
              <a:tr h="483482">
                <a:tc>
                  <a:txBody>
                    <a:bodyPr/>
                    <a:lstStyle/>
                    <a:p>
                      <a:pPr algn="ctr" rtl="0" fontAlgn="ctr">
                        <a:spcBef>
                          <a:spcPts val="0"/>
                        </a:spcBef>
                        <a:spcAft>
                          <a:spcPts val="0"/>
                        </a:spcAft>
                      </a:pPr>
                      <a:r>
                        <a:rPr lang="ca-ES" sz="1800" b="0" i="0" u="none" strike="noStrike">
                          <a:solidFill>
                            <a:srgbClr val="003D98"/>
                          </a:solidFill>
                          <a:effectLst/>
                          <a:latin typeface="Georgia" panose="02040502050405020303" pitchFamily="18" charset="0"/>
                        </a:rPr>
                        <a:t>2011</a:t>
                      </a:r>
                      <a:endParaRPr lang="ca-ES" sz="1800">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tc>
                  <a:txBody>
                    <a:bodyPr/>
                    <a:lstStyle/>
                    <a:p>
                      <a:pPr algn="ctr" rtl="0" fontAlgn="ctr">
                        <a:spcBef>
                          <a:spcPts val="0"/>
                        </a:spcBef>
                        <a:spcAft>
                          <a:spcPts val="0"/>
                        </a:spcAft>
                      </a:pPr>
                      <a:r>
                        <a:rPr lang="ca-ES" sz="1800" b="0" i="0" u="none" strike="noStrike" dirty="0">
                          <a:solidFill>
                            <a:srgbClr val="003D98"/>
                          </a:solidFill>
                          <a:effectLst/>
                          <a:latin typeface="Georgia" panose="02040502050405020303" pitchFamily="18" charset="0"/>
                        </a:rPr>
                        <a:t>24</a:t>
                      </a:r>
                      <a:endParaRPr lang="ca-ES" sz="1800" dirty="0">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extLst>
                  <a:ext uri="{0D108BD9-81ED-4DB2-BD59-A6C34878D82A}">
                    <a16:rowId xmlns:a16="http://schemas.microsoft.com/office/drawing/2014/main" val="918458551"/>
                  </a:ext>
                </a:extLst>
              </a:tr>
              <a:tr h="483482">
                <a:tc>
                  <a:txBody>
                    <a:bodyPr/>
                    <a:lstStyle/>
                    <a:p>
                      <a:pPr algn="ctr" rtl="0" fontAlgn="ctr">
                        <a:spcBef>
                          <a:spcPts val="0"/>
                        </a:spcBef>
                        <a:spcAft>
                          <a:spcPts val="0"/>
                        </a:spcAft>
                      </a:pPr>
                      <a:r>
                        <a:rPr lang="ca-ES" sz="1800" b="0" i="0" u="none" strike="noStrike">
                          <a:solidFill>
                            <a:srgbClr val="003D98"/>
                          </a:solidFill>
                          <a:effectLst/>
                          <a:latin typeface="Georgia" panose="02040502050405020303" pitchFamily="18" charset="0"/>
                        </a:rPr>
                        <a:t>2012</a:t>
                      </a:r>
                      <a:endParaRPr lang="ca-ES" sz="1800">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tc>
                  <a:txBody>
                    <a:bodyPr/>
                    <a:lstStyle/>
                    <a:p>
                      <a:pPr algn="ctr" rtl="0" fontAlgn="ctr">
                        <a:spcBef>
                          <a:spcPts val="0"/>
                        </a:spcBef>
                        <a:spcAft>
                          <a:spcPts val="0"/>
                        </a:spcAft>
                      </a:pPr>
                      <a:r>
                        <a:rPr lang="ca-ES" sz="1800" b="0" i="0" u="none" strike="noStrike" dirty="0">
                          <a:solidFill>
                            <a:srgbClr val="003D98"/>
                          </a:solidFill>
                          <a:effectLst/>
                          <a:latin typeface="Georgia" panose="02040502050405020303" pitchFamily="18" charset="0"/>
                        </a:rPr>
                        <a:t>5</a:t>
                      </a:r>
                      <a:endParaRPr lang="ca-ES" sz="1800" dirty="0">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extLst>
                  <a:ext uri="{0D108BD9-81ED-4DB2-BD59-A6C34878D82A}">
                    <a16:rowId xmlns:a16="http://schemas.microsoft.com/office/drawing/2014/main" val="1995403316"/>
                  </a:ext>
                </a:extLst>
              </a:tr>
            </a:tbl>
          </a:graphicData>
        </a:graphic>
      </p:graphicFrame>
      <p:pic>
        <p:nvPicPr>
          <p:cNvPr id="2050" name="Picture 2">
            <a:extLst>
              <a:ext uri="{FF2B5EF4-FFF2-40B4-BE49-F238E27FC236}">
                <a16:creationId xmlns:a16="http://schemas.microsoft.com/office/drawing/2014/main" id="{A8FDD90F-9E76-57DA-A9B3-1BD2BAC040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385" b="35039"/>
          <a:stretch/>
        </p:blipFill>
        <p:spPr bwMode="auto">
          <a:xfrm>
            <a:off x="2037511" y="5657670"/>
            <a:ext cx="8116977" cy="12003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cantonades arrodonides 3">
            <a:extLst>
              <a:ext uri="{FF2B5EF4-FFF2-40B4-BE49-F238E27FC236}">
                <a16:creationId xmlns:a16="http://schemas.microsoft.com/office/drawing/2014/main" id="{91529A6C-A79F-7202-4800-14D536959FFE}"/>
              </a:ext>
            </a:extLst>
          </p:cNvPr>
          <p:cNvSpPr/>
          <p:nvPr/>
        </p:nvSpPr>
        <p:spPr>
          <a:xfrm>
            <a:off x="602225" y="854022"/>
            <a:ext cx="3600000" cy="1800000"/>
          </a:xfrm>
          <a:prstGeom prst="roundRect">
            <a:avLst/>
          </a:prstGeom>
          <a:solidFill>
            <a:srgbClr val="FF0000">
              <a:alpha val="30000"/>
            </a:srgbClr>
          </a:solidFill>
          <a:ln w="1905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rgbClr val="C51112"/>
                </a:solidFill>
                <a:latin typeface="Georgia" panose="02040502050405020303" pitchFamily="18" charset="0"/>
              </a:rPr>
              <a:t>0, 1, 29, 30: luna nueva</a:t>
            </a:r>
          </a:p>
          <a:p>
            <a:pPr algn="ctr"/>
            <a:r>
              <a:rPr lang="es-ES" dirty="0">
                <a:solidFill>
                  <a:srgbClr val="C51112"/>
                </a:solidFill>
                <a:latin typeface="Georgia" panose="02040502050405020303" pitchFamily="18" charset="0"/>
              </a:rPr>
              <a:t>14 – 16: luna llena</a:t>
            </a:r>
          </a:p>
          <a:p>
            <a:pPr algn="ctr"/>
            <a:r>
              <a:rPr lang="es-ES" dirty="0">
                <a:solidFill>
                  <a:srgbClr val="C51112"/>
                </a:solidFill>
                <a:latin typeface="Georgia" panose="02040502050405020303" pitchFamily="18" charset="0"/>
              </a:rPr>
              <a:t>6 – 8: cuarto creciente</a:t>
            </a:r>
          </a:p>
          <a:p>
            <a:pPr algn="ctr"/>
            <a:r>
              <a:rPr lang="es-ES" dirty="0">
                <a:solidFill>
                  <a:srgbClr val="C51112"/>
                </a:solidFill>
                <a:latin typeface="Georgia" panose="02040502050405020303" pitchFamily="18" charset="0"/>
              </a:rPr>
              <a:t>21 – 23: cuarto menguante</a:t>
            </a:r>
          </a:p>
        </p:txBody>
      </p:sp>
      <p:graphicFrame>
        <p:nvGraphicFramePr>
          <p:cNvPr id="5" name="Taula 4">
            <a:extLst>
              <a:ext uri="{FF2B5EF4-FFF2-40B4-BE49-F238E27FC236}">
                <a16:creationId xmlns:a16="http://schemas.microsoft.com/office/drawing/2014/main" id="{1D844F0E-B163-61F6-E099-6DE03BD1E6EA}"/>
              </a:ext>
            </a:extLst>
          </p:cNvPr>
          <p:cNvGraphicFramePr>
            <a:graphicFrameLocks noGrp="1"/>
          </p:cNvGraphicFramePr>
          <p:nvPr>
            <p:extLst>
              <p:ext uri="{D42A27DB-BD31-4B8C-83A1-F6EECF244321}">
                <p14:modId xmlns:p14="http://schemas.microsoft.com/office/powerpoint/2010/main" val="2357968313"/>
              </p:ext>
            </p:extLst>
          </p:nvPr>
        </p:nvGraphicFramePr>
        <p:xfrm>
          <a:off x="9005018" y="654990"/>
          <a:ext cx="1917940" cy="4351338"/>
        </p:xfrm>
        <a:graphic>
          <a:graphicData uri="http://schemas.openxmlformats.org/drawingml/2006/table">
            <a:tbl>
              <a:tblPr/>
              <a:tblGrid>
                <a:gridCol w="958970">
                  <a:extLst>
                    <a:ext uri="{9D8B030D-6E8A-4147-A177-3AD203B41FA5}">
                      <a16:colId xmlns:a16="http://schemas.microsoft.com/office/drawing/2014/main" val="3484929422"/>
                    </a:ext>
                  </a:extLst>
                </a:gridCol>
                <a:gridCol w="958970">
                  <a:extLst>
                    <a:ext uri="{9D8B030D-6E8A-4147-A177-3AD203B41FA5}">
                      <a16:colId xmlns:a16="http://schemas.microsoft.com/office/drawing/2014/main" val="1532241515"/>
                    </a:ext>
                  </a:extLst>
                </a:gridCol>
              </a:tblGrid>
              <a:tr h="483482">
                <a:tc>
                  <a:txBody>
                    <a:bodyPr/>
                    <a:lstStyle/>
                    <a:p>
                      <a:pPr algn="ctr" rtl="0" fontAlgn="ctr">
                        <a:spcBef>
                          <a:spcPts val="0"/>
                        </a:spcBef>
                        <a:spcAft>
                          <a:spcPts val="0"/>
                        </a:spcAft>
                      </a:pPr>
                      <a:r>
                        <a:rPr lang="ca-ES" sz="1800" b="0" i="0" u="none" strike="noStrike" dirty="0">
                          <a:solidFill>
                            <a:srgbClr val="00359B"/>
                          </a:solidFill>
                          <a:effectLst/>
                          <a:latin typeface="Georgia" panose="02040502050405020303" pitchFamily="18" charset="0"/>
                        </a:rPr>
                        <a:t>2019</a:t>
                      </a:r>
                      <a:endParaRPr lang="ca-ES" sz="1800" dirty="0">
                        <a:solidFill>
                          <a:srgbClr val="00359B"/>
                        </a:solidFill>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tc>
                  <a:txBody>
                    <a:bodyPr/>
                    <a:lstStyle/>
                    <a:p>
                      <a:pPr algn="ctr" rtl="0" fontAlgn="ctr">
                        <a:spcBef>
                          <a:spcPts val="0"/>
                        </a:spcBef>
                        <a:spcAft>
                          <a:spcPts val="0"/>
                        </a:spcAft>
                      </a:pPr>
                      <a:r>
                        <a:rPr lang="ca-ES" sz="1800" dirty="0">
                          <a:solidFill>
                            <a:srgbClr val="00359B"/>
                          </a:solidFill>
                          <a:effectLst/>
                          <a:latin typeface="Georgia" panose="02040502050405020303" pitchFamily="18" charset="0"/>
                        </a:rPr>
                        <a:t>22</a:t>
                      </a: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extLst>
                  <a:ext uri="{0D108BD9-81ED-4DB2-BD59-A6C34878D82A}">
                    <a16:rowId xmlns:a16="http://schemas.microsoft.com/office/drawing/2014/main" val="2989467884"/>
                  </a:ext>
                </a:extLst>
              </a:tr>
              <a:tr h="483482">
                <a:tc>
                  <a:txBody>
                    <a:bodyPr/>
                    <a:lstStyle/>
                    <a:p>
                      <a:pPr algn="ctr" rtl="0" fontAlgn="ctr">
                        <a:spcBef>
                          <a:spcPts val="0"/>
                        </a:spcBef>
                        <a:spcAft>
                          <a:spcPts val="0"/>
                        </a:spcAft>
                      </a:pPr>
                      <a:r>
                        <a:rPr lang="ca-ES" sz="1800" b="0" i="0" u="none" strike="noStrike" dirty="0">
                          <a:solidFill>
                            <a:srgbClr val="00359B"/>
                          </a:solidFill>
                          <a:effectLst/>
                          <a:latin typeface="Georgia" panose="02040502050405020303" pitchFamily="18" charset="0"/>
                        </a:rPr>
                        <a:t>2020</a:t>
                      </a:r>
                      <a:endParaRPr lang="ca-ES" sz="1800" dirty="0">
                        <a:solidFill>
                          <a:srgbClr val="00359B"/>
                        </a:solidFill>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tc>
                  <a:txBody>
                    <a:bodyPr/>
                    <a:lstStyle/>
                    <a:p>
                      <a:pPr algn="ctr" rtl="0" fontAlgn="ctr">
                        <a:spcBef>
                          <a:spcPts val="0"/>
                        </a:spcBef>
                        <a:spcAft>
                          <a:spcPts val="0"/>
                        </a:spcAft>
                      </a:pPr>
                      <a:r>
                        <a:rPr lang="ca-ES" sz="1800" dirty="0">
                          <a:solidFill>
                            <a:srgbClr val="00359B"/>
                          </a:solidFill>
                          <a:effectLst/>
                          <a:latin typeface="Georgia" panose="02040502050405020303" pitchFamily="18" charset="0"/>
                        </a:rPr>
                        <a:t>3</a:t>
                      </a: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extLst>
                  <a:ext uri="{0D108BD9-81ED-4DB2-BD59-A6C34878D82A}">
                    <a16:rowId xmlns:a16="http://schemas.microsoft.com/office/drawing/2014/main" val="28561178"/>
                  </a:ext>
                </a:extLst>
              </a:tr>
              <a:tr h="483482">
                <a:tc>
                  <a:txBody>
                    <a:bodyPr/>
                    <a:lstStyle/>
                    <a:p>
                      <a:pPr algn="ctr" rtl="0" fontAlgn="ctr">
                        <a:spcBef>
                          <a:spcPts val="0"/>
                        </a:spcBef>
                        <a:spcAft>
                          <a:spcPts val="0"/>
                        </a:spcAft>
                      </a:pPr>
                      <a:r>
                        <a:rPr lang="ca-ES" sz="1800" b="0" i="0" u="none" strike="noStrike" dirty="0">
                          <a:solidFill>
                            <a:srgbClr val="00359B"/>
                          </a:solidFill>
                          <a:effectLst/>
                          <a:latin typeface="Georgia" panose="02040502050405020303" pitchFamily="18" charset="0"/>
                        </a:rPr>
                        <a:t>2021</a:t>
                      </a:r>
                      <a:endParaRPr lang="ca-ES" sz="1800" dirty="0">
                        <a:solidFill>
                          <a:srgbClr val="00359B"/>
                        </a:solidFill>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tc>
                  <a:txBody>
                    <a:bodyPr/>
                    <a:lstStyle/>
                    <a:p>
                      <a:pPr algn="ctr" rtl="0" fontAlgn="ctr">
                        <a:spcBef>
                          <a:spcPts val="0"/>
                        </a:spcBef>
                        <a:spcAft>
                          <a:spcPts val="0"/>
                        </a:spcAft>
                      </a:pPr>
                      <a:r>
                        <a:rPr lang="ca-ES" sz="1800" dirty="0">
                          <a:solidFill>
                            <a:srgbClr val="00359B"/>
                          </a:solidFill>
                          <a:effectLst/>
                          <a:latin typeface="Georgia" panose="02040502050405020303" pitchFamily="18" charset="0"/>
                        </a:rPr>
                        <a:t>14</a:t>
                      </a: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extLst>
                  <a:ext uri="{0D108BD9-81ED-4DB2-BD59-A6C34878D82A}">
                    <a16:rowId xmlns:a16="http://schemas.microsoft.com/office/drawing/2014/main" val="2012173196"/>
                  </a:ext>
                </a:extLst>
              </a:tr>
              <a:tr h="483482">
                <a:tc>
                  <a:txBody>
                    <a:bodyPr/>
                    <a:lstStyle/>
                    <a:p>
                      <a:pPr algn="ctr" rtl="0" fontAlgn="ctr">
                        <a:spcBef>
                          <a:spcPts val="0"/>
                        </a:spcBef>
                        <a:spcAft>
                          <a:spcPts val="0"/>
                        </a:spcAft>
                      </a:pPr>
                      <a:r>
                        <a:rPr lang="ca-ES" sz="1800" b="0" i="0" u="none" strike="noStrike" dirty="0">
                          <a:solidFill>
                            <a:srgbClr val="00359B"/>
                          </a:solidFill>
                          <a:effectLst/>
                          <a:latin typeface="Georgia" panose="02040502050405020303" pitchFamily="18" charset="0"/>
                        </a:rPr>
                        <a:t>2022</a:t>
                      </a:r>
                      <a:endParaRPr lang="ca-ES" sz="1800" dirty="0">
                        <a:solidFill>
                          <a:srgbClr val="00359B"/>
                        </a:solidFill>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tc>
                  <a:txBody>
                    <a:bodyPr/>
                    <a:lstStyle/>
                    <a:p>
                      <a:pPr algn="ctr" rtl="0" fontAlgn="ctr">
                        <a:spcBef>
                          <a:spcPts val="0"/>
                        </a:spcBef>
                        <a:spcAft>
                          <a:spcPts val="0"/>
                        </a:spcAft>
                      </a:pPr>
                      <a:r>
                        <a:rPr lang="ca-ES" sz="1800" dirty="0">
                          <a:solidFill>
                            <a:srgbClr val="00359B"/>
                          </a:solidFill>
                          <a:effectLst/>
                          <a:latin typeface="Georgia" panose="02040502050405020303" pitchFamily="18" charset="0"/>
                        </a:rPr>
                        <a:t>25</a:t>
                      </a: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extLst>
                  <a:ext uri="{0D108BD9-81ED-4DB2-BD59-A6C34878D82A}">
                    <a16:rowId xmlns:a16="http://schemas.microsoft.com/office/drawing/2014/main" val="3977043179"/>
                  </a:ext>
                </a:extLst>
              </a:tr>
              <a:tr h="483482">
                <a:tc>
                  <a:txBody>
                    <a:bodyPr/>
                    <a:lstStyle/>
                    <a:p>
                      <a:pPr algn="ctr" rtl="0" fontAlgn="ctr">
                        <a:spcBef>
                          <a:spcPts val="0"/>
                        </a:spcBef>
                        <a:spcAft>
                          <a:spcPts val="0"/>
                        </a:spcAft>
                      </a:pPr>
                      <a:r>
                        <a:rPr lang="ca-ES" sz="1800" b="0" i="0" u="none" strike="noStrike" dirty="0">
                          <a:solidFill>
                            <a:srgbClr val="00359B"/>
                          </a:solidFill>
                          <a:effectLst/>
                          <a:latin typeface="Georgia" panose="02040502050405020303" pitchFamily="18" charset="0"/>
                        </a:rPr>
                        <a:t>2023</a:t>
                      </a:r>
                      <a:endParaRPr lang="ca-ES" sz="1800" dirty="0">
                        <a:solidFill>
                          <a:srgbClr val="00359B"/>
                        </a:solidFill>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tc>
                  <a:txBody>
                    <a:bodyPr/>
                    <a:lstStyle/>
                    <a:p>
                      <a:pPr algn="ctr" rtl="0" fontAlgn="ctr">
                        <a:spcBef>
                          <a:spcPts val="0"/>
                        </a:spcBef>
                        <a:spcAft>
                          <a:spcPts val="0"/>
                        </a:spcAft>
                      </a:pPr>
                      <a:r>
                        <a:rPr lang="ca-ES" sz="1800" dirty="0">
                          <a:solidFill>
                            <a:srgbClr val="00359B"/>
                          </a:solidFill>
                          <a:effectLst/>
                          <a:latin typeface="Georgia" panose="02040502050405020303" pitchFamily="18" charset="0"/>
                        </a:rPr>
                        <a:t>6</a:t>
                      </a: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extLst>
                  <a:ext uri="{0D108BD9-81ED-4DB2-BD59-A6C34878D82A}">
                    <a16:rowId xmlns:a16="http://schemas.microsoft.com/office/drawing/2014/main" val="1423842920"/>
                  </a:ext>
                </a:extLst>
              </a:tr>
              <a:tr h="483482">
                <a:tc>
                  <a:txBody>
                    <a:bodyPr/>
                    <a:lstStyle/>
                    <a:p>
                      <a:pPr algn="ctr" rtl="0" fontAlgn="ctr">
                        <a:spcBef>
                          <a:spcPts val="0"/>
                        </a:spcBef>
                        <a:spcAft>
                          <a:spcPts val="0"/>
                        </a:spcAft>
                      </a:pPr>
                      <a:r>
                        <a:rPr lang="ca-ES" sz="1800" b="0" i="0" u="none" strike="noStrike" dirty="0">
                          <a:solidFill>
                            <a:srgbClr val="00359B"/>
                          </a:solidFill>
                          <a:effectLst/>
                          <a:latin typeface="Georgia" panose="02040502050405020303" pitchFamily="18" charset="0"/>
                        </a:rPr>
                        <a:t>2024</a:t>
                      </a:r>
                      <a:endParaRPr lang="ca-ES" sz="1800" dirty="0">
                        <a:solidFill>
                          <a:srgbClr val="00359B"/>
                        </a:solidFill>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tc>
                  <a:txBody>
                    <a:bodyPr/>
                    <a:lstStyle/>
                    <a:p>
                      <a:pPr algn="ctr" rtl="0" fontAlgn="ctr">
                        <a:spcBef>
                          <a:spcPts val="0"/>
                        </a:spcBef>
                        <a:spcAft>
                          <a:spcPts val="0"/>
                        </a:spcAft>
                      </a:pPr>
                      <a:r>
                        <a:rPr lang="ca-ES" sz="1800" dirty="0">
                          <a:solidFill>
                            <a:srgbClr val="00359B"/>
                          </a:solidFill>
                          <a:effectLst/>
                          <a:latin typeface="Georgia" panose="02040502050405020303" pitchFamily="18" charset="0"/>
                        </a:rPr>
                        <a:t>17</a:t>
                      </a: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extLst>
                  <a:ext uri="{0D108BD9-81ED-4DB2-BD59-A6C34878D82A}">
                    <a16:rowId xmlns:a16="http://schemas.microsoft.com/office/drawing/2014/main" val="49963368"/>
                  </a:ext>
                </a:extLst>
              </a:tr>
              <a:tr h="483482">
                <a:tc>
                  <a:txBody>
                    <a:bodyPr/>
                    <a:lstStyle/>
                    <a:p>
                      <a:pPr algn="ctr" rtl="0" fontAlgn="ctr">
                        <a:spcBef>
                          <a:spcPts val="0"/>
                        </a:spcBef>
                        <a:spcAft>
                          <a:spcPts val="0"/>
                        </a:spcAft>
                      </a:pPr>
                      <a:r>
                        <a:rPr lang="ca-ES" sz="1800" b="0" i="0" u="none" strike="noStrike" dirty="0">
                          <a:solidFill>
                            <a:srgbClr val="00359B"/>
                          </a:solidFill>
                          <a:effectLst/>
                          <a:latin typeface="Georgia" panose="02040502050405020303" pitchFamily="18" charset="0"/>
                        </a:rPr>
                        <a:t>2025</a:t>
                      </a:r>
                      <a:endParaRPr lang="ca-ES" sz="1800" dirty="0">
                        <a:solidFill>
                          <a:srgbClr val="00359B"/>
                        </a:solidFill>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tc>
                  <a:txBody>
                    <a:bodyPr/>
                    <a:lstStyle/>
                    <a:p>
                      <a:pPr algn="ctr" rtl="0" fontAlgn="ctr">
                        <a:spcBef>
                          <a:spcPts val="0"/>
                        </a:spcBef>
                        <a:spcAft>
                          <a:spcPts val="0"/>
                        </a:spcAft>
                      </a:pPr>
                      <a:r>
                        <a:rPr lang="ca-ES" sz="1800" dirty="0">
                          <a:solidFill>
                            <a:srgbClr val="00359B"/>
                          </a:solidFill>
                          <a:effectLst/>
                          <a:latin typeface="Georgia" panose="02040502050405020303" pitchFamily="18" charset="0"/>
                        </a:rPr>
                        <a:t>28</a:t>
                      </a: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extLst>
                  <a:ext uri="{0D108BD9-81ED-4DB2-BD59-A6C34878D82A}">
                    <a16:rowId xmlns:a16="http://schemas.microsoft.com/office/drawing/2014/main" val="597634529"/>
                  </a:ext>
                </a:extLst>
              </a:tr>
              <a:tr h="483482">
                <a:tc>
                  <a:txBody>
                    <a:bodyPr/>
                    <a:lstStyle/>
                    <a:p>
                      <a:pPr algn="ctr" rtl="0" fontAlgn="ctr">
                        <a:spcBef>
                          <a:spcPts val="0"/>
                        </a:spcBef>
                        <a:spcAft>
                          <a:spcPts val="0"/>
                        </a:spcAft>
                      </a:pPr>
                      <a:r>
                        <a:rPr lang="ca-ES" sz="1800" b="0" i="0" u="none" strike="noStrike" dirty="0">
                          <a:solidFill>
                            <a:srgbClr val="00359B"/>
                          </a:solidFill>
                          <a:effectLst/>
                          <a:latin typeface="Georgia" panose="02040502050405020303" pitchFamily="18" charset="0"/>
                        </a:rPr>
                        <a:t>2026</a:t>
                      </a:r>
                      <a:endParaRPr lang="ca-ES" sz="1800" dirty="0">
                        <a:solidFill>
                          <a:srgbClr val="00359B"/>
                        </a:solidFill>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tc>
                  <a:txBody>
                    <a:bodyPr/>
                    <a:lstStyle/>
                    <a:p>
                      <a:pPr algn="ctr" rtl="0" fontAlgn="ctr">
                        <a:spcBef>
                          <a:spcPts val="0"/>
                        </a:spcBef>
                        <a:spcAft>
                          <a:spcPts val="0"/>
                        </a:spcAft>
                      </a:pPr>
                      <a:r>
                        <a:rPr lang="ca-ES" sz="1800" dirty="0">
                          <a:solidFill>
                            <a:srgbClr val="00359B"/>
                          </a:solidFill>
                          <a:effectLst/>
                          <a:latin typeface="Georgia" panose="02040502050405020303" pitchFamily="18" charset="0"/>
                        </a:rPr>
                        <a:t>9</a:t>
                      </a: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extLst>
                  <a:ext uri="{0D108BD9-81ED-4DB2-BD59-A6C34878D82A}">
                    <a16:rowId xmlns:a16="http://schemas.microsoft.com/office/drawing/2014/main" val="918458551"/>
                  </a:ext>
                </a:extLst>
              </a:tr>
              <a:tr h="483482">
                <a:tc>
                  <a:txBody>
                    <a:bodyPr/>
                    <a:lstStyle/>
                    <a:p>
                      <a:pPr algn="ctr" rtl="0" fontAlgn="ctr">
                        <a:spcBef>
                          <a:spcPts val="0"/>
                        </a:spcBef>
                        <a:spcAft>
                          <a:spcPts val="0"/>
                        </a:spcAft>
                      </a:pPr>
                      <a:r>
                        <a:rPr lang="ca-ES" sz="1800" b="0" i="0" u="none" strike="noStrike" dirty="0">
                          <a:solidFill>
                            <a:srgbClr val="00359B"/>
                          </a:solidFill>
                          <a:effectLst/>
                          <a:latin typeface="Georgia" panose="02040502050405020303" pitchFamily="18" charset="0"/>
                        </a:rPr>
                        <a:t>2027</a:t>
                      </a:r>
                      <a:endParaRPr lang="ca-ES" sz="1800" dirty="0">
                        <a:solidFill>
                          <a:srgbClr val="00359B"/>
                        </a:solidFill>
                        <a:effectLst/>
                        <a:latin typeface="Georgia" panose="02040502050405020303" pitchFamily="18" charset="0"/>
                      </a:endParaRP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tc>
                  <a:txBody>
                    <a:bodyPr/>
                    <a:lstStyle/>
                    <a:p>
                      <a:pPr algn="ctr" rtl="0" fontAlgn="ctr">
                        <a:spcBef>
                          <a:spcPts val="0"/>
                        </a:spcBef>
                        <a:spcAft>
                          <a:spcPts val="0"/>
                        </a:spcAft>
                      </a:pPr>
                      <a:r>
                        <a:rPr lang="ca-ES" sz="1800" dirty="0">
                          <a:solidFill>
                            <a:srgbClr val="00359B"/>
                          </a:solidFill>
                          <a:effectLst/>
                          <a:latin typeface="Georgia" panose="02040502050405020303" pitchFamily="18" charset="0"/>
                        </a:rPr>
                        <a:t>20</a:t>
                      </a:r>
                    </a:p>
                  </a:txBody>
                  <a:tcPr marL="74611" marR="74611" marT="74611" marB="74611" anchor="ctr">
                    <a:lnL w="19050" cap="flat" cmpd="sng" algn="ctr">
                      <a:solidFill>
                        <a:srgbClr val="003D98"/>
                      </a:solidFill>
                      <a:prstDash val="solid"/>
                      <a:round/>
                      <a:headEnd type="none" w="med" len="med"/>
                      <a:tailEnd type="none" w="med" len="med"/>
                    </a:lnL>
                    <a:lnR w="19050" cap="flat" cmpd="sng" algn="ctr">
                      <a:solidFill>
                        <a:srgbClr val="003D98"/>
                      </a:solidFill>
                      <a:prstDash val="solid"/>
                      <a:round/>
                      <a:headEnd type="none" w="med" len="med"/>
                      <a:tailEnd type="none" w="med" len="med"/>
                    </a:lnR>
                    <a:lnT w="19050" cap="flat" cmpd="sng" algn="ctr">
                      <a:solidFill>
                        <a:srgbClr val="003D98"/>
                      </a:solidFill>
                      <a:prstDash val="solid"/>
                      <a:round/>
                      <a:headEnd type="none" w="med" len="med"/>
                      <a:tailEnd type="none" w="med" len="med"/>
                    </a:lnT>
                    <a:lnB w="19050" cap="flat" cmpd="sng" algn="ctr">
                      <a:solidFill>
                        <a:srgbClr val="003D98"/>
                      </a:solidFill>
                      <a:prstDash val="solid"/>
                      <a:round/>
                      <a:headEnd type="none" w="med" len="med"/>
                      <a:tailEnd type="none" w="med" len="med"/>
                    </a:lnB>
                    <a:noFill/>
                  </a:tcPr>
                </a:tc>
                <a:extLst>
                  <a:ext uri="{0D108BD9-81ED-4DB2-BD59-A6C34878D82A}">
                    <a16:rowId xmlns:a16="http://schemas.microsoft.com/office/drawing/2014/main" val="1995403316"/>
                  </a:ext>
                </a:extLst>
              </a:tr>
            </a:tbl>
          </a:graphicData>
        </a:graphic>
      </p:graphicFrame>
      <p:sp>
        <p:nvSpPr>
          <p:cNvPr id="6" name="QuadreDeText 5">
            <a:extLst>
              <a:ext uri="{FF2B5EF4-FFF2-40B4-BE49-F238E27FC236}">
                <a16:creationId xmlns:a16="http://schemas.microsoft.com/office/drawing/2014/main" id="{695669AC-4376-2C42-712D-1F263566C393}"/>
              </a:ext>
            </a:extLst>
          </p:cNvPr>
          <p:cNvSpPr txBox="1"/>
          <p:nvPr/>
        </p:nvSpPr>
        <p:spPr>
          <a:xfrm>
            <a:off x="7268254" y="1485901"/>
            <a:ext cx="1443038" cy="1569660"/>
          </a:xfrm>
          <a:prstGeom prst="rect">
            <a:avLst/>
          </a:prstGeom>
          <a:noFill/>
        </p:spPr>
        <p:txBody>
          <a:bodyPr wrap="square" rtlCol="0" anchor="ctr">
            <a:spAutoFit/>
          </a:bodyPr>
          <a:lstStyle/>
          <a:p>
            <a:pPr algn="ctr"/>
            <a:r>
              <a:rPr lang="ca-ES" sz="9600" dirty="0">
                <a:solidFill>
                  <a:srgbClr val="00359B"/>
                </a:solidFill>
                <a:latin typeface="Georgia" panose="02040502050405020303" pitchFamily="18" charset="0"/>
              </a:rPr>
              <a:t>...</a:t>
            </a:r>
          </a:p>
        </p:txBody>
      </p:sp>
    </p:spTree>
    <p:extLst>
      <p:ext uri="{BB962C8B-B14F-4D97-AF65-F5344CB8AC3E}">
        <p14:creationId xmlns:p14="http://schemas.microsoft.com/office/powerpoint/2010/main" val="2997006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6366E-5DAC-1F64-BCE0-FBFD22C8B981}"/>
            </a:ext>
          </a:extLst>
        </p:cNvPr>
        <p:cNvGrpSpPr/>
        <p:nvPr/>
      </p:nvGrpSpPr>
      <p:grpSpPr>
        <a:xfrm>
          <a:off x="0" y="0"/>
          <a:ext cx="0" cy="0"/>
          <a:chOff x="0" y="0"/>
          <a:chExt cx="0" cy="0"/>
        </a:xfrm>
      </p:grpSpPr>
      <p:sp>
        <p:nvSpPr>
          <p:cNvPr id="2" name="Títol 1">
            <a:extLst>
              <a:ext uri="{FF2B5EF4-FFF2-40B4-BE49-F238E27FC236}">
                <a16:creationId xmlns:a16="http://schemas.microsoft.com/office/drawing/2014/main" id="{0859DF4E-B622-43E2-3F46-D814C5A98606}"/>
              </a:ext>
            </a:extLst>
          </p:cNvPr>
          <p:cNvSpPr>
            <a:spLocks noGrp="1"/>
          </p:cNvSpPr>
          <p:nvPr>
            <p:ph type="title"/>
          </p:nvPr>
        </p:nvSpPr>
        <p:spPr/>
        <p:txBody>
          <a:bodyPr/>
          <a:lstStyle/>
          <a:p>
            <a:r>
              <a:rPr lang="es-ES" b="1" dirty="0">
                <a:solidFill>
                  <a:srgbClr val="C00000"/>
                </a:solidFill>
                <a:latin typeface="Georgia" panose="02040502050405020303" pitchFamily="18" charset="0"/>
              </a:rPr>
              <a:t>¡Vamos a practicar!</a:t>
            </a:r>
          </a:p>
        </p:txBody>
      </p:sp>
      <p:sp>
        <p:nvSpPr>
          <p:cNvPr id="4" name="Rectangle: cantonades arrodonides 3">
            <a:extLst>
              <a:ext uri="{FF2B5EF4-FFF2-40B4-BE49-F238E27FC236}">
                <a16:creationId xmlns:a16="http://schemas.microsoft.com/office/drawing/2014/main" id="{6A80A4E1-B07D-3025-A7D5-CAAC0334AD5B}"/>
              </a:ext>
            </a:extLst>
          </p:cNvPr>
          <p:cNvSpPr/>
          <p:nvPr/>
        </p:nvSpPr>
        <p:spPr>
          <a:xfrm>
            <a:off x="3101788" y="4634753"/>
            <a:ext cx="5351930" cy="1586753"/>
          </a:xfrm>
          <a:prstGeom prst="roundRect">
            <a:avLst/>
          </a:prstGeom>
          <a:solidFill>
            <a:srgbClr val="00297A">
              <a:alpha val="30000"/>
            </a:srgbClr>
          </a:solidFill>
          <a:ln w="38100">
            <a:solidFill>
              <a:srgbClr val="00297A"/>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ca-ES" sz="5400" b="1" dirty="0">
                <a:solidFill>
                  <a:srgbClr val="00297A"/>
                </a:solidFill>
                <a:latin typeface="Georgia" panose="02040502050405020303" pitchFamily="18" charset="0"/>
              </a:rPr>
              <a:t>¡ADELATE!</a:t>
            </a:r>
          </a:p>
        </p:txBody>
      </p:sp>
      <p:sp>
        <p:nvSpPr>
          <p:cNvPr id="5" name="QuadreDeText 4">
            <a:extLst>
              <a:ext uri="{FF2B5EF4-FFF2-40B4-BE49-F238E27FC236}">
                <a16:creationId xmlns:a16="http://schemas.microsoft.com/office/drawing/2014/main" id="{038C79D2-5144-FEF0-C80B-E6E844E97123}"/>
              </a:ext>
            </a:extLst>
          </p:cNvPr>
          <p:cNvSpPr txBox="1"/>
          <p:nvPr/>
        </p:nvSpPr>
        <p:spPr>
          <a:xfrm>
            <a:off x="838200" y="1846730"/>
            <a:ext cx="9811871" cy="1754326"/>
          </a:xfrm>
          <a:prstGeom prst="rect">
            <a:avLst/>
          </a:prstGeom>
          <a:noFill/>
        </p:spPr>
        <p:txBody>
          <a:bodyPr wrap="square" rtlCol="0">
            <a:spAutoFit/>
          </a:bodyPr>
          <a:lstStyle/>
          <a:p>
            <a:r>
              <a:rPr lang="es-ES" dirty="0">
                <a:solidFill>
                  <a:srgbClr val="00297A"/>
                </a:solidFill>
                <a:latin typeface="Georgia" panose="02040502050405020303" pitchFamily="18" charset="0"/>
              </a:rPr>
              <a:t>Cada uno de vosotros nacisteis un día diferente de un año diferente…</a:t>
            </a:r>
          </a:p>
          <a:p>
            <a:endParaRPr lang="es-ES" dirty="0">
              <a:solidFill>
                <a:srgbClr val="00297A"/>
              </a:solidFill>
              <a:latin typeface="Georgia" panose="02040502050405020303" pitchFamily="18" charset="0"/>
            </a:endParaRPr>
          </a:p>
          <a:p>
            <a:r>
              <a:rPr lang="es-ES" dirty="0">
                <a:solidFill>
                  <a:srgbClr val="00297A"/>
                </a:solidFill>
                <a:latin typeface="Georgia" panose="02040502050405020303" pitchFamily="18" charset="0"/>
              </a:rPr>
              <a:t>Calculad el día de la semana en que nacisteis, y si ya lo sabéis,</a:t>
            </a:r>
          </a:p>
          <a:p>
            <a:r>
              <a:rPr lang="es-ES" dirty="0">
                <a:solidFill>
                  <a:srgbClr val="00297A"/>
                </a:solidFill>
                <a:latin typeface="Georgia" panose="02040502050405020303" pitchFamily="18" charset="0"/>
              </a:rPr>
              <a:t>¿coincide con el que acabáis de calcular?</a:t>
            </a:r>
          </a:p>
          <a:p>
            <a:endParaRPr lang="es-ES" b="1" dirty="0">
              <a:solidFill>
                <a:srgbClr val="00297A"/>
              </a:solidFill>
              <a:latin typeface="Georgia" panose="02040502050405020303" pitchFamily="18" charset="0"/>
            </a:endParaRPr>
          </a:p>
          <a:p>
            <a:r>
              <a:rPr lang="es-ES" b="1" dirty="0">
                <a:solidFill>
                  <a:srgbClr val="00297A"/>
                </a:solidFill>
                <a:latin typeface="Georgia" panose="02040502050405020303" pitchFamily="18" charset="0"/>
              </a:rPr>
              <a:t>Ahora calculad en que fase estaba la luna ese mismo día.</a:t>
            </a:r>
          </a:p>
        </p:txBody>
      </p:sp>
      <p:pic>
        <p:nvPicPr>
          <p:cNvPr id="3" name="Picture 2">
            <a:extLst>
              <a:ext uri="{FF2B5EF4-FFF2-40B4-BE49-F238E27FC236}">
                <a16:creationId xmlns:a16="http://schemas.microsoft.com/office/drawing/2014/main" id="{93894842-992A-3116-187C-8F8BC5D395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385" b="35039"/>
          <a:stretch/>
        </p:blipFill>
        <p:spPr bwMode="auto">
          <a:xfrm>
            <a:off x="7064188" y="105868"/>
            <a:ext cx="4963923" cy="734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354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1BBA2-CB52-FFB3-015C-9869FF5E3E19}"/>
            </a:ext>
          </a:extLst>
        </p:cNvPr>
        <p:cNvGrpSpPr/>
        <p:nvPr/>
      </p:nvGrpSpPr>
      <p:grpSpPr>
        <a:xfrm>
          <a:off x="0" y="0"/>
          <a:ext cx="0" cy="0"/>
          <a:chOff x="0" y="0"/>
          <a:chExt cx="0" cy="0"/>
        </a:xfrm>
      </p:grpSpPr>
      <p:sp>
        <p:nvSpPr>
          <p:cNvPr id="6" name="Rectangle: cantonades arrodonides 5">
            <a:extLst>
              <a:ext uri="{FF2B5EF4-FFF2-40B4-BE49-F238E27FC236}">
                <a16:creationId xmlns:a16="http://schemas.microsoft.com/office/drawing/2014/main" id="{F3B6C311-135D-C9AC-85E0-F9752E73547B}"/>
              </a:ext>
            </a:extLst>
          </p:cNvPr>
          <p:cNvSpPr/>
          <p:nvPr/>
        </p:nvSpPr>
        <p:spPr>
          <a:xfrm>
            <a:off x="417564" y="539238"/>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Sumar el día del mes al número del mes, excepto enero i febrero que valen 3 i 4 respectivamente.</a:t>
            </a:r>
          </a:p>
        </p:txBody>
      </p:sp>
      <p:sp>
        <p:nvSpPr>
          <p:cNvPr id="7" name="Rectangle: cantonades arrodonides 6">
            <a:extLst>
              <a:ext uri="{FF2B5EF4-FFF2-40B4-BE49-F238E27FC236}">
                <a16:creationId xmlns:a16="http://schemas.microsoft.com/office/drawing/2014/main" id="{30A5F87F-A6E6-EC91-5AFA-7AD465CAE1DD}"/>
              </a:ext>
            </a:extLst>
          </p:cNvPr>
          <p:cNvSpPr/>
          <p:nvPr/>
        </p:nvSpPr>
        <p:spPr>
          <a:xfrm>
            <a:off x="1799999" y="2940222"/>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Sumar el código del año:</a:t>
            </a:r>
          </a:p>
          <a:p>
            <a:r>
              <a:rPr lang="es-ES" dirty="0">
                <a:solidFill>
                  <a:srgbClr val="00359B"/>
                </a:solidFill>
                <a:latin typeface="Georgia" panose="02040502050405020303" pitchFamily="18" charset="0"/>
              </a:rPr>
              <a:t>2023 </a:t>
            </a:r>
            <a:r>
              <a:rPr lang="ca-ES" b="0" i="0" dirty="0">
                <a:solidFill>
                  <a:srgbClr val="00297A"/>
                </a:solidFill>
                <a:effectLst/>
                <a:latin typeface="arial" panose="020B0604020202020204" pitchFamily="34" charset="0"/>
              </a:rPr>
              <a:t>→</a:t>
            </a:r>
            <a:r>
              <a:rPr lang="es-ES" dirty="0">
                <a:solidFill>
                  <a:srgbClr val="00297A"/>
                </a:solidFill>
                <a:latin typeface="Georgia" panose="02040502050405020303" pitchFamily="18" charset="0"/>
              </a:rPr>
              <a:t> 6; 2024 </a:t>
            </a:r>
            <a:r>
              <a:rPr lang="ca-ES" b="0" i="0" dirty="0">
                <a:solidFill>
                  <a:srgbClr val="00297A"/>
                </a:solidFill>
                <a:effectLst/>
                <a:latin typeface="arial" panose="020B0604020202020204" pitchFamily="34" charset="0"/>
              </a:rPr>
              <a:t>→</a:t>
            </a:r>
            <a:r>
              <a:rPr lang="es-ES" dirty="0">
                <a:solidFill>
                  <a:srgbClr val="00297A"/>
                </a:solidFill>
                <a:latin typeface="Georgia" panose="02040502050405020303" pitchFamily="18" charset="0"/>
              </a:rPr>
              <a:t> </a:t>
            </a:r>
            <a:r>
              <a:rPr lang="es-ES" dirty="0">
                <a:solidFill>
                  <a:srgbClr val="00359B"/>
                </a:solidFill>
                <a:latin typeface="Georgia" panose="02040502050405020303" pitchFamily="18" charset="0"/>
              </a:rPr>
              <a:t>17; …</a:t>
            </a:r>
          </a:p>
          <a:p>
            <a:endParaRPr lang="es-ES" dirty="0">
              <a:solidFill>
                <a:srgbClr val="00359B"/>
              </a:solidFill>
              <a:latin typeface="Georgia" panose="02040502050405020303" pitchFamily="18" charset="0"/>
            </a:endParaRPr>
          </a:p>
          <a:p>
            <a:r>
              <a:rPr lang="es-ES" sz="1200" dirty="0">
                <a:solidFill>
                  <a:srgbClr val="00359B"/>
                </a:solidFill>
                <a:latin typeface="Georgia" panose="02040502050405020303" pitchFamily="18" charset="0"/>
              </a:rPr>
              <a:t>cada año +11</a:t>
            </a:r>
          </a:p>
        </p:txBody>
      </p:sp>
      <p:sp>
        <p:nvSpPr>
          <p:cNvPr id="8" name="Rectangle: cantonades arrodonides 7">
            <a:extLst>
              <a:ext uri="{FF2B5EF4-FFF2-40B4-BE49-F238E27FC236}">
                <a16:creationId xmlns:a16="http://schemas.microsoft.com/office/drawing/2014/main" id="{7E39797F-52DD-8B30-2EC0-7919B085FB0E}"/>
              </a:ext>
            </a:extLst>
          </p:cNvPr>
          <p:cNvSpPr/>
          <p:nvPr/>
        </p:nvSpPr>
        <p:spPr>
          <a:xfrm>
            <a:off x="6096000" y="2403382"/>
            <a:ext cx="3600000" cy="1800000"/>
          </a:xfrm>
          <a:prstGeom prst="roundRect">
            <a:avLst/>
          </a:prstGeom>
          <a:solidFill>
            <a:srgbClr val="00359B">
              <a:alpha val="30000"/>
            </a:srgbClr>
          </a:solidFill>
          <a:ln w="28575">
            <a:solidFill>
              <a:srgbClr val="003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rgbClr val="00359B"/>
                </a:solidFill>
                <a:latin typeface="Georgia" panose="02040502050405020303" pitchFamily="18" charset="0"/>
              </a:rPr>
              <a:t>Si es necesario, se puede restar 30 al resultado para obtener un número menor a 30.</a:t>
            </a:r>
          </a:p>
        </p:txBody>
      </p:sp>
      <p:sp>
        <p:nvSpPr>
          <p:cNvPr id="9" name="Rectangle: cantonades arrodonides 8">
            <a:extLst>
              <a:ext uri="{FF2B5EF4-FFF2-40B4-BE49-F238E27FC236}">
                <a16:creationId xmlns:a16="http://schemas.microsoft.com/office/drawing/2014/main" id="{9E3EB99E-0778-363A-D5FD-1750A7FE40BB}"/>
              </a:ext>
            </a:extLst>
          </p:cNvPr>
          <p:cNvSpPr/>
          <p:nvPr/>
        </p:nvSpPr>
        <p:spPr>
          <a:xfrm>
            <a:off x="8231750" y="4740222"/>
            <a:ext cx="3600000" cy="1800000"/>
          </a:xfrm>
          <a:prstGeom prst="roundRect">
            <a:avLst/>
          </a:prstGeom>
          <a:solidFill>
            <a:srgbClr val="FF0000">
              <a:alpha val="30000"/>
            </a:srgbClr>
          </a:solidFill>
          <a:ln w="1905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rgbClr val="C51112"/>
                </a:solidFill>
                <a:latin typeface="Georgia" panose="02040502050405020303" pitchFamily="18" charset="0"/>
              </a:rPr>
              <a:t>0, 1, 29, 30: luna nueva</a:t>
            </a:r>
          </a:p>
          <a:p>
            <a:pPr algn="ctr"/>
            <a:r>
              <a:rPr lang="es-ES" dirty="0">
                <a:solidFill>
                  <a:srgbClr val="C51112"/>
                </a:solidFill>
                <a:latin typeface="Georgia" panose="02040502050405020303" pitchFamily="18" charset="0"/>
              </a:rPr>
              <a:t>14 – 16: luna llena</a:t>
            </a:r>
          </a:p>
          <a:p>
            <a:pPr algn="ctr"/>
            <a:r>
              <a:rPr lang="es-ES" dirty="0">
                <a:solidFill>
                  <a:srgbClr val="C51112"/>
                </a:solidFill>
                <a:latin typeface="Georgia" panose="02040502050405020303" pitchFamily="18" charset="0"/>
              </a:rPr>
              <a:t>6 – 8: cuarto creciente</a:t>
            </a:r>
          </a:p>
          <a:p>
            <a:pPr algn="ctr"/>
            <a:r>
              <a:rPr lang="es-ES" dirty="0">
                <a:solidFill>
                  <a:srgbClr val="C51112"/>
                </a:solidFill>
                <a:latin typeface="Georgia" panose="02040502050405020303" pitchFamily="18" charset="0"/>
              </a:rPr>
              <a:t>21 – 23: cuarto menguante</a:t>
            </a:r>
          </a:p>
        </p:txBody>
      </p:sp>
      <p:pic>
        <p:nvPicPr>
          <p:cNvPr id="3074" name="Picture 2" descr="icono de flecha png, signo de flechas png, flechas negras png 9350972 PNG">
            <a:extLst>
              <a:ext uri="{FF2B5EF4-FFF2-40B4-BE49-F238E27FC236}">
                <a16:creationId xmlns:a16="http://schemas.microsoft.com/office/drawing/2014/main" id="{08002EDD-6807-1DD7-A061-8E768CE2A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0" y="2339238"/>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cono de flecha png, signo de flechas png, flechas negras png 9350972 PNG">
            <a:extLst>
              <a:ext uri="{FF2B5EF4-FFF2-40B4-BE49-F238E27FC236}">
                <a16:creationId xmlns:a16="http://schemas.microsoft.com/office/drawing/2014/main" id="{E0FDDB24-86EA-8D21-2F01-1AA9C7118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94203" flipH="1">
            <a:off x="4533440" y="1439238"/>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cono de flecha png, signo de flechas png, flechas negras png 9350972 PNG">
            <a:extLst>
              <a:ext uri="{FF2B5EF4-FFF2-40B4-BE49-F238E27FC236}">
                <a16:creationId xmlns:a16="http://schemas.microsoft.com/office/drawing/2014/main" id="{517771E6-C176-BEDC-A95C-8160FC452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6370071" y="4203382"/>
            <a:ext cx="1799999" cy="17999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EA06A98-D02E-E037-1863-CFE727CD0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385" b="35039"/>
          <a:stretch/>
        </p:blipFill>
        <p:spPr bwMode="auto">
          <a:xfrm>
            <a:off x="7064188" y="105868"/>
            <a:ext cx="4963923" cy="734059"/>
          </a:xfrm>
          <a:prstGeom prst="rect">
            <a:avLst/>
          </a:prstGeom>
          <a:noFill/>
          <a:extLst>
            <a:ext uri="{909E8E84-426E-40DD-AFC4-6F175D3DCCD1}">
              <a14:hiddenFill xmlns:a14="http://schemas.microsoft.com/office/drawing/2010/main">
                <a:solidFill>
                  <a:srgbClr val="FFFFFF"/>
                </a:solidFill>
              </a14:hiddenFill>
            </a:ext>
          </a:extLst>
        </p:spPr>
      </p:pic>
      <p:sp>
        <p:nvSpPr>
          <p:cNvPr id="2" name="QuadreDeText 1">
            <a:extLst>
              <a:ext uri="{FF2B5EF4-FFF2-40B4-BE49-F238E27FC236}">
                <a16:creationId xmlns:a16="http://schemas.microsoft.com/office/drawing/2014/main" id="{B97B9784-53AD-DA57-9471-00687BD2AF62}"/>
              </a:ext>
            </a:extLst>
          </p:cNvPr>
          <p:cNvSpPr txBox="1"/>
          <p:nvPr/>
        </p:nvSpPr>
        <p:spPr>
          <a:xfrm>
            <a:off x="72923" y="5264717"/>
            <a:ext cx="7959453" cy="1477328"/>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r>
              <a:rPr lang="es-ES" dirty="0">
                <a:latin typeface="Georgia" panose="02040502050405020303" pitchFamily="18" charset="0"/>
              </a:rPr>
              <a:t> </a:t>
            </a:r>
            <a:r>
              <a:rPr lang="es-ES" b="1" dirty="0">
                <a:latin typeface="Georgia" panose="02040502050405020303" pitchFamily="18" charset="0"/>
              </a:rPr>
              <a:t>15 de noviembre de 2018</a:t>
            </a:r>
          </a:p>
          <a:p>
            <a:r>
              <a:rPr lang="es-ES" dirty="0">
                <a:latin typeface="Georgia" panose="02040502050405020303" pitchFamily="18" charset="0"/>
              </a:rPr>
              <a:t>El número del día se queda igual:				15</a:t>
            </a:r>
          </a:p>
          <a:p>
            <a:r>
              <a:rPr lang="es-ES" dirty="0">
                <a:latin typeface="Georgia" panose="02040502050405020303" pitchFamily="18" charset="0"/>
              </a:rPr>
              <a:t>El noviembre es el mes 11: 					11</a:t>
            </a:r>
          </a:p>
          <a:p>
            <a:r>
              <a:rPr lang="es-ES" dirty="0">
                <a:latin typeface="Georgia" panose="02040502050405020303" pitchFamily="18" charset="0"/>
              </a:rPr>
              <a:t>Si vamos hacia atrás des de 2023, el 2018 tiene código 11:	11</a:t>
            </a:r>
          </a:p>
          <a:p>
            <a:r>
              <a:rPr lang="es-ES" dirty="0">
                <a:latin typeface="Georgia" panose="02040502050405020303" pitchFamily="18" charset="0"/>
              </a:rPr>
              <a:t>Total: 15+11+11=37-30=7</a:t>
            </a:r>
            <a:r>
              <a:rPr lang="es-ES" b="0" i="0" dirty="0">
                <a:solidFill>
                  <a:srgbClr val="00297A"/>
                </a:solidFill>
                <a:effectLst/>
                <a:latin typeface="Georgia" panose="02040502050405020303" pitchFamily="18" charset="0"/>
              </a:rPr>
              <a:t> </a:t>
            </a:r>
            <a:r>
              <a:rPr lang="es-ES" b="0" i="0" dirty="0">
                <a:effectLst/>
                <a:latin typeface="Georgia" panose="02040502050405020303" pitchFamily="18" charset="0"/>
              </a:rPr>
              <a:t>→</a:t>
            </a:r>
            <a:r>
              <a:rPr lang="es-ES" b="0" i="0" dirty="0">
                <a:solidFill>
                  <a:srgbClr val="00297A"/>
                </a:solidFill>
                <a:effectLst/>
                <a:latin typeface="Georgia" panose="02040502050405020303" pitchFamily="18" charset="0"/>
              </a:rPr>
              <a:t> </a:t>
            </a:r>
            <a:r>
              <a:rPr lang="es-ES" b="1" i="0" dirty="0">
                <a:solidFill>
                  <a:srgbClr val="00297A"/>
                </a:solidFill>
                <a:effectLst/>
                <a:latin typeface="Georgia" panose="02040502050405020303" pitchFamily="18" charset="0"/>
              </a:rPr>
              <a:t>CUARTO CRECIENTE</a:t>
            </a:r>
            <a:endParaRPr lang="es-ES" b="1" dirty="0">
              <a:latin typeface="Georgia" panose="02040502050405020303" pitchFamily="18" charset="0"/>
            </a:endParaRPr>
          </a:p>
        </p:txBody>
      </p:sp>
    </p:spTree>
    <p:extLst>
      <p:ext uri="{BB962C8B-B14F-4D97-AF65-F5344CB8AC3E}">
        <p14:creationId xmlns:p14="http://schemas.microsoft.com/office/powerpoint/2010/main" val="1478096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6"/>
        <p:cNvGrpSpPr/>
        <p:nvPr/>
      </p:nvGrpSpPr>
      <p:grpSpPr>
        <a:xfrm>
          <a:off x="0" y="0"/>
          <a:ext cx="0" cy="0"/>
          <a:chOff x="0" y="0"/>
          <a:chExt cx="0" cy="0"/>
        </a:xfrm>
      </p:grpSpPr>
      <p:grpSp>
        <p:nvGrpSpPr>
          <p:cNvPr id="2617" name="Google Shape;2617;p77"/>
          <p:cNvGrpSpPr/>
          <p:nvPr/>
        </p:nvGrpSpPr>
        <p:grpSpPr>
          <a:xfrm>
            <a:off x="-862863" y="-27266"/>
            <a:ext cx="7582325" cy="8898423"/>
            <a:chOff x="-647147" y="-20450"/>
            <a:chExt cx="5686744" cy="6673817"/>
          </a:xfrm>
        </p:grpSpPr>
        <p:sp>
          <p:nvSpPr>
            <p:cNvPr id="2618" name="Google Shape;2618;p77"/>
            <p:cNvSpPr/>
            <p:nvPr/>
          </p:nvSpPr>
          <p:spPr>
            <a:xfrm>
              <a:off x="-510950" y="-20450"/>
              <a:ext cx="4346425" cy="3801425"/>
            </a:xfrm>
            <a:custGeom>
              <a:avLst/>
              <a:gdLst/>
              <a:ahLst/>
              <a:cxnLst/>
              <a:rect l="l" t="t" r="r" b="b"/>
              <a:pathLst>
                <a:path w="173857" h="152057" extrusionOk="0">
                  <a:moveTo>
                    <a:pt x="173857" y="89927"/>
                  </a:moveTo>
                  <a:lnTo>
                    <a:pt x="23163" y="0"/>
                  </a:lnTo>
                  <a:lnTo>
                    <a:pt x="0" y="62949"/>
                  </a:lnTo>
                  <a:lnTo>
                    <a:pt x="13625" y="152057"/>
                  </a:lnTo>
                  <a:close/>
                </a:path>
              </a:pathLst>
            </a:custGeom>
            <a:solidFill>
              <a:srgbClr val="FFEFDB"/>
            </a:solidFill>
            <a:ln>
              <a:noFill/>
            </a:ln>
          </p:spPr>
        </p:sp>
        <p:grpSp>
          <p:nvGrpSpPr>
            <p:cNvPr id="2619" name="Google Shape;2619;p77"/>
            <p:cNvGrpSpPr/>
            <p:nvPr/>
          </p:nvGrpSpPr>
          <p:grpSpPr>
            <a:xfrm>
              <a:off x="-647147" y="1757397"/>
              <a:ext cx="5686744" cy="4895971"/>
              <a:chOff x="238125" y="1013275"/>
              <a:chExt cx="3463725" cy="2982075"/>
            </a:xfrm>
          </p:grpSpPr>
          <p:sp>
            <p:nvSpPr>
              <p:cNvPr id="2620" name="Google Shape;2620;p77"/>
              <p:cNvSpPr/>
              <p:nvPr/>
            </p:nvSpPr>
            <p:spPr>
              <a:xfrm>
                <a:off x="238125" y="1013275"/>
                <a:ext cx="3462900" cy="2982075"/>
              </a:xfrm>
              <a:custGeom>
                <a:avLst/>
                <a:gdLst/>
                <a:ahLst/>
                <a:cxnLst/>
                <a:rect l="l" t="t" r="r" b="b"/>
                <a:pathLst>
                  <a:path w="138516" h="119283" extrusionOk="0">
                    <a:moveTo>
                      <a:pt x="88083" y="982"/>
                    </a:moveTo>
                    <a:lnTo>
                      <a:pt x="88109" y="997"/>
                    </a:lnTo>
                    <a:lnTo>
                      <a:pt x="89832" y="1"/>
                    </a:lnTo>
                    <a:lnTo>
                      <a:pt x="137603" y="27764"/>
                    </a:lnTo>
                    <a:lnTo>
                      <a:pt x="138515" y="28257"/>
                    </a:lnTo>
                    <a:lnTo>
                      <a:pt x="112455" y="101005"/>
                    </a:lnTo>
                    <a:lnTo>
                      <a:pt x="62255" y="119283"/>
                    </a:lnTo>
                    <a:lnTo>
                      <a:pt x="0" y="119283"/>
                    </a:lnTo>
                    <a:lnTo>
                      <a:pt x="0" y="48757"/>
                    </a:lnTo>
                    <a:cubicBezTo>
                      <a:pt x="33497" y="29411"/>
                      <a:pt x="81794" y="4614"/>
                      <a:pt x="88083" y="982"/>
                    </a:cubicBezTo>
                    <a:close/>
                  </a:path>
                </a:pathLst>
              </a:custGeom>
              <a:solidFill>
                <a:srgbClr val="FFEFDB"/>
              </a:solidFill>
              <a:ln>
                <a:noFill/>
              </a:ln>
            </p:spPr>
            <p:txBody>
              <a:bodyPr spcFirstLastPara="1" wrap="square" lIns="121900" tIns="121900" rIns="121900" bIns="121900" anchor="ctr" anchorCtr="0">
                <a:noAutofit/>
              </a:bodyPr>
              <a:lstStyle/>
              <a:p>
                <a:endParaRPr sz="2400"/>
              </a:p>
            </p:txBody>
          </p:sp>
          <p:sp>
            <p:nvSpPr>
              <p:cNvPr id="2621" name="Google Shape;2621;p77"/>
              <p:cNvSpPr/>
              <p:nvPr/>
            </p:nvSpPr>
            <p:spPr>
              <a:xfrm>
                <a:off x="238125" y="1719650"/>
                <a:ext cx="3463725" cy="2275700"/>
              </a:xfrm>
              <a:custGeom>
                <a:avLst/>
                <a:gdLst/>
                <a:ahLst/>
                <a:cxnLst/>
                <a:rect l="l" t="t" r="r" b="b"/>
                <a:pathLst>
                  <a:path w="138549" h="91028" extrusionOk="0">
                    <a:moveTo>
                      <a:pt x="138515" y="0"/>
                    </a:moveTo>
                    <a:lnTo>
                      <a:pt x="138509" y="19726"/>
                    </a:lnTo>
                    <a:lnTo>
                      <a:pt x="138549" y="34006"/>
                    </a:lnTo>
                    <a:lnTo>
                      <a:pt x="138504" y="34032"/>
                    </a:lnTo>
                    <a:lnTo>
                      <a:pt x="138489" y="72750"/>
                    </a:lnTo>
                    <a:lnTo>
                      <a:pt x="104468" y="91028"/>
                    </a:lnTo>
                    <a:lnTo>
                      <a:pt x="0" y="91028"/>
                    </a:lnTo>
                    <a:lnTo>
                      <a:pt x="0" y="78343"/>
                    </a:lnTo>
                    <a:lnTo>
                      <a:pt x="19627" y="67363"/>
                    </a:lnTo>
                    <a:lnTo>
                      <a:pt x="136951" y="869"/>
                    </a:lnTo>
                    <a:lnTo>
                      <a:pt x="138452" y="0"/>
                    </a:lnTo>
                    <a:lnTo>
                      <a:pt x="138452" y="35"/>
                    </a:lnTo>
                    <a:close/>
                  </a:path>
                </a:pathLst>
              </a:custGeom>
              <a:solidFill>
                <a:srgbClr val="FFC885"/>
              </a:solidFill>
              <a:ln>
                <a:noFill/>
              </a:ln>
            </p:spPr>
            <p:txBody>
              <a:bodyPr spcFirstLastPara="1" wrap="square" lIns="121900" tIns="121900" rIns="121900" bIns="121900" anchor="ctr" anchorCtr="0">
                <a:noAutofit/>
              </a:bodyPr>
              <a:lstStyle/>
              <a:p>
                <a:endParaRPr sz="2400"/>
              </a:p>
            </p:txBody>
          </p:sp>
        </p:grpSp>
      </p:grpSp>
      <p:sp>
        <p:nvSpPr>
          <p:cNvPr id="2622" name="Google Shape;2622;p77"/>
          <p:cNvSpPr txBox="1">
            <a:spLocks noGrp="1"/>
          </p:cNvSpPr>
          <p:nvPr>
            <p:ph type="title"/>
          </p:nvPr>
        </p:nvSpPr>
        <p:spPr>
          <a:xfrm>
            <a:off x="4598451" y="1218600"/>
            <a:ext cx="6622000" cy="3370000"/>
          </a:xfrm>
          <a:prstGeom prst="rect">
            <a:avLst/>
          </a:prstGeom>
        </p:spPr>
        <p:txBody>
          <a:bodyPr spcFirstLastPara="1" vert="horz" wrap="square" lIns="121900" tIns="121900" rIns="121900" bIns="121900" rtlCol="0" anchor="t" anchorCtr="0">
            <a:noAutofit/>
          </a:bodyPr>
          <a:lstStyle/>
          <a:p>
            <a:r>
              <a:rPr lang="es-ES" b="1" dirty="0">
                <a:latin typeface="Georgia" panose="02040502050405020303" pitchFamily="18" charset="0"/>
              </a:rPr>
              <a:t>Cuadrado mágico</a:t>
            </a:r>
          </a:p>
        </p:txBody>
      </p:sp>
      <p:grpSp>
        <p:nvGrpSpPr>
          <p:cNvPr id="2623" name="Google Shape;2623;p77"/>
          <p:cNvGrpSpPr/>
          <p:nvPr/>
        </p:nvGrpSpPr>
        <p:grpSpPr>
          <a:xfrm>
            <a:off x="-654032" y="331068"/>
            <a:ext cx="6809891" cy="5249371"/>
            <a:chOff x="-490524" y="248301"/>
            <a:chExt cx="5107418" cy="3937028"/>
          </a:xfrm>
        </p:grpSpPr>
        <p:grpSp>
          <p:nvGrpSpPr>
            <p:cNvPr id="2624" name="Google Shape;2624;p77"/>
            <p:cNvGrpSpPr/>
            <p:nvPr/>
          </p:nvGrpSpPr>
          <p:grpSpPr>
            <a:xfrm>
              <a:off x="-490524" y="504746"/>
              <a:ext cx="907702" cy="1220798"/>
              <a:chOff x="2650101" y="1080896"/>
              <a:chExt cx="907702" cy="1220798"/>
            </a:xfrm>
          </p:grpSpPr>
          <p:sp>
            <p:nvSpPr>
              <p:cNvPr id="2625" name="Google Shape;2625;p77"/>
              <p:cNvSpPr/>
              <p:nvPr/>
            </p:nvSpPr>
            <p:spPr>
              <a:xfrm>
                <a:off x="2650101" y="1080896"/>
                <a:ext cx="455248" cy="1220798"/>
              </a:xfrm>
              <a:custGeom>
                <a:avLst/>
                <a:gdLst/>
                <a:ahLst/>
                <a:cxnLst/>
                <a:rect l="l" t="t" r="r" b="b"/>
                <a:pathLst>
                  <a:path w="13851" h="37143" extrusionOk="0">
                    <a:moveTo>
                      <a:pt x="13801" y="0"/>
                    </a:moveTo>
                    <a:lnTo>
                      <a:pt x="1" y="29141"/>
                    </a:lnTo>
                    <a:lnTo>
                      <a:pt x="13850" y="37142"/>
                    </a:lnTo>
                    <a:lnTo>
                      <a:pt x="13801" y="0"/>
                    </a:lnTo>
                    <a:close/>
                  </a:path>
                </a:pathLst>
              </a:custGeom>
              <a:solidFill>
                <a:srgbClr val="FF6688"/>
              </a:solidFill>
              <a:ln>
                <a:noFill/>
              </a:ln>
            </p:spPr>
            <p:txBody>
              <a:bodyPr spcFirstLastPara="1" wrap="square" lIns="121900" tIns="121900" rIns="121900" bIns="121900" anchor="ctr" anchorCtr="0">
                <a:noAutofit/>
              </a:bodyPr>
              <a:lstStyle/>
              <a:p>
                <a:endParaRPr sz="2400"/>
              </a:p>
            </p:txBody>
          </p:sp>
          <p:sp>
            <p:nvSpPr>
              <p:cNvPr id="2626" name="Google Shape;2626;p77"/>
              <p:cNvSpPr/>
              <p:nvPr/>
            </p:nvSpPr>
            <p:spPr>
              <a:xfrm>
                <a:off x="3102621" y="1080896"/>
                <a:ext cx="455182" cy="1220798"/>
              </a:xfrm>
              <a:custGeom>
                <a:avLst/>
                <a:gdLst/>
                <a:ahLst/>
                <a:cxnLst/>
                <a:rect l="l" t="t" r="r" b="b"/>
                <a:pathLst>
                  <a:path w="13849" h="37143" extrusionOk="0">
                    <a:moveTo>
                      <a:pt x="50" y="0"/>
                    </a:moveTo>
                    <a:lnTo>
                      <a:pt x="0" y="37142"/>
                    </a:lnTo>
                    <a:lnTo>
                      <a:pt x="13849" y="29141"/>
                    </a:lnTo>
                    <a:lnTo>
                      <a:pt x="50" y="0"/>
                    </a:lnTo>
                    <a:close/>
                  </a:path>
                </a:pathLst>
              </a:custGeom>
              <a:solidFill>
                <a:srgbClr val="FF0000"/>
              </a:solidFill>
              <a:ln>
                <a:noFill/>
              </a:ln>
            </p:spPr>
            <p:txBody>
              <a:bodyPr spcFirstLastPara="1" wrap="square" lIns="121900" tIns="121900" rIns="121900" bIns="121900" anchor="ctr" anchorCtr="0">
                <a:noAutofit/>
              </a:bodyPr>
              <a:lstStyle/>
              <a:p>
                <a:endParaRPr sz="2400"/>
              </a:p>
            </p:txBody>
          </p:sp>
        </p:grpSp>
        <p:grpSp>
          <p:nvGrpSpPr>
            <p:cNvPr id="2627" name="Google Shape;2627;p77"/>
            <p:cNvGrpSpPr/>
            <p:nvPr/>
          </p:nvGrpSpPr>
          <p:grpSpPr>
            <a:xfrm>
              <a:off x="786579" y="1754252"/>
              <a:ext cx="3830315" cy="2431078"/>
              <a:chOff x="786579" y="1754252"/>
              <a:chExt cx="3830315" cy="2431078"/>
            </a:xfrm>
          </p:grpSpPr>
          <p:sp>
            <p:nvSpPr>
              <p:cNvPr id="2628" name="Google Shape;2628;p77"/>
              <p:cNvSpPr/>
              <p:nvPr/>
            </p:nvSpPr>
            <p:spPr>
              <a:xfrm>
                <a:off x="850704" y="1754252"/>
                <a:ext cx="3250924" cy="1860366"/>
              </a:xfrm>
              <a:custGeom>
                <a:avLst/>
                <a:gdLst/>
                <a:ahLst/>
                <a:cxnLst/>
                <a:rect l="l" t="t" r="r" b="b"/>
                <a:pathLst>
                  <a:path w="98910" h="56602" extrusionOk="0">
                    <a:moveTo>
                      <a:pt x="55835" y="0"/>
                    </a:moveTo>
                    <a:lnTo>
                      <a:pt x="1" y="32046"/>
                    </a:lnTo>
                    <a:lnTo>
                      <a:pt x="44097" y="56601"/>
                    </a:lnTo>
                    <a:lnTo>
                      <a:pt x="98909" y="24866"/>
                    </a:lnTo>
                    <a:lnTo>
                      <a:pt x="55835"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29" name="Google Shape;2629;p77"/>
              <p:cNvSpPr/>
              <p:nvPr/>
            </p:nvSpPr>
            <p:spPr>
              <a:xfrm>
                <a:off x="928863" y="1796257"/>
                <a:ext cx="1839824" cy="1060273"/>
              </a:xfrm>
              <a:custGeom>
                <a:avLst/>
                <a:gdLst/>
                <a:ahLst/>
                <a:cxnLst/>
                <a:rect l="l" t="t" r="r" b="b"/>
                <a:pathLst>
                  <a:path w="55977" h="32259" extrusionOk="0">
                    <a:moveTo>
                      <a:pt x="55672" y="1"/>
                    </a:moveTo>
                    <a:lnTo>
                      <a:pt x="0" y="32091"/>
                    </a:lnTo>
                    <a:lnTo>
                      <a:pt x="320" y="32259"/>
                    </a:lnTo>
                    <a:lnTo>
                      <a:pt x="55976" y="168"/>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0" name="Google Shape;2630;p77"/>
              <p:cNvSpPr/>
              <p:nvPr/>
            </p:nvSpPr>
            <p:spPr>
              <a:xfrm>
                <a:off x="1016455" y="1845295"/>
                <a:ext cx="1839758" cy="1060273"/>
              </a:xfrm>
              <a:custGeom>
                <a:avLst/>
                <a:gdLst/>
                <a:ahLst/>
                <a:cxnLst/>
                <a:rect l="l" t="t" r="r" b="b"/>
                <a:pathLst>
                  <a:path w="55975" h="32259" extrusionOk="0">
                    <a:moveTo>
                      <a:pt x="55670" y="0"/>
                    </a:moveTo>
                    <a:lnTo>
                      <a:pt x="0" y="32091"/>
                    </a:lnTo>
                    <a:lnTo>
                      <a:pt x="319" y="32259"/>
                    </a:lnTo>
                    <a:lnTo>
                      <a:pt x="55975" y="168"/>
                    </a:lnTo>
                    <a:lnTo>
                      <a:pt x="55670"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1" name="Google Shape;2631;p77"/>
              <p:cNvSpPr/>
              <p:nvPr/>
            </p:nvSpPr>
            <p:spPr>
              <a:xfrm>
                <a:off x="1103981" y="1893807"/>
                <a:ext cx="1839824" cy="1060306"/>
              </a:xfrm>
              <a:custGeom>
                <a:avLst/>
                <a:gdLst/>
                <a:ahLst/>
                <a:cxnLst/>
                <a:rect l="l" t="t" r="r" b="b"/>
                <a:pathLst>
                  <a:path w="55977" h="32260" extrusionOk="0">
                    <a:moveTo>
                      <a:pt x="55672" y="1"/>
                    </a:moveTo>
                    <a:lnTo>
                      <a:pt x="1" y="32092"/>
                    </a:lnTo>
                    <a:lnTo>
                      <a:pt x="321" y="32259"/>
                    </a:lnTo>
                    <a:lnTo>
                      <a:pt x="55977" y="169"/>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2" name="Google Shape;2632;p77"/>
              <p:cNvSpPr/>
              <p:nvPr/>
            </p:nvSpPr>
            <p:spPr>
              <a:xfrm>
                <a:off x="1191540" y="1942386"/>
                <a:ext cx="1839824" cy="1060240"/>
              </a:xfrm>
              <a:custGeom>
                <a:avLst/>
                <a:gdLst/>
                <a:ahLst/>
                <a:cxnLst/>
                <a:rect l="l" t="t" r="r" b="b"/>
                <a:pathLst>
                  <a:path w="55977" h="32258" extrusionOk="0">
                    <a:moveTo>
                      <a:pt x="55672" y="0"/>
                    </a:moveTo>
                    <a:lnTo>
                      <a:pt x="0" y="32091"/>
                    </a:lnTo>
                    <a:lnTo>
                      <a:pt x="321" y="32257"/>
                    </a:lnTo>
                    <a:lnTo>
                      <a:pt x="55976" y="167"/>
                    </a:lnTo>
                    <a:lnTo>
                      <a:pt x="55672"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3" name="Google Shape;2633;p77"/>
              <p:cNvSpPr/>
              <p:nvPr/>
            </p:nvSpPr>
            <p:spPr>
              <a:xfrm>
                <a:off x="1279132" y="1990898"/>
                <a:ext cx="1839791" cy="1060306"/>
              </a:xfrm>
              <a:custGeom>
                <a:avLst/>
                <a:gdLst/>
                <a:ahLst/>
                <a:cxnLst/>
                <a:rect l="l" t="t" r="r" b="b"/>
                <a:pathLst>
                  <a:path w="55976" h="32260" extrusionOk="0">
                    <a:moveTo>
                      <a:pt x="55671" y="1"/>
                    </a:moveTo>
                    <a:lnTo>
                      <a:pt x="0" y="32091"/>
                    </a:lnTo>
                    <a:lnTo>
                      <a:pt x="319" y="32259"/>
                    </a:lnTo>
                    <a:lnTo>
                      <a:pt x="55975" y="169"/>
                    </a:lnTo>
                    <a:lnTo>
                      <a:pt x="55671"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4" name="Google Shape;2634;p77"/>
              <p:cNvSpPr/>
              <p:nvPr/>
            </p:nvSpPr>
            <p:spPr>
              <a:xfrm>
                <a:off x="1366691" y="2039936"/>
                <a:ext cx="1839824" cy="1060306"/>
              </a:xfrm>
              <a:custGeom>
                <a:avLst/>
                <a:gdLst/>
                <a:ahLst/>
                <a:cxnLst/>
                <a:rect l="l" t="t" r="r" b="b"/>
                <a:pathLst>
                  <a:path w="55977" h="32260" extrusionOk="0">
                    <a:moveTo>
                      <a:pt x="55671" y="1"/>
                    </a:moveTo>
                    <a:lnTo>
                      <a:pt x="0" y="32091"/>
                    </a:lnTo>
                    <a:lnTo>
                      <a:pt x="319" y="32259"/>
                    </a:lnTo>
                    <a:lnTo>
                      <a:pt x="55976" y="167"/>
                    </a:lnTo>
                    <a:lnTo>
                      <a:pt x="55671"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5" name="Google Shape;2635;p77"/>
              <p:cNvSpPr/>
              <p:nvPr/>
            </p:nvSpPr>
            <p:spPr>
              <a:xfrm>
                <a:off x="1454217" y="2088975"/>
                <a:ext cx="1839824" cy="1060306"/>
              </a:xfrm>
              <a:custGeom>
                <a:avLst/>
                <a:gdLst/>
                <a:ahLst/>
                <a:cxnLst/>
                <a:rect l="l" t="t" r="r" b="b"/>
                <a:pathLst>
                  <a:path w="55977" h="32260" extrusionOk="0">
                    <a:moveTo>
                      <a:pt x="55672" y="1"/>
                    </a:moveTo>
                    <a:lnTo>
                      <a:pt x="1" y="32091"/>
                    </a:lnTo>
                    <a:lnTo>
                      <a:pt x="321" y="32259"/>
                    </a:lnTo>
                    <a:lnTo>
                      <a:pt x="55977"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6" name="Google Shape;2636;p77"/>
              <p:cNvSpPr/>
              <p:nvPr/>
            </p:nvSpPr>
            <p:spPr>
              <a:xfrm>
                <a:off x="1541776" y="2138013"/>
                <a:ext cx="1839824" cy="1060240"/>
              </a:xfrm>
              <a:custGeom>
                <a:avLst/>
                <a:gdLst/>
                <a:ahLst/>
                <a:cxnLst/>
                <a:rect l="l" t="t" r="r" b="b"/>
                <a:pathLst>
                  <a:path w="55977" h="32258" extrusionOk="0">
                    <a:moveTo>
                      <a:pt x="55672" y="1"/>
                    </a:moveTo>
                    <a:lnTo>
                      <a:pt x="0" y="32091"/>
                    </a:lnTo>
                    <a:lnTo>
                      <a:pt x="321" y="32258"/>
                    </a:lnTo>
                    <a:lnTo>
                      <a:pt x="55976"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7" name="Google Shape;2637;p77"/>
              <p:cNvSpPr/>
              <p:nvPr/>
            </p:nvSpPr>
            <p:spPr>
              <a:xfrm>
                <a:off x="1629368" y="2187051"/>
                <a:ext cx="1839791" cy="1060240"/>
              </a:xfrm>
              <a:custGeom>
                <a:avLst/>
                <a:gdLst/>
                <a:ahLst/>
                <a:cxnLst/>
                <a:rect l="l" t="t" r="r" b="b"/>
                <a:pathLst>
                  <a:path w="55976" h="32258" extrusionOk="0">
                    <a:moveTo>
                      <a:pt x="55672" y="1"/>
                    </a:moveTo>
                    <a:lnTo>
                      <a:pt x="0" y="32091"/>
                    </a:lnTo>
                    <a:lnTo>
                      <a:pt x="319" y="32258"/>
                    </a:lnTo>
                    <a:lnTo>
                      <a:pt x="55975"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8" name="Google Shape;2638;p77"/>
              <p:cNvSpPr/>
              <p:nvPr/>
            </p:nvSpPr>
            <p:spPr>
              <a:xfrm>
                <a:off x="1716894" y="2236090"/>
                <a:ext cx="1839857" cy="1060240"/>
              </a:xfrm>
              <a:custGeom>
                <a:avLst/>
                <a:gdLst/>
                <a:ahLst/>
                <a:cxnLst/>
                <a:rect l="l" t="t" r="r" b="b"/>
                <a:pathLst>
                  <a:path w="55978" h="32258" extrusionOk="0">
                    <a:moveTo>
                      <a:pt x="55672" y="1"/>
                    </a:moveTo>
                    <a:lnTo>
                      <a:pt x="1" y="32091"/>
                    </a:lnTo>
                    <a:lnTo>
                      <a:pt x="321" y="32258"/>
                    </a:lnTo>
                    <a:lnTo>
                      <a:pt x="55977"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9" name="Google Shape;2639;p77"/>
              <p:cNvSpPr/>
              <p:nvPr/>
            </p:nvSpPr>
            <p:spPr>
              <a:xfrm>
                <a:off x="1803993" y="2284635"/>
                <a:ext cx="1839791" cy="1060207"/>
              </a:xfrm>
              <a:custGeom>
                <a:avLst/>
                <a:gdLst/>
                <a:ahLst/>
                <a:cxnLst/>
                <a:rect l="l" t="t" r="r" b="b"/>
                <a:pathLst>
                  <a:path w="55976" h="32257" extrusionOk="0">
                    <a:moveTo>
                      <a:pt x="55671" y="0"/>
                    </a:moveTo>
                    <a:lnTo>
                      <a:pt x="0" y="32090"/>
                    </a:lnTo>
                    <a:lnTo>
                      <a:pt x="319" y="32257"/>
                    </a:lnTo>
                    <a:lnTo>
                      <a:pt x="55975" y="167"/>
                    </a:lnTo>
                    <a:lnTo>
                      <a:pt x="55671"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0" name="Google Shape;2640;p77"/>
              <p:cNvSpPr/>
              <p:nvPr/>
            </p:nvSpPr>
            <p:spPr>
              <a:xfrm>
                <a:off x="1891552" y="2333147"/>
                <a:ext cx="1839824" cy="1060273"/>
              </a:xfrm>
              <a:custGeom>
                <a:avLst/>
                <a:gdLst/>
                <a:ahLst/>
                <a:cxnLst/>
                <a:rect l="l" t="t" r="r" b="b"/>
                <a:pathLst>
                  <a:path w="55977" h="32259" extrusionOk="0">
                    <a:moveTo>
                      <a:pt x="55671" y="0"/>
                    </a:moveTo>
                    <a:lnTo>
                      <a:pt x="0" y="32091"/>
                    </a:lnTo>
                    <a:lnTo>
                      <a:pt x="320" y="32259"/>
                    </a:lnTo>
                    <a:lnTo>
                      <a:pt x="55976" y="168"/>
                    </a:lnTo>
                    <a:lnTo>
                      <a:pt x="55671"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1" name="Google Shape;2641;p77"/>
              <p:cNvSpPr/>
              <p:nvPr/>
            </p:nvSpPr>
            <p:spPr>
              <a:xfrm>
                <a:off x="1978618" y="2381200"/>
                <a:ext cx="1839791" cy="1060240"/>
              </a:xfrm>
              <a:custGeom>
                <a:avLst/>
                <a:gdLst/>
                <a:ahLst/>
                <a:cxnLst/>
                <a:rect l="l" t="t" r="r" b="b"/>
                <a:pathLst>
                  <a:path w="55976" h="32258" extrusionOk="0">
                    <a:moveTo>
                      <a:pt x="55671" y="0"/>
                    </a:moveTo>
                    <a:lnTo>
                      <a:pt x="0" y="32091"/>
                    </a:lnTo>
                    <a:lnTo>
                      <a:pt x="319" y="32257"/>
                    </a:lnTo>
                    <a:lnTo>
                      <a:pt x="55975" y="167"/>
                    </a:lnTo>
                    <a:lnTo>
                      <a:pt x="55671"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2" name="Google Shape;2642;p77"/>
              <p:cNvSpPr/>
              <p:nvPr/>
            </p:nvSpPr>
            <p:spPr>
              <a:xfrm>
                <a:off x="2067656" y="2430205"/>
                <a:ext cx="1839824" cy="1060273"/>
              </a:xfrm>
              <a:custGeom>
                <a:avLst/>
                <a:gdLst/>
                <a:ahLst/>
                <a:cxnLst/>
                <a:rect l="l" t="t" r="r" b="b"/>
                <a:pathLst>
                  <a:path w="55977" h="32259" extrusionOk="0">
                    <a:moveTo>
                      <a:pt x="55672" y="0"/>
                    </a:moveTo>
                    <a:lnTo>
                      <a:pt x="1" y="32090"/>
                    </a:lnTo>
                    <a:lnTo>
                      <a:pt x="321" y="32258"/>
                    </a:lnTo>
                    <a:lnTo>
                      <a:pt x="55977" y="168"/>
                    </a:lnTo>
                    <a:lnTo>
                      <a:pt x="55672"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3" name="Google Shape;2643;p77"/>
              <p:cNvSpPr/>
              <p:nvPr/>
            </p:nvSpPr>
            <p:spPr>
              <a:xfrm>
                <a:off x="2242281" y="2527296"/>
                <a:ext cx="1839791" cy="1060273"/>
              </a:xfrm>
              <a:custGeom>
                <a:avLst/>
                <a:gdLst/>
                <a:ahLst/>
                <a:cxnLst/>
                <a:rect l="l" t="t" r="r" b="b"/>
                <a:pathLst>
                  <a:path w="55976" h="32259" extrusionOk="0">
                    <a:moveTo>
                      <a:pt x="55672" y="0"/>
                    </a:moveTo>
                    <a:lnTo>
                      <a:pt x="1" y="32090"/>
                    </a:lnTo>
                    <a:lnTo>
                      <a:pt x="320" y="32258"/>
                    </a:lnTo>
                    <a:lnTo>
                      <a:pt x="55975" y="168"/>
                    </a:lnTo>
                    <a:lnTo>
                      <a:pt x="55672"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4" name="Google Shape;2644;p77"/>
              <p:cNvSpPr/>
              <p:nvPr/>
            </p:nvSpPr>
            <p:spPr>
              <a:xfrm>
                <a:off x="2154722" y="2479243"/>
                <a:ext cx="1839791" cy="1060273"/>
              </a:xfrm>
              <a:custGeom>
                <a:avLst/>
                <a:gdLst/>
                <a:ahLst/>
                <a:cxnLst/>
                <a:rect l="l" t="t" r="r" b="b"/>
                <a:pathLst>
                  <a:path w="55976" h="32259" extrusionOk="0">
                    <a:moveTo>
                      <a:pt x="55671" y="0"/>
                    </a:moveTo>
                    <a:lnTo>
                      <a:pt x="1" y="32092"/>
                    </a:lnTo>
                    <a:lnTo>
                      <a:pt x="320" y="32258"/>
                    </a:lnTo>
                    <a:lnTo>
                      <a:pt x="55976" y="168"/>
                    </a:lnTo>
                    <a:lnTo>
                      <a:pt x="55671"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45" name="Google Shape;2645;p77"/>
              <p:cNvSpPr/>
              <p:nvPr/>
            </p:nvSpPr>
            <p:spPr>
              <a:xfrm>
                <a:off x="2567702" y="1816109"/>
                <a:ext cx="1430854" cy="821293"/>
              </a:xfrm>
              <a:custGeom>
                <a:avLst/>
                <a:gdLst/>
                <a:ahLst/>
                <a:cxnLst/>
                <a:rect l="l" t="t" r="r" b="b"/>
                <a:pathLst>
                  <a:path w="43534" h="24988" extrusionOk="0">
                    <a:moveTo>
                      <a:pt x="314" y="1"/>
                    </a:moveTo>
                    <a:lnTo>
                      <a:pt x="0" y="182"/>
                    </a:lnTo>
                    <a:lnTo>
                      <a:pt x="43206"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6" name="Google Shape;2646;p77"/>
              <p:cNvSpPr/>
              <p:nvPr/>
            </p:nvSpPr>
            <p:spPr>
              <a:xfrm>
                <a:off x="2470612" y="1874186"/>
                <a:ext cx="1430854" cy="821293"/>
              </a:xfrm>
              <a:custGeom>
                <a:avLst/>
                <a:gdLst/>
                <a:ahLst/>
                <a:cxnLst/>
                <a:rect l="l" t="t" r="r" b="b"/>
                <a:pathLst>
                  <a:path w="43534" h="24988" extrusionOk="0">
                    <a:moveTo>
                      <a:pt x="314" y="0"/>
                    </a:moveTo>
                    <a:lnTo>
                      <a:pt x="1" y="180"/>
                    </a:lnTo>
                    <a:lnTo>
                      <a:pt x="43208"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7" name="Google Shape;2647;p77"/>
              <p:cNvSpPr/>
              <p:nvPr/>
            </p:nvSpPr>
            <p:spPr>
              <a:xfrm>
                <a:off x="2370070" y="1930718"/>
                <a:ext cx="1430821" cy="821293"/>
              </a:xfrm>
              <a:custGeom>
                <a:avLst/>
                <a:gdLst/>
                <a:ahLst/>
                <a:cxnLst/>
                <a:rect l="l" t="t" r="r" b="b"/>
                <a:pathLst>
                  <a:path w="43533" h="24988" extrusionOk="0">
                    <a:moveTo>
                      <a:pt x="314" y="0"/>
                    </a:moveTo>
                    <a:lnTo>
                      <a:pt x="0" y="180"/>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8" name="Google Shape;2648;p77"/>
              <p:cNvSpPr/>
              <p:nvPr/>
            </p:nvSpPr>
            <p:spPr>
              <a:xfrm>
                <a:off x="2269495" y="1987217"/>
                <a:ext cx="1430854" cy="821359"/>
              </a:xfrm>
              <a:custGeom>
                <a:avLst/>
                <a:gdLst/>
                <a:ahLst/>
                <a:cxnLst/>
                <a:rect l="l" t="t" r="r" b="b"/>
                <a:pathLst>
                  <a:path w="43534" h="24990" extrusionOk="0">
                    <a:moveTo>
                      <a:pt x="314" y="1"/>
                    </a:moveTo>
                    <a:lnTo>
                      <a:pt x="1" y="182"/>
                    </a:lnTo>
                    <a:lnTo>
                      <a:pt x="43206" y="24989"/>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9" name="Google Shape;2649;p77"/>
              <p:cNvSpPr/>
              <p:nvPr/>
            </p:nvSpPr>
            <p:spPr>
              <a:xfrm>
                <a:off x="2172405" y="2045294"/>
                <a:ext cx="1430854" cy="821293"/>
              </a:xfrm>
              <a:custGeom>
                <a:avLst/>
                <a:gdLst/>
                <a:ahLst/>
                <a:cxnLst/>
                <a:rect l="l" t="t" r="r" b="b"/>
                <a:pathLst>
                  <a:path w="43534" h="24988" extrusionOk="0">
                    <a:moveTo>
                      <a:pt x="314" y="1"/>
                    </a:moveTo>
                    <a:lnTo>
                      <a:pt x="1" y="180"/>
                    </a:lnTo>
                    <a:lnTo>
                      <a:pt x="43208"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0" name="Google Shape;2650;p77"/>
              <p:cNvSpPr/>
              <p:nvPr/>
            </p:nvSpPr>
            <p:spPr>
              <a:xfrm>
                <a:off x="2072849" y="2101300"/>
                <a:ext cx="1430821" cy="821359"/>
              </a:xfrm>
              <a:custGeom>
                <a:avLst/>
                <a:gdLst/>
                <a:ahLst/>
                <a:cxnLst/>
                <a:rect l="l" t="t" r="r" b="b"/>
                <a:pathLst>
                  <a:path w="43533" h="24990" extrusionOk="0">
                    <a:moveTo>
                      <a:pt x="314" y="1"/>
                    </a:moveTo>
                    <a:lnTo>
                      <a:pt x="0" y="182"/>
                    </a:lnTo>
                    <a:lnTo>
                      <a:pt x="43207"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1" name="Google Shape;2651;p77"/>
              <p:cNvSpPr/>
              <p:nvPr/>
            </p:nvSpPr>
            <p:spPr>
              <a:xfrm>
                <a:off x="1973786" y="2159837"/>
                <a:ext cx="1430821" cy="821359"/>
              </a:xfrm>
              <a:custGeom>
                <a:avLst/>
                <a:gdLst/>
                <a:ahLst/>
                <a:cxnLst/>
                <a:rect l="l" t="t" r="r" b="b"/>
                <a:pathLst>
                  <a:path w="43533" h="24990" extrusionOk="0">
                    <a:moveTo>
                      <a:pt x="314" y="1"/>
                    </a:moveTo>
                    <a:lnTo>
                      <a:pt x="0" y="182"/>
                    </a:lnTo>
                    <a:lnTo>
                      <a:pt x="43206"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2" name="Google Shape;2652;p77"/>
              <p:cNvSpPr/>
              <p:nvPr/>
            </p:nvSpPr>
            <p:spPr>
              <a:xfrm>
                <a:off x="1875710" y="2217388"/>
                <a:ext cx="1430821" cy="821293"/>
              </a:xfrm>
              <a:custGeom>
                <a:avLst/>
                <a:gdLst/>
                <a:ahLst/>
                <a:cxnLst/>
                <a:rect l="l" t="t" r="r" b="b"/>
                <a:pathLst>
                  <a:path w="43533" h="24988" extrusionOk="0">
                    <a:moveTo>
                      <a:pt x="314" y="1"/>
                    </a:moveTo>
                    <a:lnTo>
                      <a:pt x="0" y="180"/>
                    </a:lnTo>
                    <a:lnTo>
                      <a:pt x="43207"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3" name="Google Shape;2653;p77"/>
              <p:cNvSpPr/>
              <p:nvPr/>
            </p:nvSpPr>
            <p:spPr>
              <a:xfrm>
                <a:off x="1775661" y="2273953"/>
                <a:ext cx="1430854" cy="821326"/>
              </a:xfrm>
              <a:custGeom>
                <a:avLst/>
                <a:gdLst/>
                <a:ahLst/>
                <a:cxnLst/>
                <a:rect l="l" t="t" r="r" b="b"/>
                <a:pathLst>
                  <a:path w="43534" h="24989" extrusionOk="0">
                    <a:moveTo>
                      <a:pt x="314" y="1"/>
                    </a:moveTo>
                    <a:lnTo>
                      <a:pt x="0" y="181"/>
                    </a:lnTo>
                    <a:lnTo>
                      <a:pt x="43206"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4" name="Google Shape;2654;p77"/>
              <p:cNvSpPr/>
              <p:nvPr/>
            </p:nvSpPr>
            <p:spPr>
              <a:xfrm>
                <a:off x="1678110" y="2331471"/>
                <a:ext cx="1430788" cy="821293"/>
              </a:xfrm>
              <a:custGeom>
                <a:avLst/>
                <a:gdLst/>
                <a:ahLst/>
                <a:cxnLst/>
                <a:rect l="l" t="t" r="r" b="b"/>
                <a:pathLst>
                  <a:path w="43532" h="24988" extrusionOk="0">
                    <a:moveTo>
                      <a:pt x="313" y="1"/>
                    </a:moveTo>
                    <a:lnTo>
                      <a:pt x="0" y="180"/>
                    </a:lnTo>
                    <a:lnTo>
                      <a:pt x="43206" y="24988"/>
                    </a:lnTo>
                    <a:lnTo>
                      <a:pt x="43532" y="24789"/>
                    </a:lnTo>
                    <a:lnTo>
                      <a:pt x="313"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5" name="Google Shape;2655;p77"/>
              <p:cNvSpPr/>
              <p:nvPr/>
            </p:nvSpPr>
            <p:spPr>
              <a:xfrm>
                <a:off x="1578029" y="2388529"/>
                <a:ext cx="1430821" cy="821293"/>
              </a:xfrm>
              <a:custGeom>
                <a:avLst/>
                <a:gdLst/>
                <a:ahLst/>
                <a:cxnLst/>
                <a:rect l="l" t="t" r="r" b="b"/>
                <a:pathLst>
                  <a:path w="43533" h="24988" extrusionOk="0">
                    <a:moveTo>
                      <a:pt x="314" y="0"/>
                    </a:moveTo>
                    <a:lnTo>
                      <a:pt x="0" y="181"/>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6" name="Google Shape;2656;p77"/>
              <p:cNvSpPr/>
              <p:nvPr/>
            </p:nvSpPr>
            <p:spPr>
              <a:xfrm>
                <a:off x="1479952" y="2446080"/>
                <a:ext cx="1430821" cy="821293"/>
              </a:xfrm>
              <a:custGeom>
                <a:avLst/>
                <a:gdLst/>
                <a:ahLst/>
                <a:cxnLst/>
                <a:rect l="l" t="t" r="r" b="b"/>
                <a:pathLst>
                  <a:path w="43533" h="24988" extrusionOk="0">
                    <a:moveTo>
                      <a:pt x="314" y="0"/>
                    </a:moveTo>
                    <a:lnTo>
                      <a:pt x="0" y="180"/>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7" name="Google Shape;2657;p77"/>
              <p:cNvSpPr/>
              <p:nvPr/>
            </p:nvSpPr>
            <p:spPr>
              <a:xfrm>
                <a:off x="1381350" y="2503105"/>
                <a:ext cx="1430854" cy="821293"/>
              </a:xfrm>
              <a:custGeom>
                <a:avLst/>
                <a:gdLst/>
                <a:ahLst/>
                <a:cxnLst/>
                <a:rect l="l" t="t" r="r" b="b"/>
                <a:pathLst>
                  <a:path w="43534" h="24988" extrusionOk="0">
                    <a:moveTo>
                      <a:pt x="314" y="0"/>
                    </a:moveTo>
                    <a:lnTo>
                      <a:pt x="1" y="180"/>
                    </a:lnTo>
                    <a:lnTo>
                      <a:pt x="43208" y="24988"/>
                    </a:lnTo>
                    <a:lnTo>
                      <a:pt x="43533" y="24789"/>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8" name="Google Shape;2658;p77"/>
              <p:cNvSpPr/>
              <p:nvPr/>
            </p:nvSpPr>
            <p:spPr>
              <a:xfrm>
                <a:off x="1282287" y="2560656"/>
                <a:ext cx="1430854" cy="821293"/>
              </a:xfrm>
              <a:custGeom>
                <a:avLst/>
                <a:gdLst/>
                <a:ahLst/>
                <a:cxnLst/>
                <a:rect l="l" t="t" r="r" b="b"/>
                <a:pathLst>
                  <a:path w="43534" h="24988" extrusionOk="0">
                    <a:moveTo>
                      <a:pt x="314" y="1"/>
                    </a:moveTo>
                    <a:lnTo>
                      <a:pt x="1" y="180"/>
                    </a:lnTo>
                    <a:lnTo>
                      <a:pt x="43208"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9" name="Google Shape;2659;p77"/>
              <p:cNvSpPr/>
              <p:nvPr/>
            </p:nvSpPr>
            <p:spPr>
              <a:xfrm>
                <a:off x="1183224" y="2617681"/>
                <a:ext cx="1430854" cy="821326"/>
              </a:xfrm>
              <a:custGeom>
                <a:avLst/>
                <a:gdLst/>
                <a:ahLst/>
                <a:cxnLst/>
                <a:rect l="l" t="t" r="r" b="b"/>
                <a:pathLst>
                  <a:path w="43534" h="24989" extrusionOk="0">
                    <a:moveTo>
                      <a:pt x="315" y="1"/>
                    </a:moveTo>
                    <a:lnTo>
                      <a:pt x="1" y="181"/>
                    </a:lnTo>
                    <a:lnTo>
                      <a:pt x="43207" y="24988"/>
                    </a:lnTo>
                    <a:lnTo>
                      <a:pt x="43533" y="24789"/>
                    </a:lnTo>
                    <a:lnTo>
                      <a:pt x="315"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0" name="Google Shape;2660;p77"/>
              <p:cNvSpPr/>
              <p:nvPr/>
            </p:nvSpPr>
            <p:spPr>
              <a:xfrm>
                <a:off x="1084655" y="2675199"/>
                <a:ext cx="1430821" cy="821359"/>
              </a:xfrm>
              <a:custGeom>
                <a:avLst/>
                <a:gdLst/>
                <a:ahLst/>
                <a:cxnLst/>
                <a:rect l="l" t="t" r="r" b="b"/>
                <a:pathLst>
                  <a:path w="43533" h="24990" extrusionOk="0">
                    <a:moveTo>
                      <a:pt x="314" y="1"/>
                    </a:moveTo>
                    <a:lnTo>
                      <a:pt x="0" y="182"/>
                    </a:lnTo>
                    <a:lnTo>
                      <a:pt x="43207"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1" name="Google Shape;2661;p77"/>
              <p:cNvSpPr/>
              <p:nvPr/>
            </p:nvSpPr>
            <p:spPr>
              <a:xfrm>
                <a:off x="986118" y="2732257"/>
                <a:ext cx="1430821" cy="821293"/>
              </a:xfrm>
              <a:custGeom>
                <a:avLst/>
                <a:gdLst/>
                <a:ahLst/>
                <a:cxnLst/>
                <a:rect l="l" t="t" r="r" b="b"/>
                <a:pathLst>
                  <a:path w="43533" h="24988" extrusionOk="0">
                    <a:moveTo>
                      <a:pt x="314" y="0"/>
                    </a:moveTo>
                    <a:lnTo>
                      <a:pt x="0" y="181"/>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2" name="Google Shape;2662;p77"/>
              <p:cNvSpPr/>
              <p:nvPr/>
            </p:nvSpPr>
            <p:spPr>
              <a:xfrm>
                <a:off x="886530" y="2789282"/>
                <a:ext cx="1430854" cy="821359"/>
              </a:xfrm>
              <a:custGeom>
                <a:avLst/>
                <a:gdLst/>
                <a:ahLst/>
                <a:cxnLst/>
                <a:rect l="l" t="t" r="r" b="b"/>
                <a:pathLst>
                  <a:path w="43534" h="24990" extrusionOk="0">
                    <a:moveTo>
                      <a:pt x="314" y="1"/>
                    </a:moveTo>
                    <a:lnTo>
                      <a:pt x="1" y="181"/>
                    </a:lnTo>
                    <a:lnTo>
                      <a:pt x="43206"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3" name="Google Shape;2663;p77"/>
              <p:cNvSpPr/>
              <p:nvPr/>
            </p:nvSpPr>
            <p:spPr>
              <a:xfrm>
                <a:off x="808601" y="3053241"/>
                <a:ext cx="1120453" cy="1022968"/>
              </a:xfrm>
              <a:custGeom>
                <a:avLst/>
                <a:gdLst/>
                <a:ahLst/>
                <a:cxnLst/>
                <a:rect l="l" t="t" r="r" b="b"/>
                <a:pathLst>
                  <a:path w="34090" h="31124" extrusionOk="0">
                    <a:moveTo>
                      <a:pt x="1" y="1"/>
                    </a:moveTo>
                    <a:lnTo>
                      <a:pt x="1" y="11451"/>
                    </a:lnTo>
                    <a:lnTo>
                      <a:pt x="34089" y="31124"/>
                    </a:lnTo>
                    <a:lnTo>
                      <a:pt x="34089" y="19673"/>
                    </a:lnTo>
                    <a:lnTo>
                      <a:pt x="1" y="1"/>
                    </a:lnTo>
                    <a:close/>
                  </a:path>
                </a:pathLst>
              </a:custGeom>
              <a:solidFill>
                <a:srgbClr val="FF6688"/>
              </a:solidFill>
              <a:ln>
                <a:noFill/>
              </a:ln>
            </p:spPr>
            <p:txBody>
              <a:bodyPr spcFirstLastPara="1" wrap="square" lIns="121900" tIns="121900" rIns="121900" bIns="121900" anchor="ctr" anchorCtr="0">
                <a:noAutofit/>
              </a:bodyPr>
              <a:lstStyle/>
              <a:p>
                <a:endParaRPr sz="2400"/>
              </a:p>
            </p:txBody>
          </p:sp>
          <p:sp>
            <p:nvSpPr>
              <p:cNvPr id="2664" name="Google Shape;2664;p77"/>
              <p:cNvSpPr/>
              <p:nvPr/>
            </p:nvSpPr>
            <p:spPr>
              <a:xfrm>
                <a:off x="1929021" y="2716744"/>
                <a:ext cx="1699644" cy="1359466"/>
              </a:xfrm>
              <a:custGeom>
                <a:avLst/>
                <a:gdLst/>
                <a:ahLst/>
                <a:cxnLst/>
                <a:rect l="l" t="t" r="r" b="b"/>
                <a:pathLst>
                  <a:path w="51712" h="41362" extrusionOk="0">
                    <a:moveTo>
                      <a:pt x="51712" y="1"/>
                    </a:moveTo>
                    <a:lnTo>
                      <a:pt x="0" y="29911"/>
                    </a:lnTo>
                    <a:lnTo>
                      <a:pt x="0" y="41362"/>
                    </a:lnTo>
                    <a:lnTo>
                      <a:pt x="51712" y="11870"/>
                    </a:lnTo>
                    <a:lnTo>
                      <a:pt x="51712" y="1"/>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65" name="Google Shape;2665;p77"/>
              <p:cNvSpPr/>
              <p:nvPr/>
            </p:nvSpPr>
            <p:spPr>
              <a:xfrm>
                <a:off x="786579" y="2072935"/>
                <a:ext cx="2845077" cy="1626908"/>
              </a:xfrm>
              <a:custGeom>
                <a:avLst/>
                <a:gdLst/>
                <a:ahLst/>
                <a:cxnLst/>
                <a:rect l="l" t="t" r="r" b="b"/>
                <a:pathLst>
                  <a:path w="86562" h="49499" extrusionOk="0">
                    <a:moveTo>
                      <a:pt x="51803" y="1"/>
                    </a:moveTo>
                    <a:lnTo>
                      <a:pt x="0" y="29719"/>
                    </a:lnTo>
                    <a:lnTo>
                      <a:pt x="34759" y="49499"/>
                    </a:lnTo>
                    <a:lnTo>
                      <a:pt x="86562" y="19589"/>
                    </a:lnTo>
                    <a:lnTo>
                      <a:pt x="51803" y="1"/>
                    </a:lnTo>
                    <a:close/>
                  </a:path>
                </a:pathLst>
              </a:custGeom>
              <a:solidFill>
                <a:srgbClr val="105EC7"/>
              </a:solidFill>
              <a:ln>
                <a:noFill/>
              </a:ln>
            </p:spPr>
            <p:txBody>
              <a:bodyPr spcFirstLastPara="1" wrap="square" lIns="121900" tIns="121900" rIns="121900" bIns="121900" anchor="ctr" anchorCtr="0">
                <a:noAutofit/>
              </a:bodyPr>
              <a:lstStyle/>
              <a:p>
                <a:endParaRPr sz="2400"/>
              </a:p>
            </p:txBody>
          </p:sp>
          <p:sp>
            <p:nvSpPr>
              <p:cNvPr id="2666" name="Google Shape;2666;p77"/>
              <p:cNvSpPr/>
              <p:nvPr/>
            </p:nvSpPr>
            <p:spPr>
              <a:xfrm>
                <a:off x="795224" y="3385170"/>
                <a:ext cx="1133830" cy="691039"/>
              </a:xfrm>
              <a:custGeom>
                <a:avLst/>
                <a:gdLst/>
                <a:ahLst/>
                <a:cxnLst/>
                <a:rect l="l" t="t" r="r" b="b"/>
                <a:pathLst>
                  <a:path w="34497" h="21025" extrusionOk="0">
                    <a:moveTo>
                      <a:pt x="0" y="1"/>
                    </a:moveTo>
                    <a:lnTo>
                      <a:pt x="0" y="1029"/>
                    </a:lnTo>
                    <a:lnTo>
                      <a:pt x="34496" y="21025"/>
                    </a:lnTo>
                    <a:lnTo>
                      <a:pt x="34496" y="19948"/>
                    </a:lnTo>
                    <a:lnTo>
                      <a:pt x="0" y="1"/>
                    </a:ln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667" name="Google Shape;2667;p77"/>
              <p:cNvSpPr/>
              <p:nvPr/>
            </p:nvSpPr>
            <p:spPr>
              <a:xfrm>
                <a:off x="1687971" y="2647525"/>
                <a:ext cx="944941" cy="541229"/>
              </a:xfrm>
              <a:custGeom>
                <a:avLst/>
                <a:gdLst/>
                <a:ahLst/>
                <a:cxnLst/>
                <a:rect l="l" t="t" r="r" b="b"/>
                <a:pathLst>
                  <a:path w="28750" h="16467" extrusionOk="0">
                    <a:moveTo>
                      <a:pt x="4525" y="0"/>
                    </a:moveTo>
                    <a:lnTo>
                      <a:pt x="1" y="2573"/>
                    </a:lnTo>
                    <a:lnTo>
                      <a:pt x="24225" y="16467"/>
                    </a:lnTo>
                    <a:lnTo>
                      <a:pt x="28749" y="13894"/>
                    </a:lnTo>
                    <a:lnTo>
                      <a:pt x="4525" y="0"/>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68" name="Google Shape;2668;p77"/>
              <p:cNvSpPr/>
              <p:nvPr/>
            </p:nvSpPr>
            <p:spPr>
              <a:xfrm>
                <a:off x="1900262" y="2534954"/>
                <a:ext cx="944908" cy="541196"/>
              </a:xfrm>
              <a:custGeom>
                <a:avLst/>
                <a:gdLst/>
                <a:ahLst/>
                <a:cxnLst/>
                <a:rect l="l" t="t" r="r" b="b"/>
                <a:pathLst>
                  <a:path w="28749" h="16466" extrusionOk="0">
                    <a:moveTo>
                      <a:pt x="4525" y="0"/>
                    </a:moveTo>
                    <a:lnTo>
                      <a:pt x="1" y="2573"/>
                    </a:lnTo>
                    <a:lnTo>
                      <a:pt x="24225" y="16465"/>
                    </a:lnTo>
                    <a:lnTo>
                      <a:pt x="28749" y="13893"/>
                    </a:lnTo>
                    <a:lnTo>
                      <a:pt x="4525" y="0"/>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69" name="Google Shape;2669;p77"/>
              <p:cNvSpPr/>
              <p:nvPr/>
            </p:nvSpPr>
            <p:spPr>
              <a:xfrm>
                <a:off x="2334277" y="2424913"/>
                <a:ext cx="251009" cy="142941"/>
              </a:xfrm>
              <a:custGeom>
                <a:avLst/>
                <a:gdLst/>
                <a:ahLst/>
                <a:cxnLst/>
                <a:rect l="l" t="t" r="r" b="b"/>
                <a:pathLst>
                  <a:path w="7637" h="4349" extrusionOk="0">
                    <a:moveTo>
                      <a:pt x="4180" y="0"/>
                    </a:moveTo>
                    <a:cubicBezTo>
                      <a:pt x="4059" y="0"/>
                      <a:pt x="3937" y="26"/>
                      <a:pt x="3844" y="79"/>
                    </a:cubicBezTo>
                    <a:lnTo>
                      <a:pt x="192" y="2148"/>
                    </a:lnTo>
                    <a:cubicBezTo>
                      <a:pt x="6" y="2253"/>
                      <a:pt x="1" y="2429"/>
                      <a:pt x="182" y="2534"/>
                    </a:cubicBezTo>
                    <a:cubicBezTo>
                      <a:pt x="275" y="2590"/>
                      <a:pt x="400" y="2618"/>
                      <a:pt x="525" y="2618"/>
                    </a:cubicBezTo>
                    <a:cubicBezTo>
                      <a:pt x="645" y="2618"/>
                      <a:pt x="766" y="2592"/>
                      <a:pt x="857" y="2540"/>
                    </a:cubicBezTo>
                    <a:lnTo>
                      <a:pt x="3462" y="1063"/>
                    </a:lnTo>
                    <a:lnTo>
                      <a:pt x="3462" y="1063"/>
                    </a:lnTo>
                    <a:lnTo>
                      <a:pt x="3082" y="2269"/>
                    </a:lnTo>
                    <a:cubicBezTo>
                      <a:pt x="3055" y="2360"/>
                      <a:pt x="3107" y="2447"/>
                      <a:pt x="3215" y="2512"/>
                    </a:cubicBezTo>
                    <a:lnTo>
                      <a:pt x="3222" y="2515"/>
                    </a:lnTo>
                    <a:lnTo>
                      <a:pt x="3227" y="2519"/>
                    </a:lnTo>
                    <a:cubicBezTo>
                      <a:pt x="3317" y="2572"/>
                      <a:pt x="3432" y="2601"/>
                      <a:pt x="3560" y="2601"/>
                    </a:cubicBezTo>
                    <a:cubicBezTo>
                      <a:pt x="3586" y="2601"/>
                      <a:pt x="3613" y="2599"/>
                      <a:pt x="3639" y="2597"/>
                    </a:cubicBezTo>
                    <a:lnTo>
                      <a:pt x="5739" y="2404"/>
                    </a:lnTo>
                    <a:lnTo>
                      <a:pt x="3134" y="3881"/>
                    </a:lnTo>
                    <a:cubicBezTo>
                      <a:pt x="2948" y="3985"/>
                      <a:pt x="2936" y="4158"/>
                      <a:pt x="3123" y="4267"/>
                    </a:cubicBezTo>
                    <a:cubicBezTo>
                      <a:pt x="3214" y="4321"/>
                      <a:pt x="3339" y="4348"/>
                      <a:pt x="3465" y="4348"/>
                    </a:cubicBezTo>
                    <a:cubicBezTo>
                      <a:pt x="3586" y="4348"/>
                      <a:pt x="3707" y="4323"/>
                      <a:pt x="3798" y="4271"/>
                    </a:cubicBezTo>
                    <a:lnTo>
                      <a:pt x="7450" y="2202"/>
                    </a:lnTo>
                    <a:cubicBezTo>
                      <a:pt x="7636" y="2097"/>
                      <a:pt x="7630" y="1921"/>
                      <a:pt x="7457" y="1812"/>
                    </a:cubicBezTo>
                    <a:lnTo>
                      <a:pt x="7450" y="1809"/>
                    </a:lnTo>
                    <a:cubicBezTo>
                      <a:pt x="7359" y="1756"/>
                      <a:pt x="7241" y="1727"/>
                      <a:pt x="7112" y="1727"/>
                    </a:cubicBezTo>
                    <a:cubicBezTo>
                      <a:pt x="7088" y="1727"/>
                      <a:pt x="7064" y="1728"/>
                      <a:pt x="7039" y="1730"/>
                    </a:cubicBezTo>
                    <a:lnTo>
                      <a:pt x="4137" y="1997"/>
                    </a:lnTo>
                    <a:lnTo>
                      <a:pt x="4654" y="326"/>
                    </a:lnTo>
                    <a:cubicBezTo>
                      <a:pt x="4686" y="238"/>
                      <a:pt x="4628" y="147"/>
                      <a:pt x="4533" y="91"/>
                    </a:cubicBezTo>
                    <a:lnTo>
                      <a:pt x="4514" y="80"/>
                    </a:lnTo>
                    <a:cubicBezTo>
                      <a:pt x="4424" y="27"/>
                      <a:pt x="4303" y="0"/>
                      <a:pt x="41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0" name="Google Shape;2670;p77"/>
              <p:cNvSpPr/>
              <p:nvPr/>
            </p:nvSpPr>
            <p:spPr>
              <a:xfrm>
                <a:off x="2334507" y="2423500"/>
                <a:ext cx="250648" cy="145702"/>
              </a:xfrm>
              <a:custGeom>
                <a:avLst/>
                <a:gdLst/>
                <a:ahLst/>
                <a:cxnLst/>
                <a:rect l="l" t="t" r="r" b="b"/>
                <a:pathLst>
                  <a:path w="7626" h="4433" extrusionOk="0">
                    <a:moveTo>
                      <a:pt x="4173" y="86"/>
                    </a:moveTo>
                    <a:cubicBezTo>
                      <a:pt x="4288" y="86"/>
                      <a:pt x="4402" y="111"/>
                      <a:pt x="4485" y="160"/>
                    </a:cubicBezTo>
                    <a:lnTo>
                      <a:pt x="4503" y="170"/>
                    </a:lnTo>
                    <a:cubicBezTo>
                      <a:pt x="4569" y="209"/>
                      <a:pt x="4635" y="281"/>
                      <a:pt x="4606" y="358"/>
                    </a:cubicBezTo>
                    <a:lnTo>
                      <a:pt x="4071" y="2088"/>
                    </a:lnTo>
                    <a:lnTo>
                      <a:pt x="7034" y="1816"/>
                    </a:lnTo>
                    <a:cubicBezTo>
                      <a:pt x="7059" y="1814"/>
                      <a:pt x="7084" y="1813"/>
                      <a:pt x="7108" y="1813"/>
                    </a:cubicBezTo>
                    <a:cubicBezTo>
                      <a:pt x="7228" y="1813"/>
                      <a:pt x="7338" y="1839"/>
                      <a:pt x="7422" y="1889"/>
                    </a:cubicBezTo>
                    <a:lnTo>
                      <a:pt x="7427" y="1891"/>
                    </a:lnTo>
                    <a:cubicBezTo>
                      <a:pt x="7499" y="1938"/>
                      <a:pt x="7541" y="1998"/>
                      <a:pt x="7539" y="2055"/>
                    </a:cubicBezTo>
                    <a:cubicBezTo>
                      <a:pt x="7538" y="2114"/>
                      <a:pt x="7496" y="2169"/>
                      <a:pt x="7424" y="2210"/>
                    </a:cubicBezTo>
                    <a:lnTo>
                      <a:pt x="3772" y="4278"/>
                    </a:lnTo>
                    <a:cubicBezTo>
                      <a:pt x="3688" y="4325"/>
                      <a:pt x="3573" y="4349"/>
                      <a:pt x="3458" y="4349"/>
                    </a:cubicBezTo>
                    <a:cubicBezTo>
                      <a:pt x="3341" y="4349"/>
                      <a:pt x="3223" y="4324"/>
                      <a:pt x="3138" y="4274"/>
                    </a:cubicBezTo>
                    <a:cubicBezTo>
                      <a:pt x="3064" y="4231"/>
                      <a:pt x="3023" y="4177"/>
                      <a:pt x="3024" y="4120"/>
                    </a:cubicBezTo>
                    <a:cubicBezTo>
                      <a:pt x="3024" y="4063"/>
                      <a:pt x="3070" y="4004"/>
                      <a:pt x="3148" y="3960"/>
                    </a:cubicBezTo>
                    <a:lnTo>
                      <a:pt x="5924" y="2387"/>
                    </a:lnTo>
                    <a:lnTo>
                      <a:pt x="3629" y="2600"/>
                    </a:lnTo>
                    <a:cubicBezTo>
                      <a:pt x="3604" y="2601"/>
                      <a:pt x="3581" y="2602"/>
                      <a:pt x="3557" y="2602"/>
                    </a:cubicBezTo>
                    <a:cubicBezTo>
                      <a:pt x="3436" y="2602"/>
                      <a:pt x="3326" y="2577"/>
                      <a:pt x="3241" y="2527"/>
                    </a:cubicBezTo>
                    <a:lnTo>
                      <a:pt x="3229" y="2519"/>
                    </a:lnTo>
                    <a:cubicBezTo>
                      <a:pt x="3174" y="2488"/>
                      <a:pt x="3087" y="2420"/>
                      <a:pt x="3116" y="2325"/>
                    </a:cubicBezTo>
                    <a:lnTo>
                      <a:pt x="3528" y="1018"/>
                    </a:lnTo>
                    <a:lnTo>
                      <a:pt x="829" y="2547"/>
                    </a:lnTo>
                    <a:cubicBezTo>
                      <a:pt x="744" y="2596"/>
                      <a:pt x="630" y="2620"/>
                      <a:pt x="516" y="2620"/>
                    </a:cubicBezTo>
                    <a:cubicBezTo>
                      <a:pt x="399" y="2620"/>
                      <a:pt x="282" y="2594"/>
                      <a:pt x="195" y="2544"/>
                    </a:cubicBezTo>
                    <a:cubicBezTo>
                      <a:pt x="124" y="2501"/>
                      <a:pt x="85" y="2449"/>
                      <a:pt x="85" y="2390"/>
                    </a:cubicBezTo>
                    <a:cubicBezTo>
                      <a:pt x="85" y="2331"/>
                      <a:pt x="129" y="2273"/>
                      <a:pt x="206" y="2228"/>
                    </a:cubicBezTo>
                    <a:lnTo>
                      <a:pt x="3858" y="160"/>
                    </a:lnTo>
                    <a:cubicBezTo>
                      <a:pt x="3944" y="110"/>
                      <a:pt x="4059" y="86"/>
                      <a:pt x="4173" y="86"/>
                    </a:cubicBezTo>
                    <a:close/>
                    <a:moveTo>
                      <a:pt x="4172" y="1"/>
                    </a:moveTo>
                    <a:cubicBezTo>
                      <a:pt x="4044" y="1"/>
                      <a:pt x="3915" y="29"/>
                      <a:pt x="3816" y="84"/>
                    </a:cubicBezTo>
                    <a:lnTo>
                      <a:pt x="164" y="2154"/>
                    </a:lnTo>
                    <a:cubicBezTo>
                      <a:pt x="60" y="2213"/>
                      <a:pt x="0" y="2299"/>
                      <a:pt x="0" y="2387"/>
                    </a:cubicBezTo>
                    <a:cubicBezTo>
                      <a:pt x="0" y="2475"/>
                      <a:pt x="54" y="2555"/>
                      <a:pt x="153" y="2614"/>
                    </a:cubicBezTo>
                    <a:cubicBezTo>
                      <a:pt x="253" y="2673"/>
                      <a:pt x="385" y="2702"/>
                      <a:pt x="517" y="2702"/>
                    </a:cubicBezTo>
                    <a:cubicBezTo>
                      <a:pt x="645" y="2702"/>
                      <a:pt x="773" y="2674"/>
                      <a:pt x="871" y="2619"/>
                    </a:cubicBezTo>
                    <a:lnTo>
                      <a:pt x="3384" y="1195"/>
                    </a:lnTo>
                    <a:lnTo>
                      <a:pt x="3035" y="2300"/>
                    </a:lnTo>
                    <a:cubicBezTo>
                      <a:pt x="3002" y="2409"/>
                      <a:pt x="3058" y="2515"/>
                      <a:pt x="3187" y="2590"/>
                    </a:cubicBezTo>
                    <a:lnTo>
                      <a:pt x="3208" y="2554"/>
                    </a:lnTo>
                    <a:lnTo>
                      <a:pt x="3199" y="2598"/>
                    </a:lnTo>
                    <a:cubicBezTo>
                      <a:pt x="3296" y="2655"/>
                      <a:pt x="3420" y="2685"/>
                      <a:pt x="3556" y="2685"/>
                    </a:cubicBezTo>
                    <a:cubicBezTo>
                      <a:pt x="3582" y="2685"/>
                      <a:pt x="3609" y="2684"/>
                      <a:pt x="3636" y="2682"/>
                    </a:cubicBezTo>
                    <a:lnTo>
                      <a:pt x="5542" y="2507"/>
                    </a:lnTo>
                    <a:lnTo>
                      <a:pt x="5542" y="2507"/>
                    </a:lnTo>
                    <a:lnTo>
                      <a:pt x="3107" y="3886"/>
                    </a:lnTo>
                    <a:cubicBezTo>
                      <a:pt x="3000" y="3947"/>
                      <a:pt x="2941" y="4029"/>
                      <a:pt x="2940" y="4120"/>
                    </a:cubicBezTo>
                    <a:cubicBezTo>
                      <a:pt x="2939" y="4206"/>
                      <a:pt x="2995" y="4287"/>
                      <a:pt x="3095" y="4347"/>
                    </a:cubicBezTo>
                    <a:cubicBezTo>
                      <a:pt x="3192" y="4404"/>
                      <a:pt x="3327" y="4433"/>
                      <a:pt x="3459" y="4433"/>
                    </a:cubicBezTo>
                    <a:cubicBezTo>
                      <a:pt x="3588" y="4433"/>
                      <a:pt x="3716" y="4407"/>
                      <a:pt x="3812" y="4351"/>
                    </a:cubicBezTo>
                    <a:lnTo>
                      <a:pt x="7464" y="2282"/>
                    </a:lnTo>
                    <a:cubicBezTo>
                      <a:pt x="7564" y="2225"/>
                      <a:pt x="7621" y="2145"/>
                      <a:pt x="7624" y="2057"/>
                    </a:cubicBezTo>
                    <a:cubicBezTo>
                      <a:pt x="7625" y="1967"/>
                      <a:pt x="7571" y="1881"/>
                      <a:pt x="7472" y="1818"/>
                    </a:cubicBezTo>
                    <a:lnTo>
                      <a:pt x="7465" y="1814"/>
                    </a:lnTo>
                    <a:cubicBezTo>
                      <a:pt x="7367" y="1758"/>
                      <a:pt x="7243" y="1728"/>
                      <a:pt x="7108" y="1728"/>
                    </a:cubicBezTo>
                    <a:cubicBezTo>
                      <a:pt x="7082" y="1728"/>
                      <a:pt x="7055" y="1729"/>
                      <a:pt x="7028" y="1731"/>
                    </a:cubicBezTo>
                    <a:lnTo>
                      <a:pt x="4190" y="1992"/>
                    </a:lnTo>
                    <a:lnTo>
                      <a:pt x="4686" y="384"/>
                    </a:lnTo>
                    <a:cubicBezTo>
                      <a:pt x="4723" y="282"/>
                      <a:pt x="4669" y="169"/>
                      <a:pt x="4546" y="96"/>
                    </a:cubicBezTo>
                    <a:lnTo>
                      <a:pt x="4528" y="87"/>
                    </a:lnTo>
                    <a:cubicBezTo>
                      <a:pt x="4431" y="29"/>
                      <a:pt x="4302" y="1"/>
                      <a:pt x="41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1" name="Google Shape;2671;p77"/>
              <p:cNvSpPr/>
              <p:nvPr/>
            </p:nvSpPr>
            <p:spPr>
              <a:xfrm>
                <a:off x="2478796" y="2536038"/>
                <a:ext cx="198553" cy="111848"/>
              </a:xfrm>
              <a:custGeom>
                <a:avLst/>
                <a:gdLst/>
                <a:ahLst/>
                <a:cxnLst/>
                <a:rect l="l" t="t" r="r" b="b"/>
                <a:pathLst>
                  <a:path w="6041" h="3403" extrusionOk="0">
                    <a:moveTo>
                      <a:pt x="4565" y="820"/>
                    </a:moveTo>
                    <a:lnTo>
                      <a:pt x="3720" y="1859"/>
                    </a:lnTo>
                    <a:lnTo>
                      <a:pt x="2748" y="1287"/>
                    </a:lnTo>
                    <a:lnTo>
                      <a:pt x="4565" y="820"/>
                    </a:lnTo>
                    <a:close/>
                    <a:moveTo>
                      <a:pt x="5512" y="0"/>
                    </a:moveTo>
                    <a:cubicBezTo>
                      <a:pt x="5449" y="0"/>
                      <a:pt x="5386" y="7"/>
                      <a:pt x="5325" y="22"/>
                    </a:cubicBezTo>
                    <a:lnTo>
                      <a:pt x="354" y="1308"/>
                    </a:lnTo>
                    <a:cubicBezTo>
                      <a:pt x="115" y="1374"/>
                      <a:pt x="0" y="1536"/>
                      <a:pt x="106" y="1676"/>
                    </a:cubicBezTo>
                    <a:cubicBezTo>
                      <a:pt x="133" y="1708"/>
                      <a:pt x="166" y="1734"/>
                      <a:pt x="202" y="1755"/>
                    </a:cubicBezTo>
                    <a:cubicBezTo>
                      <a:pt x="291" y="1807"/>
                      <a:pt x="414" y="1837"/>
                      <a:pt x="542" y="1837"/>
                    </a:cubicBezTo>
                    <a:cubicBezTo>
                      <a:pt x="604" y="1837"/>
                      <a:pt x="668" y="1830"/>
                      <a:pt x="729" y="1816"/>
                    </a:cubicBezTo>
                    <a:lnTo>
                      <a:pt x="1828" y="1532"/>
                    </a:lnTo>
                    <a:lnTo>
                      <a:pt x="3284" y="2390"/>
                    </a:lnTo>
                    <a:lnTo>
                      <a:pt x="2773" y="3019"/>
                    </a:lnTo>
                    <a:cubicBezTo>
                      <a:pt x="2685" y="3124"/>
                      <a:pt x="2730" y="3243"/>
                      <a:pt x="2862" y="3321"/>
                    </a:cubicBezTo>
                    <a:cubicBezTo>
                      <a:pt x="2903" y="3345"/>
                      <a:pt x="2948" y="3365"/>
                      <a:pt x="2995" y="3378"/>
                    </a:cubicBezTo>
                    <a:cubicBezTo>
                      <a:pt x="3058" y="3395"/>
                      <a:pt x="3125" y="3402"/>
                      <a:pt x="3191" y="3402"/>
                    </a:cubicBezTo>
                    <a:cubicBezTo>
                      <a:pt x="3374" y="3402"/>
                      <a:pt x="3550" y="3342"/>
                      <a:pt x="3638" y="3241"/>
                    </a:cubicBezTo>
                    <a:lnTo>
                      <a:pt x="5959" y="397"/>
                    </a:lnTo>
                    <a:cubicBezTo>
                      <a:pt x="6041" y="287"/>
                      <a:pt x="6002" y="164"/>
                      <a:pt x="5859" y="87"/>
                    </a:cubicBezTo>
                    <a:cubicBezTo>
                      <a:pt x="5773" y="31"/>
                      <a:pt x="5645" y="0"/>
                      <a:pt x="55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2" name="Google Shape;2672;p77"/>
              <p:cNvSpPr/>
              <p:nvPr/>
            </p:nvSpPr>
            <p:spPr>
              <a:xfrm>
                <a:off x="2479223" y="2534691"/>
                <a:ext cx="198520" cy="114576"/>
              </a:xfrm>
              <a:custGeom>
                <a:avLst/>
                <a:gdLst/>
                <a:ahLst/>
                <a:cxnLst/>
                <a:rect l="l" t="t" r="r" b="b"/>
                <a:pathLst>
                  <a:path w="6040" h="3486" extrusionOk="0">
                    <a:moveTo>
                      <a:pt x="4438" y="934"/>
                    </a:moveTo>
                    <a:lnTo>
                      <a:pt x="3696" y="1846"/>
                    </a:lnTo>
                    <a:lnTo>
                      <a:pt x="2845" y="1344"/>
                    </a:lnTo>
                    <a:lnTo>
                      <a:pt x="4438" y="934"/>
                    </a:lnTo>
                    <a:close/>
                    <a:moveTo>
                      <a:pt x="4665" y="788"/>
                    </a:moveTo>
                    <a:lnTo>
                      <a:pt x="2626" y="1313"/>
                    </a:lnTo>
                    <a:lnTo>
                      <a:pt x="3716" y="1954"/>
                    </a:lnTo>
                    <a:lnTo>
                      <a:pt x="4665" y="788"/>
                    </a:lnTo>
                    <a:close/>
                    <a:moveTo>
                      <a:pt x="5501" y="85"/>
                    </a:moveTo>
                    <a:cubicBezTo>
                      <a:pt x="5624" y="85"/>
                      <a:pt x="5743" y="113"/>
                      <a:pt x="5824" y="164"/>
                    </a:cubicBezTo>
                    <a:lnTo>
                      <a:pt x="5826" y="166"/>
                    </a:lnTo>
                    <a:cubicBezTo>
                      <a:pt x="5891" y="201"/>
                      <a:pt x="5934" y="248"/>
                      <a:pt x="5945" y="296"/>
                    </a:cubicBezTo>
                    <a:cubicBezTo>
                      <a:pt x="5952" y="337"/>
                      <a:pt x="5941" y="379"/>
                      <a:pt x="5913" y="412"/>
                    </a:cubicBezTo>
                    <a:lnTo>
                      <a:pt x="3593" y="3255"/>
                    </a:lnTo>
                    <a:cubicBezTo>
                      <a:pt x="3512" y="3347"/>
                      <a:pt x="3347" y="3401"/>
                      <a:pt x="3177" y="3401"/>
                    </a:cubicBezTo>
                    <a:cubicBezTo>
                      <a:pt x="3114" y="3401"/>
                      <a:pt x="3051" y="3394"/>
                      <a:pt x="2992" y="3379"/>
                    </a:cubicBezTo>
                    <a:cubicBezTo>
                      <a:pt x="2949" y="3367"/>
                      <a:pt x="2909" y="3349"/>
                      <a:pt x="2871" y="3327"/>
                    </a:cubicBezTo>
                    <a:cubicBezTo>
                      <a:pt x="2807" y="3289"/>
                      <a:pt x="2767" y="3242"/>
                      <a:pt x="2759" y="3193"/>
                    </a:cubicBezTo>
                    <a:cubicBezTo>
                      <a:pt x="2754" y="3153"/>
                      <a:pt x="2765" y="3114"/>
                      <a:pt x="2793" y="3087"/>
                    </a:cubicBezTo>
                    <a:lnTo>
                      <a:pt x="3334" y="2419"/>
                    </a:lnTo>
                    <a:lnTo>
                      <a:pt x="1822" y="1529"/>
                    </a:lnTo>
                    <a:lnTo>
                      <a:pt x="707" y="1818"/>
                    </a:lnTo>
                    <a:cubicBezTo>
                      <a:pt x="649" y="1832"/>
                      <a:pt x="589" y="1838"/>
                      <a:pt x="530" y="1838"/>
                    </a:cubicBezTo>
                    <a:cubicBezTo>
                      <a:pt x="410" y="1838"/>
                      <a:pt x="295" y="1811"/>
                      <a:pt x="210" y="1762"/>
                    </a:cubicBezTo>
                    <a:cubicBezTo>
                      <a:pt x="179" y="1744"/>
                      <a:pt x="151" y="1721"/>
                      <a:pt x="126" y="1694"/>
                    </a:cubicBezTo>
                    <a:cubicBezTo>
                      <a:pt x="98" y="1660"/>
                      <a:pt x="89" y="1613"/>
                      <a:pt x="103" y="1570"/>
                    </a:cubicBezTo>
                    <a:cubicBezTo>
                      <a:pt x="128" y="1494"/>
                      <a:pt x="222" y="1427"/>
                      <a:pt x="352" y="1391"/>
                    </a:cubicBezTo>
                    <a:lnTo>
                      <a:pt x="5321" y="106"/>
                    </a:lnTo>
                    <a:cubicBezTo>
                      <a:pt x="5379" y="92"/>
                      <a:pt x="5441" y="85"/>
                      <a:pt x="5501" y="85"/>
                    </a:cubicBezTo>
                    <a:close/>
                    <a:moveTo>
                      <a:pt x="5497" y="0"/>
                    </a:moveTo>
                    <a:cubicBezTo>
                      <a:pt x="5431" y="0"/>
                      <a:pt x="5363" y="7"/>
                      <a:pt x="5300" y="22"/>
                    </a:cubicBezTo>
                    <a:lnTo>
                      <a:pt x="330" y="1309"/>
                    </a:lnTo>
                    <a:cubicBezTo>
                      <a:pt x="169" y="1353"/>
                      <a:pt x="57" y="1438"/>
                      <a:pt x="22" y="1542"/>
                    </a:cubicBezTo>
                    <a:cubicBezTo>
                      <a:pt x="0" y="1609"/>
                      <a:pt x="12" y="1680"/>
                      <a:pt x="61" y="1745"/>
                    </a:cubicBezTo>
                    <a:cubicBezTo>
                      <a:pt x="91" y="1780"/>
                      <a:pt x="126" y="1809"/>
                      <a:pt x="167" y="1832"/>
                    </a:cubicBezTo>
                    <a:cubicBezTo>
                      <a:pt x="264" y="1890"/>
                      <a:pt x="395" y="1920"/>
                      <a:pt x="529" y="1920"/>
                    </a:cubicBezTo>
                    <a:cubicBezTo>
                      <a:pt x="596" y="1920"/>
                      <a:pt x="663" y="1912"/>
                      <a:pt x="728" y="1897"/>
                    </a:cubicBezTo>
                    <a:lnTo>
                      <a:pt x="1809" y="1619"/>
                    </a:lnTo>
                    <a:lnTo>
                      <a:pt x="3207" y="2443"/>
                    </a:lnTo>
                    <a:lnTo>
                      <a:pt x="2728" y="3032"/>
                    </a:lnTo>
                    <a:cubicBezTo>
                      <a:pt x="2685" y="3079"/>
                      <a:pt x="2665" y="3143"/>
                      <a:pt x="2676" y="3207"/>
                    </a:cubicBezTo>
                    <a:cubicBezTo>
                      <a:pt x="2687" y="3280"/>
                      <a:pt x="2742" y="3347"/>
                      <a:pt x="2828" y="3398"/>
                    </a:cubicBezTo>
                    <a:cubicBezTo>
                      <a:pt x="2872" y="3424"/>
                      <a:pt x="2920" y="3445"/>
                      <a:pt x="2971" y="3459"/>
                    </a:cubicBezTo>
                    <a:cubicBezTo>
                      <a:pt x="3039" y="3476"/>
                      <a:pt x="3108" y="3485"/>
                      <a:pt x="3177" y="3485"/>
                    </a:cubicBezTo>
                    <a:cubicBezTo>
                      <a:pt x="3371" y="3485"/>
                      <a:pt x="3560" y="3420"/>
                      <a:pt x="3657" y="3310"/>
                    </a:cubicBezTo>
                    <a:lnTo>
                      <a:pt x="5980" y="462"/>
                    </a:lnTo>
                    <a:cubicBezTo>
                      <a:pt x="6023" y="412"/>
                      <a:pt x="6040" y="344"/>
                      <a:pt x="6027" y="278"/>
                    </a:cubicBezTo>
                    <a:cubicBezTo>
                      <a:pt x="6010" y="203"/>
                      <a:pt x="5955" y="140"/>
                      <a:pt x="5868" y="91"/>
                    </a:cubicBezTo>
                    <a:cubicBezTo>
                      <a:pt x="5774" y="32"/>
                      <a:pt x="5637" y="0"/>
                      <a:pt x="549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3" name="Google Shape;2673;p77"/>
              <p:cNvSpPr/>
              <p:nvPr/>
            </p:nvSpPr>
            <p:spPr>
              <a:xfrm>
                <a:off x="2626568" y="2572225"/>
                <a:ext cx="196482" cy="110829"/>
              </a:xfrm>
              <a:custGeom>
                <a:avLst/>
                <a:gdLst/>
                <a:ahLst/>
                <a:cxnLst/>
                <a:rect l="l" t="t" r="r" b="b"/>
                <a:pathLst>
                  <a:path w="5978" h="3372" extrusionOk="0">
                    <a:moveTo>
                      <a:pt x="2904" y="1"/>
                    </a:moveTo>
                    <a:cubicBezTo>
                      <a:pt x="2785" y="1"/>
                      <a:pt x="2664" y="28"/>
                      <a:pt x="2568" y="82"/>
                    </a:cubicBezTo>
                    <a:cubicBezTo>
                      <a:pt x="2383" y="188"/>
                      <a:pt x="2366" y="363"/>
                      <a:pt x="2553" y="473"/>
                    </a:cubicBezTo>
                    <a:lnTo>
                      <a:pt x="3499" y="1030"/>
                    </a:lnTo>
                    <a:lnTo>
                      <a:pt x="194" y="2902"/>
                    </a:lnTo>
                    <a:cubicBezTo>
                      <a:pt x="1" y="3011"/>
                      <a:pt x="2" y="3183"/>
                      <a:pt x="182" y="3290"/>
                    </a:cubicBezTo>
                    <a:cubicBezTo>
                      <a:pt x="275" y="3344"/>
                      <a:pt x="395" y="3371"/>
                      <a:pt x="516" y="3371"/>
                    </a:cubicBezTo>
                    <a:cubicBezTo>
                      <a:pt x="636" y="3371"/>
                      <a:pt x="756" y="3344"/>
                      <a:pt x="852" y="3290"/>
                    </a:cubicBezTo>
                    <a:lnTo>
                      <a:pt x="4158" y="1418"/>
                    </a:lnTo>
                    <a:lnTo>
                      <a:pt x="5111" y="1979"/>
                    </a:lnTo>
                    <a:cubicBezTo>
                      <a:pt x="5199" y="2031"/>
                      <a:pt x="5320" y="2057"/>
                      <a:pt x="5442" y="2057"/>
                    </a:cubicBezTo>
                    <a:cubicBezTo>
                      <a:pt x="5567" y="2057"/>
                      <a:pt x="5693" y="2030"/>
                      <a:pt x="5787" y="1976"/>
                    </a:cubicBezTo>
                    <a:cubicBezTo>
                      <a:pt x="5978" y="1868"/>
                      <a:pt x="5977" y="1695"/>
                      <a:pt x="5797" y="1590"/>
                    </a:cubicBezTo>
                    <a:lnTo>
                      <a:pt x="3239" y="83"/>
                    </a:lnTo>
                    <a:cubicBezTo>
                      <a:pt x="3146" y="28"/>
                      <a:pt x="3025" y="1"/>
                      <a:pt x="29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4" name="Google Shape;2674;p77"/>
              <p:cNvSpPr/>
              <p:nvPr/>
            </p:nvSpPr>
            <p:spPr>
              <a:xfrm>
                <a:off x="2626699" y="2570812"/>
                <a:ext cx="196219" cy="113656"/>
              </a:xfrm>
              <a:custGeom>
                <a:avLst/>
                <a:gdLst/>
                <a:ahLst/>
                <a:cxnLst/>
                <a:rect l="l" t="t" r="r" b="b"/>
                <a:pathLst>
                  <a:path w="5970" h="3458" extrusionOk="0">
                    <a:moveTo>
                      <a:pt x="2885" y="86"/>
                    </a:moveTo>
                    <a:cubicBezTo>
                      <a:pt x="2890" y="86"/>
                      <a:pt x="2895" y="86"/>
                      <a:pt x="2900" y="86"/>
                    </a:cubicBezTo>
                    <a:cubicBezTo>
                      <a:pt x="3013" y="86"/>
                      <a:pt x="3127" y="111"/>
                      <a:pt x="3214" y="162"/>
                    </a:cubicBezTo>
                    <a:lnTo>
                      <a:pt x="5772" y="1668"/>
                    </a:lnTo>
                    <a:cubicBezTo>
                      <a:pt x="5846" y="1712"/>
                      <a:pt x="5887" y="1765"/>
                      <a:pt x="5885" y="1823"/>
                    </a:cubicBezTo>
                    <a:cubicBezTo>
                      <a:pt x="5885" y="1881"/>
                      <a:pt x="5841" y="1937"/>
                      <a:pt x="5762" y="1983"/>
                    </a:cubicBezTo>
                    <a:cubicBezTo>
                      <a:pt x="5674" y="2032"/>
                      <a:pt x="5556" y="2057"/>
                      <a:pt x="5438" y="2057"/>
                    </a:cubicBezTo>
                    <a:cubicBezTo>
                      <a:pt x="5324" y="2057"/>
                      <a:pt x="5210" y="2033"/>
                      <a:pt x="5129" y="1985"/>
                    </a:cubicBezTo>
                    <a:lnTo>
                      <a:pt x="4155" y="1411"/>
                    </a:lnTo>
                    <a:lnTo>
                      <a:pt x="828" y="3296"/>
                    </a:lnTo>
                    <a:cubicBezTo>
                      <a:pt x="738" y="3347"/>
                      <a:pt x="625" y="3373"/>
                      <a:pt x="512" y="3373"/>
                    </a:cubicBezTo>
                    <a:cubicBezTo>
                      <a:pt x="399" y="3373"/>
                      <a:pt x="287" y="3347"/>
                      <a:pt x="200" y="3296"/>
                    </a:cubicBezTo>
                    <a:cubicBezTo>
                      <a:pt x="126" y="3254"/>
                      <a:pt x="85" y="3200"/>
                      <a:pt x="87" y="3142"/>
                    </a:cubicBezTo>
                    <a:cubicBezTo>
                      <a:pt x="87" y="3084"/>
                      <a:pt x="131" y="3027"/>
                      <a:pt x="210" y="2981"/>
                    </a:cubicBezTo>
                    <a:lnTo>
                      <a:pt x="3578" y="1073"/>
                    </a:lnTo>
                    <a:lnTo>
                      <a:pt x="2569" y="479"/>
                    </a:lnTo>
                    <a:cubicBezTo>
                      <a:pt x="2498" y="436"/>
                      <a:pt x="2459" y="383"/>
                      <a:pt x="2459" y="327"/>
                    </a:cubicBezTo>
                    <a:cubicBezTo>
                      <a:pt x="2459" y="267"/>
                      <a:pt x="2506" y="207"/>
                      <a:pt x="2585" y="162"/>
                    </a:cubicBezTo>
                    <a:cubicBezTo>
                      <a:pt x="2678" y="112"/>
                      <a:pt x="2781" y="86"/>
                      <a:pt x="2885" y="86"/>
                    </a:cubicBezTo>
                    <a:close/>
                    <a:moveTo>
                      <a:pt x="2900" y="0"/>
                    </a:moveTo>
                    <a:cubicBezTo>
                      <a:pt x="2774" y="0"/>
                      <a:pt x="2646" y="29"/>
                      <a:pt x="2543" y="87"/>
                    </a:cubicBezTo>
                    <a:cubicBezTo>
                      <a:pt x="2437" y="148"/>
                      <a:pt x="2374" y="234"/>
                      <a:pt x="2374" y="326"/>
                    </a:cubicBezTo>
                    <a:cubicBezTo>
                      <a:pt x="2374" y="413"/>
                      <a:pt x="2428" y="492"/>
                      <a:pt x="2526" y="551"/>
                    </a:cubicBezTo>
                    <a:lnTo>
                      <a:pt x="3410" y="1072"/>
                    </a:lnTo>
                    <a:lnTo>
                      <a:pt x="167" y="2909"/>
                    </a:lnTo>
                    <a:cubicBezTo>
                      <a:pt x="62" y="2968"/>
                      <a:pt x="2" y="3053"/>
                      <a:pt x="2" y="3142"/>
                    </a:cubicBezTo>
                    <a:cubicBezTo>
                      <a:pt x="1" y="3229"/>
                      <a:pt x="57" y="3309"/>
                      <a:pt x="157" y="3369"/>
                    </a:cubicBezTo>
                    <a:cubicBezTo>
                      <a:pt x="257" y="3428"/>
                      <a:pt x="384" y="3458"/>
                      <a:pt x="512" y="3458"/>
                    </a:cubicBezTo>
                    <a:cubicBezTo>
                      <a:pt x="515" y="3458"/>
                      <a:pt x="517" y="3458"/>
                      <a:pt x="520" y="3458"/>
                    </a:cubicBezTo>
                    <a:cubicBezTo>
                      <a:pt x="641" y="3458"/>
                      <a:pt x="761" y="3427"/>
                      <a:pt x="869" y="3369"/>
                    </a:cubicBezTo>
                    <a:lnTo>
                      <a:pt x="4154" y="1509"/>
                    </a:lnTo>
                    <a:lnTo>
                      <a:pt x="5085" y="2057"/>
                    </a:lnTo>
                    <a:cubicBezTo>
                      <a:pt x="5179" y="2113"/>
                      <a:pt x="5308" y="2140"/>
                      <a:pt x="5438" y="2140"/>
                    </a:cubicBezTo>
                    <a:cubicBezTo>
                      <a:pt x="5570" y="2140"/>
                      <a:pt x="5703" y="2112"/>
                      <a:pt x="5803" y="2056"/>
                    </a:cubicBezTo>
                    <a:cubicBezTo>
                      <a:pt x="5910" y="1995"/>
                      <a:pt x="5969" y="1911"/>
                      <a:pt x="5969" y="1823"/>
                    </a:cubicBezTo>
                    <a:cubicBezTo>
                      <a:pt x="5970" y="1735"/>
                      <a:pt x="5915" y="1655"/>
                      <a:pt x="5815" y="1595"/>
                    </a:cubicBezTo>
                    <a:lnTo>
                      <a:pt x="3257" y="89"/>
                    </a:lnTo>
                    <a:cubicBezTo>
                      <a:pt x="3156" y="30"/>
                      <a:pt x="3029" y="0"/>
                      <a:pt x="290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5" name="Google Shape;2675;p77"/>
              <p:cNvSpPr/>
              <p:nvPr/>
            </p:nvSpPr>
            <p:spPr>
              <a:xfrm>
                <a:off x="2722771" y="2653638"/>
                <a:ext cx="227542" cy="129104"/>
              </a:xfrm>
              <a:custGeom>
                <a:avLst/>
                <a:gdLst/>
                <a:ahLst/>
                <a:cxnLst/>
                <a:rect l="l" t="t" r="r" b="b"/>
                <a:pathLst>
                  <a:path w="6923" h="3928" extrusionOk="0">
                    <a:moveTo>
                      <a:pt x="4186" y="1"/>
                    </a:moveTo>
                    <a:cubicBezTo>
                      <a:pt x="4066" y="1"/>
                      <a:pt x="3945" y="28"/>
                      <a:pt x="3849" y="83"/>
                    </a:cubicBezTo>
                    <a:lnTo>
                      <a:pt x="197" y="2151"/>
                    </a:lnTo>
                    <a:cubicBezTo>
                      <a:pt x="6" y="2259"/>
                      <a:pt x="1" y="2429"/>
                      <a:pt x="187" y="2538"/>
                    </a:cubicBezTo>
                    <a:cubicBezTo>
                      <a:pt x="281" y="2594"/>
                      <a:pt x="405" y="2622"/>
                      <a:pt x="529" y="2622"/>
                    </a:cubicBezTo>
                    <a:cubicBezTo>
                      <a:pt x="648" y="2622"/>
                      <a:pt x="768" y="2596"/>
                      <a:pt x="862" y="2543"/>
                    </a:cubicBezTo>
                    <a:lnTo>
                      <a:pt x="2348" y="1701"/>
                    </a:lnTo>
                    <a:lnTo>
                      <a:pt x="3900" y="2615"/>
                    </a:lnTo>
                    <a:lnTo>
                      <a:pt x="2414" y="3456"/>
                    </a:lnTo>
                    <a:cubicBezTo>
                      <a:pt x="2222" y="3565"/>
                      <a:pt x="2216" y="3734"/>
                      <a:pt x="2403" y="3844"/>
                    </a:cubicBezTo>
                    <a:cubicBezTo>
                      <a:pt x="2497" y="3899"/>
                      <a:pt x="2621" y="3928"/>
                      <a:pt x="2745" y="3928"/>
                    </a:cubicBezTo>
                    <a:cubicBezTo>
                      <a:pt x="2865" y="3928"/>
                      <a:pt x="2985" y="3901"/>
                      <a:pt x="3080" y="3848"/>
                    </a:cubicBezTo>
                    <a:lnTo>
                      <a:pt x="6730" y="1779"/>
                    </a:lnTo>
                    <a:cubicBezTo>
                      <a:pt x="6923" y="1671"/>
                      <a:pt x="6921" y="1498"/>
                      <a:pt x="6737" y="1388"/>
                    </a:cubicBezTo>
                    <a:cubicBezTo>
                      <a:pt x="6643" y="1334"/>
                      <a:pt x="6523" y="1306"/>
                      <a:pt x="6403" y="1306"/>
                    </a:cubicBezTo>
                    <a:cubicBezTo>
                      <a:pt x="6283" y="1306"/>
                      <a:pt x="6162" y="1333"/>
                      <a:pt x="6066" y="1387"/>
                    </a:cubicBezTo>
                    <a:lnTo>
                      <a:pt x="4581" y="2229"/>
                    </a:lnTo>
                    <a:lnTo>
                      <a:pt x="3029" y="1315"/>
                    </a:lnTo>
                    <a:lnTo>
                      <a:pt x="4514" y="474"/>
                    </a:lnTo>
                    <a:cubicBezTo>
                      <a:pt x="4706" y="365"/>
                      <a:pt x="4706" y="193"/>
                      <a:pt x="4519" y="84"/>
                    </a:cubicBezTo>
                    <a:cubicBezTo>
                      <a:pt x="4426" y="28"/>
                      <a:pt x="4306" y="1"/>
                      <a:pt x="41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6" name="Google Shape;2676;p77"/>
              <p:cNvSpPr/>
              <p:nvPr/>
            </p:nvSpPr>
            <p:spPr>
              <a:xfrm>
                <a:off x="2723001" y="2652258"/>
                <a:ext cx="227147" cy="131864"/>
              </a:xfrm>
              <a:custGeom>
                <a:avLst/>
                <a:gdLst/>
                <a:ahLst/>
                <a:cxnLst/>
                <a:rect l="l" t="t" r="r" b="b"/>
                <a:pathLst>
                  <a:path w="6911" h="4012" extrusionOk="0">
                    <a:moveTo>
                      <a:pt x="4180" y="85"/>
                    </a:moveTo>
                    <a:cubicBezTo>
                      <a:pt x="4293" y="85"/>
                      <a:pt x="4405" y="110"/>
                      <a:pt x="4492" y="161"/>
                    </a:cubicBezTo>
                    <a:cubicBezTo>
                      <a:pt x="4567" y="207"/>
                      <a:pt x="4610" y="263"/>
                      <a:pt x="4609" y="320"/>
                    </a:cubicBezTo>
                    <a:cubicBezTo>
                      <a:pt x="4609" y="378"/>
                      <a:pt x="4566" y="434"/>
                      <a:pt x="4486" y="479"/>
                    </a:cubicBezTo>
                    <a:lnTo>
                      <a:pt x="2937" y="1356"/>
                    </a:lnTo>
                    <a:lnTo>
                      <a:pt x="4574" y="2320"/>
                    </a:lnTo>
                    <a:lnTo>
                      <a:pt x="6080" y="1466"/>
                    </a:lnTo>
                    <a:cubicBezTo>
                      <a:pt x="6168" y="1415"/>
                      <a:pt x="6281" y="1390"/>
                      <a:pt x="6393" y="1390"/>
                    </a:cubicBezTo>
                    <a:cubicBezTo>
                      <a:pt x="6507" y="1390"/>
                      <a:pt x="6620" y="1416"/>
                      <a:pt x="6707" y="1467"/>
                    </a:cubicBezTo>
                    <a:cubicBezTo>
                      <a:pt x="6784" y="1512"/>
                      <a:pt x="6827" y="1568"/>
                      <a:pt x="6826" y="1626"/>
                    </a:cubicBezTo>
                    <a:cubicBezTo>
                      <a:pt x="6826" y="1683"/>
                      <a:pt x="6782" y="1739"/>
                      <a:pt x="6703" y="1784"/>
                    </a:cubicBezTo>
                    <a:lnTo>
                      <a:pt x="3052" y="3853"/>
                    </a:lnTo>
                    <a:cubicBezTo>
                      <a:pt x="2965" y="3902"/>
                      <a:pt x="2852" y="3927"/>
                      <a:pt x="2739" y="3927"/>
                    </a:cubicBezTo>
                    <a:cubicBezTo>
                      <a:pt x="2622" y="3927"/>
                      <a:pt x="2505" y="3901"/>
                      <a:pt x="2416" y="3849"/>
                    </a:cubicBezTo>
                    <a:cubicBezTo>
                      <a:pt x="2342" y="3805"/>
                      <a:pt x="2302" y="3750"/>
                      <a:pt x="2302" y="3694"/>
                    </a:cubicBezTo>
                    <a:cubicBezTo>
                      <a:pt x="2302" y="3637"/>
                      <a:pt x="2346" y="3581"/>
                      <a:pt x="2427" y="3536"/>
                    </a:cubicBezTo>
                    <a:lnTo>
                      <a:pt x="3976" y="2657"/>
                    </a:lnTo>
                    <a:lnTo>
                      <a:pt x="2341" y="1695"/>
                    </a:lnTo>
                    <a:lnTo>
                      <a:pt x="835" y="2547"/>
                    </a:lnTo>
                    <a:cubicBezTo>
                      <a:pt x="747" y="2597"/>
                      <a:pt x="634" y="2622"/>
                      <a:pt x="521" y="2622"/>
                    </a:cubicBezTo>
                    <a:cubicBezTo>
                      <a:pt x="404" y="2622"/>
                      <a:pt x="288" y="2596"/>
                      <a:pt x="201" y="2543"/>
                    </a:cubicBezTo>
                    <a:cubicBezTo>
                      <a:pt x="126" y="2499"/>
                      <a:pt x="85" y="2445"/>
                      <a:pt x="85" y="2390"/>
                    </a:cubicBezTo>
                    <a:cubicBezTo>
                      <a:pt x="86" y="2333"/>
                      <a:pt x="130" y="2275"/>
                      <a:pt x="211" y="2230"/>
                    </a:cubicBezTo>
                    <a:lnTo>
                      <a:pt x="3863" y="161"/>
                    </a:lnTo>
                    <a:cubicBezTo>
                      <a:pt x="3953" y="110"/>
                      <a:pt x="4067" y="85"/>
                      <a:pt x="4180" y="85"/>
                    </a:cubicBezTo>
                    <a:close/>
                    <a:moveTo>
                      <a:pt x="4178" y="0"/>
                    </a:moveTo>
                    <a:cubicBezTo>
                      <a:pt x="4051" y="0"/>
                      <a:pt x="3924" y="30"/>
                      <a:pt x="3821" y="88"/>
                    </a:cubicBezTo>
                    <a:lnTo>
                      <a:pt x="169" y="2157"/>
                    </a:lnTo>
                    <a:cubicBezTo>
                      <a:pt x="61" y="2218"/>
                      <a:pt x="1" y="2301"/>
                      <a:pt x="1" y="2389"/>
                    </a:cubicBezTo>
                    <a:cubicBezTo>
                      <a:pt x="0" y="2476"/>
                      <a:pt x="56" y="2556"/>
                      <a:pt x="158" y="2616"/>
                    </a:cubicBezTo>
                    <a:cubicBezTo>
                      <a:pt x="260" y="2676"/>
                      <a:pt x="391" y="2706"/>
                      <a:pt x="522" y="2706"/>
                    </a:cubicBezTo>
                    <a:cubicBezTo>
                      <a:pt x="650" y="2706"/>
                      <a:pt x="776" y="2678"/>
                      <a:pt x="876" y="2622"/>
                    </a:cubicBezTo>
                    <a:lnTo>
                      <a:pt x="2341" y="1792"/>
                    </a:lnTo>
                    <a:lnTo>
                      <a:pt x="3808" y="2655"/>
                    </a:lnTo>
                    <a:lnTo>
                      <a:pt x="2386" y="3461"/>
                    </a:lnTo>
                    <a:cubicBezTo>
                      <a:pt x="2278" y="3522"/>
                      <a:pt x="2218" y="3607"/>
                      <a:pt x="2217" y="3694"/>
                    </a:cubicBezTo>
                    <a:cubicBezTo>
                      <a:pt x="2217" y="3782"/>
                      <a:pt x="2273" y="3862"/>
                      <a:pt x="2375" y="3922"/>
                    </a:cubicBezTo>
                    <a:cubicBezTo>
                      <a:pt x="2476" y="3982"/>
                      <a:pt x="2608" y="4012"/>
                      <a:pt x="2739" y="4012"/>
                    </a:cubicBezTo>
                    <a:cubicBezTo>
                      <a:pt x="2866" y="4012"/>
                      <a:pt x="2993" y="3983"/>
                      <a:pt x="3092" y="3926"/>
                    </a:cubicBezTo>
                    <a:lnTo>
                      <a:pt x="6744" y="1857"/>
                    </a:lnTo>
                    <a:cubicBezTo>
                      <a:pt x="6851" y="1797"/>
                      <a:pt x="6909" y="1714"/>
                      <a:pt x="6909" y="1626"/>
                    </a:cubicBezTo>
                    <a:cubicBezTo>
                      <a:pt x="6910" y="1537"/>
                      <a:pt x="6853" y="1455"/>
                      <a:pt x="6750" y="1394"/>
                    </a:cubicBezTo>
                    <a:cubicBezTo>
                      <a:pt x="6650" y="1335"/>
                      <a:pt x="6522" y="1305"/>
                      <a:pt x="6394" y="1305"/>
                    </a:cubicBezTo>
                    <a:cubicBezTo>
                      <a:pt x="6268" y="1305"/>
                      <a:pt x="6141" y="1334"/>
                      <a:pt x="6038" y="1393"/>
                    </a:cubicBezTo>
                    <a:lnTo>
                      <a:pt x="4574" y="2222"/>
                    </a:lnTo>
                    <a:lnTo>
                      <a:pt x="3105" y="1357"/>
                    </a:lnTo>
                    <a:lnTo>
                      <a:pt x="4528" y="553"/>
                    </a:lnTo>
                    <a:cubicBezTo>
                      <a:pt x="4633" y="492"/>
                      <a:pt x="4692" y="410"/>
                      <a:pt x="4693" y="321"/>
                    </a:cubicBezTo>
                    <a:cubicBezTo>
                      <a:pt x="4693" y="233"/>
                      <a:pt x="4637" y="151"/>
                      <a:pt x="4533" y="89"/>
                    </a:cubicBezTo>
                    <a:cubicBezTo>
                      <a:pt x="4433" y="30"/>
                      <a:pt x="4306" y="0"/>
                      <a:pt x="41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7" name="Google Shape;2677;p77"/>
              <p:cNvSpPr/>
              <p:nvPr/>
            </p:nvSpPr>
            <p:spPr>
              <a:xfrm>
                <a:off x="1087810" y="3278449"/>
                <a:ext cx="851696" cy="497975"/>
              </a:xfrm>
              <a:custGeom>
                <a:avLst/>
                <a:gdLst/>
                <a:ahLst/>
                <a:cxnLst/>
                <a:rect l="l" t="t" r="r" b="b"/>
                <a:pathLst>
                  <a:path w="25913" h="15151" extrusionOk="0">
                    <a:moveTo>
                      <a:pt x="1" y="1"/>
                    </a:moveTo>
                    <a:lnTo>
                      <a:pt x="1095" y="683"/>
                    </a:lnTo>
                    <a:lnTo>
                      <a:pt x="3996" y="2457"/>
                    </a:lnTo>
                    <a:cubicBezTo>
                      <a:pt x="5203" y="3181"/>
                      <a:pt x="6602" y="4039"/>
                      <a:pt x="8118" y="4934"/>
                    </a:cubicBezTo>
                    <a:lnTo>
                      <a:pt x="12862" y="7737"/>
                    </a:lnTo>
                    <a:lnTo>
                      <a:pt x="17632" y="10497"/>
                    </a:lnTo>
                    <a:cubicBezTo>
                      <a:pt x="19154" y="11379"/>
                      <a:pt x="20587" y="12179"/>
                      <a:pt x="21810" y="12874"/>
                    </a:cubicBezTo>
                    <a:cubicBezTo>
                      <a:pt x="23034" y="13570"/>
                      <a:pt x="24063" y="14130"/>
                      <a:pt x="24779" y="14531"/>
                    </a:cubicBezTo>
                    <a:lnTo>
                      <a:pt x="25912" y="15151"/>
                    </a:lnTo>
                    <a:lnTo>
                      <a:pt x="25912" y="15151"/>
                    </a:lnTo>
                    <a:lnTo>
                      <a:pt x="24816" y="14469"/>
                    </a:lnTo>
                    <a:cubicBezTo>
                      <a:pt x="24116" y="14042"/>
                      <a:pt x="23122" y="13417"/>
                      <a:pt x="21915" y="12694"/>
                    </a:cubicBezTo>
                    <a:cubicBezTo>
                      <a:pt x="20708" y="11970"/>
                      <a:pt x="19309" y="11111"/>
                      <a:pt x="17795" y="10218"/>
                    </a:cubicBezTo>
                    <a:lnTo>
                      <a:pt x="13049" y="7416"/>
                    </a:lnTo>
                    <a:lnTo>
                      <a:pt x="8279" y="4655"/>
                    </a:lnTo>
                    <a:cubicBezTo>
                      <a:pt x="6757" y="3774"/>
                      <a:pt x="5324" y="2974"/>
                      <a:pt x="4102" y="2278"/>
                    </a:cubicBezTo>
                    <a:lnTo>
                      <a:pt x="1132" y="620"/>
                    </a:lnTo>
                    <a:lnTo>
                      <a:pt x="1" y="1"/>
                    </a:lnTo>
                    <a:close/>
                  </a:path>
                </a:pathLst>
              </a:custGeom>
              <a:solidFill>
                <a:srgbClr val="DCDCDE"/>
              </a:solidFill>
              <a:ln>
                <a:noFill/>
              </a:ln>
            </p:spPr>
            <p:txBody>
              <a:bodyPr spcFirstLastPara="1" wrap="square" lIns="121900" tIns="121900" rIns="121900" bIns="121900" anchor="ctr" anchorCtr="0">
                <a:noAutofit/>
              </a:bodyPr>
              <a:lstStyle/>
              <a:p>
                <a:endParaRPr sz="2400"/>
              </a:p>
            </p:txBody>
          </p:sp>
          <p:sp>
            <p:nvSpPr>
              <p:cNvPr id="2678" name="Google Shape;2678;p77"/>
              <p:cNvSpPr/>
              <p:nvPr/>
            </p:nvSpPr>
            <p:spPr>
              <a:xfrm>
                <a:off x="876373" y="3241868"/>
                <a:ext cx="707440" cy="420803"/>
              </a:xfrm>
              <a:custGeom>
                <a:avLst/>
                <a:gdLst/>
                <a:ahLst/>
                <a:cxnLst/>
                <a:rect l="l" t="t" r="r" b="b"/>
                <a:pathLst>
                  <a:path w="21524" h="12803" extrusionOk="0">
                    <a:moveTo>
                      <a:pt x="1" y="1"/>
                    </a:moveTo>
                    <a:lnTo>
                      <a:pt x="908" y="581"/>
                    </a:lnTo>
                    <a:cubicBezTo>
                      <a:pt x="1489" y="945"/>
                      <a:pt x="2311" y="1476"/>
                      <a:pt x="3312" y="2090"/>
                    </a:cubicBezTo>
                    <a:cubicBezTo>
                      <a:pt x="4312" y="2703"/>
                      <a:pt x="5471" y="3432"/>
                      <a:pt x="6729" y="4189"/>
                    </a:cubicBezTo>
                    <a:lnTo>
                      <a:pt x="10667" y="6561"/>
                    </a:lnTo>
                    <a:lnTo>
                      <a:pt x="14630" y="8890"/>
                    </a:lnTo>
                    <a:cubicBezTo>
                      <a:pt x="15894" y="9635"/>
                      <a:pt x="17088" y="10305"/>
                      <a:pt x="18106" y="10891"/>
                    </a:cubicBezTo>
                    <a:cubicBezTo>
                      <a:pt x="19123" y="11477"/>
                      <a:pt x="19984" y="11946"/>
                      <a:pt x="20580" y="12283"/>
                    </a:cubicBezTo>
                    <a:lnTo>
                      <a:pt x="21524" y="12802"/>
                    </a:lnTo>
                    <a:lnTo>
                      <a:pt x="20618" y="12220"/>
                    </a:lnTo>
                    <a:cubicBezTo>
                      <a:pt x="20037" y="11858"/>
                      <a:pt x="19214" y="11326"/>
                      <a:pt x="18214" y="10713"/>
                    </a:cubicBezTo>
                    <a:cubicBezTo>
                      <a:pt x="17213" y="10098"/>
                      <a:pt x="16055" y="9368"/>
                      <a:pt x="14797" y="8613"/>
                    </a:cubicBezTo>
                    <a:lnTo>
                      <a:pt x="10859" y="6242"/>
                    </a:lnTo>
                    <a:lnTo>
                      <a:pt x="6894" y="3913"/>
                    </a:lnTo>
                    <a:cubicBezTo>
                      <a:pt x="5630" y="3168"/>
                      <a:pt x="4438" y="2496"/>
                      <a:pt x="3420" y="1911"/>
                    </a:cubicBezTo>
                    <a:cubicBezTo>
                      <a:pt x="2400" y="1325"/>
                      <a:pt x="1541" y="856"/>
                      <a:pt x="945" y="519"/>
                    </a:cubicBezTo>
                    <a:lnTo>
                      <a:pt x="1" y="1"/>
                    </a:lnTo>
                    <a:close/>
                  </a:path>
                </a:pathLst>
              </a:custGeom>
              <a:solidFill>
                <a:srgbClr val="DCDCDE"/>
              </a:solidFill>
              <a:ln>
                <a:noFill/>
              </a:ln>
            </p:spPr>
            <p:txBody>
              <a:bodyPr spcFirstLastPara="1" wrap="square" lIns="121900" tIns="121900" rIns="121900" bIns="121900" anchor="ctr" anchorCtr="0">
                <a:noAutofit/>
              </a:bodyPr>
              <a:lstStyle/>
              <a:p>
                <a:endParaRPr sz="2400"/>
              </a:p>
            </p:txBody>
          </p:sp>
          <p:sp>
            <p:nvSpPr>
              <p:cNvPr id="2679" name="Google Shape;2679;p77"/>
              <p:cNvSpPr/>
              <p:nvPr/>
            </p:nvSpPr>
            <p:spPr>
              <a:xfrm>
                <a:off x="1132543" y="3481702"/>
                <a:ext cx="707341" cy="420803"/>
              </a:xfrm>
              <a:custGeom>
                <a:avLst/>
                <a:gdLst/>
                <a:ahLst/>
                <a:cxnLst/>
                <a:rect l="l" t="t" r="r" b="b"/>
                <a:pathLst>
                  <a:path w="21521" h="12803" extrusionOk="0">
                    <a:moveTo>
                      <a:pt x="0" y="1"/>
                    </a:moveTo>
                    <a:lnTo>
                      <a:pt x="906" y="580"/>
                    </a:lnTo>
                    <a:cubicBezTo>
                      <a:pt x="1487" y="943"/>
                      <a:pt x="2308" y="1476"/>
                      <a:pt x="3309" y="2089"/>
                    </a:cubicBezTo>
                    <a:cubicBezTo>
                      <a:pt x="4309" y="2702"/>
                      <a:pt x="5469" y="3433"/>
                      <a:pt x="6727" y="4189"/>
                    </a:cubicBezTo>
                    <a:lnTo>
                      <a:pt x="10664" y="6561"/>
                    </a:lnTo>
                    <a:lnTo>
                      <a:pt x="14628" y="8890"/>
                    </a:lnTo>
                    <a:cubicBezTo>
                      <a:pt x="15892" y="9635"/>
                      <a:pt x="17085" y="10307"/>
                      <a:pt x="18103" y="10892"/>
                    </a:cubicBezTo>
                    <a:cubicBezTo>
                      <a:pt x="19121" y="11478"/>
                      <a:pt x="19980" y="11946"/>
                      <a:pt x="20576" y="12283"/>
                    </a:cubicBezTo>
                    <a:lnTo>
                      <a:pt x="21520" y="12802"/>
                    </a:lnTo>
                    <a:lnTo>
                      <a:pt x="21520" y="12802"/>
                    </a:lnTo>
                    <a:lnTo>
                      <a:pt x="20614" y="12222"/>
                    </a:lnTo>
                    <a:cubicBezTo>
                      <a:pt x="20034" y="11858"/>
                      <a:pt x="19212" y="11326"/>
                      <a:pt x="18211" y="10713"/>
                    </a:cubicBezTo>
                    <a:cubicBezTo>
                      <a:pt x="17211" y="10098"/>
                      <a:pt x="16051" y="9368"/>
                      <a:pt x="14793" y="8613"/>
                    </a:cubicBezTo>
                    <a:lnTo>
                      <a:pt x="10855" y="6242"/>
                    </a:lnTo>
                    <a:lnTo>
                      <a:pt x="6892" y="3913"/>
                    </a:lnTo>
                    <a:cubicBezTo>
                      <a:pt x="5627" y="3168"/>
                      <a:pt x="4434" y="2496"/>
                      <a:pt x="3416" y="1911"/>
                    </a:cubicBezTo>
                    <a:cubicBezTo>
                      <a:pt x="2398" y="1326"/>
                      <a:pt x="1539" y="856"/>
                      <a:pt x="943" y="519"/>
                    </a:cubicBezTo>
                    <a:lnTo>
                      <a:pt x="0" y="1"/>
                    </a:lnTo>
                    <a:close/>
                  </a:path>
                </a:pathLst>
              </a:custGeom>
              <a:solidFill>
                <a:srgbClr val="DCDCDE"/>
              </a:solidFill>
              <a:ln>
                <a:noFill/>
              </a:ln>
            </p:spPr>
            <p:txBody>
              <a:bodyPr spcFirstLastPara="1" wrap="square" lIns="121900" tIns="121900" rIns="121900" bIns="121900" anchor="ctr" anchorCtr="0">
                <a:noAutofit/>
              </a:bodyPr>
              <a:lstStyle/>
              <a:p>
                <a:endParaRPr sz="2400"/>
              </a:p>
            </p:txBody>
          </p:sp>
          <p:sp>
            <p:nvSpPr>
              <p:cNvPr id="2680" name="Google Shape;2680;p77"/>
              <p:cNvSpPr/>
              <p:nvPr/>
            </p:nvSpPr>
            <p:spPr>
              <a:xfrm>
                <a:off x="1628283" y="3715390"/>
                <a:ext cx="234871" cy="468066"/>
              </a:xfrm>
              <a:custGeom>
                <a:avLst/>
                <a:gdLst/>
                <a:ahLst/>
                <a:cxnLst/>
                <a:rect l="l" t="t" r="r" b="b"/>
                <a:pathLst>
                  <a:path w="7146" h="14241" extrusionOk="0">
                    <a:moveTo>
                      <a:pt x="1" y="0"/>
                    </a:moveTo>
                    <a:lnTo>
                      <a:pt x="49" y="10228"/>
                    </a:lnTo>
                    <a:lnTo>
                      <a:pt x="2986" y="10228"/>
                    </a:lnTo>
                    <a:lnTo>
                      <a:pt x="7146" y="14240"/>
                    </a:lnTo>
                    <a:lnTo>
                      <a:pt x="7146" y="4160"/>
                    </a:lnTo>
                    <a:lnTo>
                      <a:pt x="1" y="0"/>
                    </a:lnTo>
                    <a:close/>
                  </a:path>
                </a:pathLst>
              </a:custGeom>
              <a:solidFill>
                <a:srgbClr val="D1002F"/>
              </a:solidFill>
              <a:ln>
                <a:noFill/>
              </a:ln>
            </p:spPr>
            <p:txBody>
              <a:bodyPr spcFirstLastPara="1" wrap="square" lIns="121900" tIns="121900" rIns="121900" bIns="121900" anchor="ctr" anchorCtr="0">
                <a:noAutofit/>
              </a:bodyPr>
              <a:lstStyle/>
              <a:p>
                <a:endParaRPr sz="2400"/>
              </a:p>
            </p:txBody>
          </p:sp>
          <p:grpSp>
            <p:nvGrpSpPr>
              <p:cNvPr id="2681" name="Google Shape;2681;p77"/>
              <p:cNvGrpSpPr/>
              <p:nvPr/>
            </p:nvGrpSpPr>
            <p:grpSpPr>
              <a:xfrm>
                <a:off x="3352547" y="2765843"/>
                <a:ext cx="1264347" cy="754112"/>
                <a:chOff x="3051347" y="3170118"/>
                <a:chExt cx="1264347" cy="754112"/>
              </a:xfrm>
            </p:grpSpPr>
            <p:sp>
              <p:nvSpPr>
                <p:cNvPr id="2682" name="Google Shape;2682;p77"/>
                <p:cNvSpPr/>
                <p:nvPr/>
              </p:nvSpPr>
              <p:spPr>
                <a:xfrm>
                  <a:off x="3739461" y="3170118"/>
                  <a:ext cx="576233" cy="412947"/>
                </a:xfrm>
                <a:custGeom>
                  <a:avLst/>
                  <a:gdLst/>
                  <a:ahLst/>
                  <a:cxnLst/>
                  <a:rect l="l" t="t" r="r" b="b"/>
                  <a:pathLst>
                    <a:path w="17532" h="12564" extrusionOk="0">
                      <a:moveTo>
                        <a:pt x="14159" y="1"/>
                      </a:moveTo>
                      <a:cubicBezTo>
                        <a:pt x="13664" y="1"/>
                        <a:pt x="13162" y="126"/>
                        <a:pt x="12702" y="388"/>
                      </a:cubicBezTo>
                      <a:lnTo>
                        <a:pt x="0" y="7628"/>
                      </a:lnTo>
                      <a:cubicBezTo>
                        <a:pt x="845" y="8944"/>
                        <a:pt x="1659" y="10279"/>
                        <a:pt x="2539" y="11573"/>
                      </a:cubicBezTo>
                      <a:cubicBezTo>
                        <a:pt x="2763" y="11902"/>
                        <a:pt x="2987" y="12233"/>
                        <a:pt x="3210" y="12564"/>
                      </a:cubicBezTo>
                      <a:lnTo>
                        <a:pt x="15618" y="5518"/>
                      </a:lnTo>
                      <a:cubicBezTo>
                        <a:pt x="17037" y="4713"/>
                        <a:pt x="17532" y="2909"/>
                        <a:pt x="16725" y="1491"/>
                      </a:cubicBezTo>
                      <a:cubicBezTo>
                        <a:pt x="16180" y="537"/>
                        <a:pt x="15184" y="1"/>
                        <a:pt x="1415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83" name="Google Shape;2683;p77"/>
                <p:cNvSpPr/>
                <p:nvPr/>
              </p:nvSpPr>
              <p:spPr>
                <a:xfrm>
                  <a:off x="3085661" y="3757690"/>
                  <a:ext cx="161675" cy="166540"/>
                </a:xfrm>
                <a:custGeom>
                  <a:avLst/>
                  <a:gdLst/>
                  <a:ahLst/>
                  <a:cxnLst/>
                  <a:rect l="l" t="t" r="r" b="b"/>
                  <a:pathLst>
                    <a:path w="4919" h="5067" extrusionOk="0">
                      <a:moveTo>
                        <a:pt x="1912" y="1"/>
                      </a:moveTo>
                      <a:lnTo>
                        <a:pt x="1" y="3256"/>
                      </a:lnTo>
                      <a:cubicBezTo>
                        <a:pt x="459" y="3779"/>
                        <a:pt x="812" y="4387"/>
                        <a:pt x="1038" y="5046"/>
                      </a:cubicBezTo>
                      <a:lnTo>
                        <a:pt x="4835" y="5067"/>
                      </a:lnTo>
                      <a:lnTo>
                        <a:pt x="4839" y="4981"/>
                      </a:lnTo>
                      <a:cubicBezTo>
                        <a:pt x="4918" y="2892"/>
                        <a:pt x="3776" y="947"/>
                        <a:pt x="1912" y="1"/>
                      </a:cubicBez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84" name="Google Shape;2684;p77"/>
                <p:cNvSpPr/>
                <p:nvPr/>
              </p:nvSpPr>
              <p:spPr>
                <a:xfrm>
                  <a:off x="3051347" y="3864674"/>
                  <a:ext cx="68463" cy="58866"/>
                </a:xfrm>
                <a:custGeom>
                  <a:avLst/>
                  <a:gdLst/>
                  <a:ahLst/>
                  <a:cxnLst/>
                  <a:rect l="l" t="t" r="r" b="b"/>
                  <a:pathLst>
                    <a:path w="2083" h="1791" extrusionOk="0">
                      <a:moveTo>
                        <a:pt x="1045" y="1"/>
                      </a:moveTo>
                      <a:lnTo>
                        <a:pt x="1" y="1779"/>
                      </a:lnTo>
                      <a:lnTo>
                        <a:pt x="2082" y="1791"/>
                      </a:lnTo>
                      <a:cubicBezTo>
                        <a:pt x="1856" y="1132"/>
                        <a:pt x="1504" y="524"/>
                        <a:pt x="1045" y="1"/>
                      </a:cubicBez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685" name="Google Shape;2685;p77"/>
                <p:cNvSpPr/>
                <p:nvPr/>
              </p:nvSpPr>
              <p:spPr>
                <a:xfrm>
                  <a:off x="4111127" y="3304513"/>
                  <a:ext cx="92621" cy="120361"/>
                </a:xfrm>
                <a:custGeom>
                  <a:avLst/>
                  <a:gdLst/>
                  <a:ahLst/>
                  <a:cxnLst/>
                  <a:rect l="l" t="t" r="r" b="b"/>
                  <a:pathLst>
                    <a:path w="2818" h="3662" extrusionOk="0">
                      <a:moveTo>
                        <a:pt x="2263" y="1"/>
                      </a:moveTo>
                      <a:lnTo>
                        <a:pt x="1" y="1291"/>
                      </a:lnTo>
                      <a:cubicBezTo>
                        <a:pt x="290" y="1996"/>
                        <a:pt x="424" y="2757"/>
                        <a:pt x="395" y="3520"/>
                      </a:cubicBezTo>
                      <a:lnTo>
                        <a:pt x="390" y="3662"/>
                      </a:lnTo>
                      <a:lnTo>
                        <a:pt x="390" y="3662"/>
                      </a:lnTo>
                      <a:lnTo>
                        <a:pt x="2818" y="2285"/>
                      </a:lnTo>
                      <a:lnTo>
                        <a:pt x="2808" y="2145"/>
                      </a:lnTo>
                      <a:cubicBezTo>
                        <a:pt x="2757" y="1413"/>
                        <a:pt x="2565" y="684"/>
                        <a:pt x="2263" y="1"/>
                      </a:cubicBezTo>
                      <a:close/>
                    </a:path>
                  </a:pathLst>
                </a:custGeom>
                <a:solidFill>
                  <a:srgbClr val="E8F1FF"/>
                </a:solidFill>
                <a:ln>
                  <a:noFill/>
                </a:ln>
              </p:spPr>
              <p:txBody>
                <a:bodyPr spcFirstLastPara="1" wrap="square" lIns="121900" tIns="121900" rIns="121900" bIns="121900" anchor="ctr" anchorCtr="0">
                  <a:noAutofit/>
                </a:bodyPr>
                <a:lstStyle/>
                <a:p>
                  <a:endParaRPr sz="2400"/>
                </a:p>
              </p:txBody>
            </p:sp>
            <p:sp>
              <p:nvSpPr>
                <p:cNvPr id="2686" name="Google Shape;2686;p77"/>
                <p:cNvSpPr/>
                <p:nvPr/>
              </p:nvSpPr>
              <p:spPr>
                <a:xfrm>
                  <a:off x="4027808" y="3210940"/>
                  <a:ext cx="157731" cy="136006"/>
                </a:xfrm>
                <a:custGeom>
                  <a:avLst/>
                  <a:gdLst/>
                  <a:ahLst/>
                  <a:cxnLst/>
                  <a:rect l="l" t="t" r="r" b="b"/>
                  <a:pathLst>
                    <a:path w="4799" h="4138" extrusionOk="0">
                      <a:moveTo>
                        <a:pt x="2428" y="0"/>
                      </a:moveTo>
                      <a:lnTo>
                        <a:pt x="1" y="1384"/>
                      </a:lnTo>
                      <a:cubicBezTo>
                        <a:pt x="1149" y="1968"/>
                        <a:pt x="2050" y="2944"/>
                        <a:pt x="2536" y="4138"/>
                      </a:cubicBezTo>
                      <a:lnTo>
                        <a:pt x="4798" y="2849"/>
                      </a:lnTo>
                      <a:cubicBezTo>
                        <a:pt x="4288" y="1697"/>
                        <a:pt x="3457" y="676"/>
                        <a:pt x="2428" y="0"/>
                      </a:cubicBez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87" name="Google Shape;2687;p77"/>
                <p:cNvSpPr/>
                <p:nvPr/>
              </p:nvSpPr>
              <p:spPr>
                <a:xfrm>
                  <a:off x="3231757" y="3346912"/>
                  <a:ext cx="893306" cy="577318"/>
                </a:xfrm>
                <a:custGeom>
                  <a:avLst/>
                  <a:gdLst/>
                  <a:ahLst/>
                  <a:cxnLst/>
                  <a:rect l="l" t="t" r="r" b="b"/>
                  <a:pathLst>
                    <a:path w="27179" h="17565" extrusionOk="0">
                      <a:moveTo>
                        <a:pt x="26756" y="1"/>
                      </a:moveTo>
                      <a:lnTo>
                        <a:pt x="5505" y="12111"/>
                      </a:lnTo>
                      <a:lnTo>
                        <a:pt x="1" y="15249"/>
                      </a:lnTo>
                      <a:cubicBezTo>
                        <a:pt x="290" y="15955"/>
                        <a:pt x="424" y="16716"/>
                        <a:pt x="394" y="17479"/>
                      </a:cubicBezTo>
                      <a:lnTo>
                        <a:pt x="391" y="17565"/>
                      </a:lnTo>
                      <a:lnTo>
                        <a:pt x="27145" y="2379"/>
                      </a:lnTo>
                      <a:lnTo>
                        <a:pt x="27145" y="2372"/>
                      </a:lnTo>
                      <a:lnTo>
                        <a:pt x="27150" y="2230"/>
                      </a:lnTo>
                      <a:cubicBezTo>
                        <a:pt x="27179" y="1467"/>
                        <a:pt x="27045" y="706"/>
                        <a:pt x="26756"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88" name="Google Shape;2688;p77"/>
                <p:cNvSpPr/>
                <p:nvPr/>
              </p:nvSpPr>
              <p:spPr>
                <a:xfrm>
                  <a:off x="4111127" y="3304513"/>
                  <a:ext cx="92621" cy="120361"/>
                </a:xfrm>
                <a:custGeom>
                  <a:avLst/>
                  <a:gdLst/>
                  <a:ahLst/>
                  <a:cxnLst/>
                  <a:rect l="l" t="t" r="r" b="b"/>
                  <a:pathLst>
                    <a:path w="2818" h="3662" extrusionOk="0">
                      <a:moveTo>
                        <a:pt x="2263" y="1"/>
                      </a:moveTo>
                      <a:lnTo>
                        <a:pt x="1" y="1291"/>
                      </a:lnTo>
                      <a:cubicBezTo>
                        <a:pt x="290" y="1996"/>
                        <a:pt x="424" y="2757"/>
                        <a:pt x="395" y="3520"/>
                      </a:cubicBezTo>
                      <a:lnTo>
                        <a:pt x="390" y="3662"/>
                      </a:lnTo>
                      <a:lnTo>
                        <a:pt x="390" y="3662"/>
                      </a:lnTo>
                      <a:lnTo>
                        <a:pt x="2818" y="2285"/>
                      </a:lnTo>
                      <a:lnTo>
                        <a:pt x="2808" y="2145"/>
                      </a:lnTo>
                      <a:cubicBezTo>
                        <a:pt x="2757" y="1413"/>
                        <a:pt x="2565" y="684"/>
                        <a:pt x="2263" y="1"/>
                      </a:cubicBezTo>
                      <a:close/>
                    </a:path>
                  </a:pathLst>
                </a:custGeom>
                <a:solidFill>
                  <a:srgbClr val="FF6688"/>
                </a:solidFill>
                <a:ln>
                  <a:noFill/>
                </a:ln>
              </p:spPr>
              <p:txBody>
                <a:bodyPr spcFirstLastPara="1" wrap="square" lIns="121900" tIns="121900" rIns="121900" bIns="121900" anchor="ctr" anchorCtr="0">
                  <a:noAutofit/>
                </a:bodyPr>
                <a:lstStyle/>
                <a:p>
                  <a:endParaRPr sz="2400"/>
                </a:p>
              </p:txBody>
            </p:sp>
            <p:sp>
              <p:nvSpPr>
                <p:cNvPr id="2689" name="Google Shape;2689;p77"/>
                <p:cNvSpPr/>
                <p:nvPr/>
              </p:nvSpPr>
              <p:spPr>
                <a:xfrm>
                  <a:off x="3231757" y="3346912"/>
                  <a:ext cx="893306" cy="577318"/>
                </a:xfrm>
                <a:custGeom>
                  <a:avLst/>
                  <a:gdLst/>
                  <a:ahLst/>
                  <a:cxnLst/>
                  <a:rect l="l" t="t" r="r" b="b"/>
                  <a:pathLst>
                    <a:path w="27179" h="17565" extrusionOk="0">
                      <a:moveTo>
                        <a:pt x="26756" y="1"/>
                      </a:moveTo>
                      <a:lnTo>
                        <a:pt x="5505" y="12111"/>
                      </a:lnTo>
                      <a:lnTo>
                        <a:pt x="1" y="15249"/>
                      </a:lnTo>
                      <a:cubicBezTo>
                        <a:pt x="290" y="15955"/>
                        <a:pt x="424" y="16716"/>
                        <a:pt x="394" y="17479"/>
                      </a:cubicBezTo>
                      <a:lnTo>
                        <a:pt x="391" y="17565"/>
                      </a:lnTo>
                      <a:lnTo>
                        <a:pt x="27145" y="2379"/>
                      </a:lnTo>
                      <a:lnTo>
                        <a:pt x="27145" y="2372"/>
                      </a:lnTo>
                      <a:lnTo>
                        <a:pt x="27150" y="2230"/>
                      </a:lnTo>
                      <a:cubicBezTo>
                        <a:pt x="27179" y="1467"/>
                        <a:pt x="27045" y="706"/>
                        <a:pt x="26756" y="1"/>
                      </a:cubicBez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90" name="Google Shape;2690;p77"/>
                <p:cNvSpPr/>
                <p:nvPr/>
              </p:nvSpPr>
              <p:spPr>
                <a:xfrm>
                  <a:off x="3148537" y="3256461"/>
                  <a:ext cx="962623" cy="591648"/>
                </a:xfrm>
                <a:custGeom>
                  <a:avLst/>
                  <a:gdLst/>
                  <a:ahLst/>
                  <a:cxnLst/>
                  <a:rect l="l" t="t" r="r" b="b"/>
                  <a:pathLst>
                    <a:path w="29288" h="18001" extrusionOk="0">
                      <a:moveTo>
                        <a:pt x="26753" y="1"/>
                      </a:moveTo>
                      <a:lnTo>
                        <a:pt x="0" y="15251"/>
                      </a:lnTo>
                      <a:cubicBezTo>
                        <a:pt x="1147" y="15833"/>
                        <a:pt x="2046" y="16809"/>
                        <a:pt x="2533" y="18001"/>
                      </a:cubicBezTo>
                      <a:lnTo>
                        <a:pt x="8037" y="14863"/>
                      </a:lnTo>
                      <a:lnTo>
                        <a:pt x="29288" y="2753"/>
                      </a:lnTo>
                      <a:cubicBezTo>
                        <a:pt x="28802" y="1559"/>
                        <a:pt x="27901" y="583"/>
                        <a:pt x="26753" y="1"/>
                      </a:cubicBezTo>
                      <a:close/>
                    </a:path>
                  </a:pathLst>
                </a:custGeom>
                <a:solidFill>
                  <a:srgbClr val="0A3B7D"/>
                </a:solidFill>
                <a:ln>
                  <a:noFill/>
                </a:ln>
              </p:spPr>
              <p:txBody>
                <a:bodyPr spcFirstLastPara="1" wrap="square" lIns="121900" tIns="121900" rIns="121900" bIns="121900" anchor="ctr" anchorCtr="0">
                  <a:noAutofit/>
                </a:bodyPr>
                <a:lstStyle/>
                <a:p>
                  <a:endParaRPr sz="2400"/>
                </a:p>
              </p:txBody>
            </p:sp>
          </p:grpSp>
          <p:sp>
            <p:nvSpPr>
              <p:cNvPr id="2691" name="Google Shape;2691;p77"/>
              <p:cNvSpPr/>
              <p:nvPr/>
            </p:nvSpPr>
            <p:spPr>
              <a:xfrm>
                <a:off x="873448" y="3807090"/>
                <a:ext cx="226128" cy="378239"/>
              </a:xfrm>
              <a:custGeom>
                <a:avLst/>
                <a:gdLst/>
                <a:ahLst/>
                <a:cxnLst/>
                <a:rect l="l" t="t" r="r" b="b"/>
                <a:pathLst>
                  <a:path w="6880" h="11508" extrusionOk="0">
                    <a:moveTo>
                      <a:pt x="0" y="0"/>
                    </a:moveTo>
                    <a:lnTo>
                      <a:pt x="0" y="7507"/>
                    </a:lnTo>
                    <a:lnTo>
                      <a:pt x="6838" y="11508"/>
                    </a:lnTo>
                    <a:lnTo>
                      <a:pt x="6879" y="4052"/>
                    </a:lnTo>
                    <a:lnTo>
                      <a:pt x="0" y="0"/>
                    </a:lnTo>
                    <a:close/>
                  </a:path>
                </a:pathLst>
              </a:custGeom>
              <a:solidFill>
                <a:srgbClr val="E37D00"/>
              </a:solidFill>
              <a:ln>
                <a:noFill/>
              </a:ln>
            </p:spPr>
            <p:txBody>
              <a:bodyPr spcFirstLastPara="1" wrap="square" lIns="121900" tIns="121900" rIns="121900" bIns="121900" anchor="ctr" anchorCtr="0">
                <a:noAutofit/>
              </a:bodyPr>
              <a:lstStyle/>
              <a:p>
                <a:endParaRPr sz="2400"/>
              </a:p>
            </p:txBody>
          </p:sp>
          <p:sp>
            <p:nvSpPr>
              <p:cNvPr id="2692" name="Google Shape;2692;p77"/>
              <p:cNvSpPr/>
              <p:nvPr/>
            </p:nvSpPr>
            <p:spPr>
              <a:xfrm>
                <a:off x="1098163" y="3798873"/>
                <a:ext cx="250056" cy="386456"/>
              </a:xfrm>
              <a:custGeom>
                <a:avLst/>
                <a:gdLst/>
                <a:ahLst/>
                <a:cxnLst/>
                <a:rect l="l" t="t" r="r" b="b"/>
                <a:pathLst>
                  <a:path w="7608" h="11758" extrusionOk="0">
                    <a:moveTo>
                      <a:pt x="7608" y="0"/>
                    </a:moveTo>
                    <a:lnTo>
                      <a:pt x="42" y="4302"/>
                    </a:lnTo>
                    <a:lnTo>
                      <a:pt x="1" y="11758"/>
                    </a:lnTo>
                    <a:lnTo>
                      <a:pt x="7566" y="7456"/>
                    </a:lnTo>
                    <a:lnTo>
                      <a:pt x="7608"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93" name="Google Shape;2693;p77"/>
              <p:cNvSpPr/>
              <p:nvPr/>
            </p:nvSpPr>
            <p:spPr>
              <a:xfrm>
                <a:off x="873448" y="3667634"/>
                <a:ext cx="474771" cy="272636"/>
              </a:xfrm>
              <a:custGeom>
                <a:avLst/>
                <a:gdLst/>
                <a:ahLst/>
                <a:cxnLst/>
                <a:rect l="l" t="t" r="r" b="b"/>
                <a:pathLst>
                  <a:path w="14445" h="8295" extrusionOk="0">
                    <a:moveTo>
                      <a:pt x="7716" y="0"/>
                    </a:moveTo>
                    <a:lnTo>
                      <a:pt x="0" y="4243"/>
                    </a:lnTo>
                    <a:lnTo>
                      <a:pt x="6879" y="8295"/>
                    </a:lnTo>
                    <a:lnTo>
                      <a:pt x="14445" y="3993"/>
                    </a:lnTo>
                    <a:lnTo>
                      <a:pt x="7716" y="0"/>
                    </a:lnTo>
                    <a:close/>
                  </a:path>
                </a:pathLst>
              </a:custGeom>
              <a:solidFill>
                <a:srgbClr val="FFAE4C"/>
              </a:solidFill>
              <a:ln>
                <a:noFill/>
              </a:ln>
            </p:spPr>
            <p:txBody>
              <a:bodyPr spcFirstLastPara="1" wrap="square" lIns="121900" tIns="121900" rIns="121900" bIns="121900" anchor="ctr" anchorCtr="0">
                <a:noAutofit/>
              </a:bodyPr>
              <a:lstStyle/>
              <a:p>
                <a:endParaRPr sz="2400"/>
              </a:p>
            </p:txBody>
          </p:sp>
          <p:sp>
            <p:nvSpPr>
              <p:cNvPr id="2694" name="Google Shape;2694;p77"/>
              <p:cNvSpPr/>
              <p:nvPr/>
            </p:nvSpPr>
            <p:spPr>
              <a:xfrm>
                <a:off x="1184046" y="3928010"/>
                <a:ext cx="78356" cy="128118"/>
              </a:xfrm>
              <a:custGeom>
                <a:avLst/>
                <a:gdLst/>
                <a:ahLst/>
                <a:cxnLst/>
                <a:rect l="l" t="t" r="r" b="b"/>
                <a:pathLst>
                  <a:path w="2384" h="3898" extrusionOk="0">
                    <a:moveTo>
                      <a:pt x="2204" y="1"/>
                    </a:moveTo>
                    <a:cubicBezTo>
                      <a:pt x="2062" y="1"/>
                      <a:pt x="1887" y="132"/>
                      <a:pt x="1780" y="319"/>
                    </a:cubicBezTo>
                    <a:lnTo>
                      <a:pt x="1189" y="1427"/>
                    </a:lnTo>
                    <a:lnTo>
                      <a:pt x="607" y="986"/>
                    </a:lnTo>
                    <a:cubicBezTo>
                      <a:pt x="580" y="967"/>
                      <a:pt x="548" y="958"/>
                      <a:pt x="513" y="958"/>
                    </a:cubicBezTo>
                    <a:cubicBezTo>
                      <a:pt x="411" y="958"/>
                      <a:pt x="283" y="1033"/>
                      <a:pt x="179" y="1166"/>
                    </a:cubicBezTo>
                    <a:cubicBezTo>
                      <a:pt x="44" y="1335"/>
                      <a:pt x="12" y="1548"/>
                      <a:pt x="113" y="1614"/>
                    </a:cubicBezTo>
                    <a:lnTo>
                      <a:pt x="810" y="2162"/>
                    </a:lnTo>
                    <a:lnTo>
                      <a:pt x="101" y="3516"/>
                    </a:lnTo>
                    <a:cubicBezTo>
                      <a:pt x="1" y="3699"/>
                      <a:pt x="29" y="3885"/>
                      <a:pt x="163" y="3894"/>
                    </a:cubicBezTo>
                    <a:cubicBezTo>
                      <a:pt x="173" y="3897"/>
                      <a:pt x="184" y="3897"/>
                      <a:pt x="196" y="3897"/>
                    </a:cubicBezTo>
                    <a:cubicBezTo>
                      <a:pt x="243" y="3897"/>
                      <a:pt x="298" y="3881"/>
                      <a:pt x="351" y="3851"/>
                    </a:cubicBezTo>
                    <a:cubicBezTo>
                      <a:pt x="446" y="3798"/>
                      <a:pt x="527" y="3699"/>
                      <a:pt x="592" y="3589"/>
                    </a:cubicBezTo>
                    <a:lnTo>
                      <a:pt x="1183" y="2462"/>
                    </a:lnTo>
                    <a:lnTo>
                      <a:pt x="1766" y="2921"/>
                    </a:lnTo>
                    <a:cubicBezTo>
                      <a:pt x="1800" y="2935"/>
                      <a:pt x="1836" y="2943"/>
                      <a:pt x="1874" y="2943"/>
                    </a:cubicBezTo>
                    <a:cubicBezTo>
                      <a:pt x="1921" y="2943"/>
                      <a:pt x="1971" y="2931"/>
                      <a:pt x="2022" y="2901"/>
                    </a:cubicBezTo>
                    <a:cubicBezTo>
                      <a:pt x="2095" y="2857"/>
                      <a:pt x="2159" y="2798"/>
                      <a:pt x="2211" y="2731"/>
                    </a:cubicBezTo>
                    <a:cubicBezTo>
                      <a:pt x="2335" y="2574"/>
                      <a:pt x="2371" y="2352"/>
                      <a:pt x="2272" y="2281"/>
                    </a:cubicBezTo>
                    <a:lnTo>
                      <a:pt x="1580" y="1724"/>
                    </a:lnTo>
                    <a:lnTo>
                      <a:pt x="2283" y="379"/>
                    </a:lnTo>
                    <a:cubicBezTo>
                      <a:pt x="2383" y="202"/>
                      <a:pt x="2349" y="25"/>
                      <a:pt x="2225" y="2"/>
                    </a:cubicBezTo>
                    <a:cubicBezTo>
                      <a:pt x="2218" y="1"/>
                      <a:pt x="2211" y="1"/>
                      <a:pt x="22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695" name="Google Shape;2695;p77"/>
            <p:cNvGrpSpPr/>
            <p:nvPr/>
          </p:nvGrpSpPr>
          <p:grpSpPr>
            <a:xfrm>
              <a:off x="417166" y="1814848"/>
              <a:ext cx="421591" cy="725714"/>
              <a:chOff x="221291" y="3151285"/>
              <a:chExt cx="421591" cy="725714"/>
            </a:xfrm>
          </p:grpSpPr>
          <p:sp>
            <p:nvSpPr>
              <p:cNvPr id="2696" name="Google Shape;2696;p77"/>
              <p:cNvSpPr/>
              <p:nvPr/>
            </p:nvSpPr>
            <p:spPr>
              <a:xfrm>
                <a:off x="221291" y="3744971"/>
                <a:ext cx="213737" cy="128118"/>
              </a:xfrm>
              <a:custGeom>
                <a:avLst/>
                <a:gdLst/>
                <a:ahLst/>
                <a:cxnLst/>
                <a:rect l="l" t="t" r="r" b="b"/>
                <a:pathLst>
                  <a:path w="6503" h="3898" extrusionOk="0">
                    <a:moveTo>
                      <a:pt x="2491" y="1"/>
                    </a:moveTo>
                    <a:cubicBezTo>
                      <a:pt x="2382" y="1"/>
                      <a:pt x="2287" y="6"/>
                      <a:pt x="2207" y="17"/>
                    </a:cubicBezTo>
                    <a:cubicBezTo>
                      <a:pt x="1889" y="60"/>
                      <a:pt x="1578" y="165"/>
                      <a:pt x="1272" y="332"/>
                    </a:cubicBezTo>
                    <a:cubicBezTo>
                      <a:pt x="927" y="519"/>
                      <a:pt x="625" y="816"/>
                      <a:pt x="368" y="1222"/>
                    </a:cubicBezTo>
                    <a:cubicBezTo>
                      <a:pt x="111" y="1629"/>
                      <a:pt x="5" y="2037"/>
                      <a:pt x="0" y="2550"/>
                    </a:cubicBezTo>
                    <a:lnTo>
                      <a:pt x="2855" y="3898"/>
                    </a:lnTo>
                    <a:lnTo>
                      <a:pt x="3524" y="3100"/>
                    </a:lnTo>
                    <a:lnTo>
                      <a:pt x="3561" y="3080"/>
                    </a:lnTo>
                    <a:cubicBezTo>
                      <a:pt x="4193" y="2738"/>
                      <a:pt x="5370" y="2371"/>
                      <a:pt x="6503" y="1949"/>
                    </a:cubicBezTo>
                    <a:lnTo>
                      <a:pt x="5382" y="850"/>
                    </a:lnTo>
                    <a:cubicBezTo>
                      <a:pt x="5372" y="855"/>
                      <a:pt x="5361" y="858"/>
                      <a:pt x="5351" y="863"/>
                    </a:cubicBezTo>
                    <a:lnTo>
                      <a:pt x="4022" y="198"/>
                    </a:lnTo>
                    <a:lnTo>
                      <a:pt x="4002" y="200"/>
                    </a:lnTo>
                    <a:cubicBezTo>
                      <a:pt x="3950" y="171"/>
                      <a:pt x="3895" y="151"/>
                      <a:pt x="3837" y="142"/>
                    </a:cubicBezTo>
                    <a:cubicBezTo>
                      <a:pt x="3262" y="48"/>
                      <a:pt x="2813" y="1"/>
                      <a:pt x="2491" y="1"/>
                    </a:cubicBezTo>
                    <a:close/>
                  </a:path>
                </a:pathLst>
              </a:custGeom>
              <a:solidFill>
                <a:srgbClr val="0F58BA"/>
              </a:solidFill>
              <a:ln>
                <a:noFill/>
              </a:ln>
            </p:spPr>
            <p:txBody>
              <a:bodyPr spcFirstLastPara="1" wrap="square" lIns="121900" tIns="121900" rIns="121900" bIns="121900" anchor="ctr" anchorCtr="0">
                <a:noAutofit/>
              </a:bodyPr>
              <a:lstStyle/>
              <a:p>
                <a:endParaRPr sz="2400"/>
              </a:p>
            </p:txBody>
          </p:sp>
          <p:sp>
            <p:nvSpPr>
              <p:cNvPr id="2697" name="Google Shape;2697;p77"/>
              <p:cNvSpPr/>
              <p:nvPr/>
            </p:nvSpPr>
            <p:spPr>
              <a:xfrm>
                <a:off x="223033" y="3151285"/>
                <a:ext cx="377549" cy="657744"/>
              </a:xfrm>
              <a:custGeom>
                <a:avLst/>
                <a:gdLst/>
                <a:ahLst/>
                <a:cxnLst/>
                <a:rect l="l" t="t" r="r" b="b"/>
                <a:pathLst>
                  <a:path w="11487" h="20012" extrusionOk="0">
                    <a:moveTo>
                      <a:pt x="10738" y="1"/>
                    </a:moveTo>
                    <a:lnTo>
                      <a:pt x="3000" y="4040"/>
                    </a:lnTo>
                    <a:lnTo>
                      <a:pt x="0" y="13665"/>
                    </a:lnTo>
                    <a:cubicBezTo>
                      <a:pt x="426" y="13424"/>
                      <a:pt x="748" y="13246"/>
                      <a:pt x="965" y="13128"/>
                    </a:cubicBezTo>
                    <a:cubicBezTo>
                      <a:pt x="1905" y="12618"/>
                      <a:pt x="2709" y="12467"/>
                      <a:pt x="3435" y="12467"/>
                    </a:cubicBezTo>
                    <a:cubicBezTo>
                      <a:pt x="4350" y="12467"/>
                      <a:pt x="5142" y="12706"/>
                      <a:pt x="5924" y="12770"/>
                    </a:cubicBezTo>
                    <a:cubicBezTo>
                      <a:pt x="7327" y="12884"/>
                      <a:pt x="8029" y="13642"/>
                      <a:pt x="8029" y="15045"/>
                    </a:cubicBezTo>
                    <a:cubicBezTo>
                      <a:pt x="8029" y="15718"/>
                      <a:pt x="7799" y="16416"/>
                      <a:pt x="7339" y="17139"/>
                    </a:cubicBezTo>
                    <a:cubicBezTo>
                      <a:pt x="6880" y="17861"/>
                      <a:pt x="6324" y="18400"/>
                      <a:pt x="5671" y="18754"/>
                    </a:cubicBezTo>
                    <a:cubicBezTo>
                      <a:pt x="5561" y="18813"/>
                      <a:pt x="5446" y="18866"/>
                      <a:pt x="5330" y="18913"/>
                    </a:cubicBezTo>
                    <a:lnTo>
                      <a:pt x="6450" y="20012"/>
                    </a:lnTo>
                    <a:cubicBezTo>
                      <a:pt x="7514" y="19617"/>
                      <a:pt x="8538" y="19174"/>
                      <a:pt x="9033" y="18657"/>
                    </a:cubicBezTo>
                    <a:cubicBezTo>
                      <a:pt x="10056" y="17588"/>
                      <a:pt x="10350" y="17063"/>
                      <a:pt x="10919" y="15802"/>
                    </a:cubicBezTo>
                    <a:cubicBezTo>
                      <a:pt x="11487" y="14540"/>
                      <a:pt x="10119" y="12661"/>
                      <a:pt x="10119" y="11673"/>
                    </a:cubicBezTo>
                    <a:cubicBezTo>
                      <a:pt x="10119" y="10121"/>
                      <a:pt x="9511" y="9152"/>
                      <a:pt x="8296" y="8764"/>
                    </a:cubicBezTo>
                    <a:cubicBezTo>
                      <a:pt x="7927" y="8649"/>
                      <a:pt x="7519" y="8591"/>
                      <a:pt x="7071" y="8591"/>
                    </a:cubicBezTo>
                    <a:cubicBezTo>
                      <a:pt x="5721" y="8591"/>
                      <a:pt x="4015" y="9114"/>
                      <a:pt x="1952" y="10158"/>
                    </a:cubicBezTo>
                    <a:lnTo>
                      <a:pt x="2560" y="8213"/>
                    </a:lnTo>
                    <a:lnTo>
                      <a:pt x="8934" y="4756"/>
                    </a:lnTo>
                    <a:lnTo>
                      <a:pt x="10738" y="1"/>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98" name="Google Shape;2698;p77"/>
              <p:cNvSpPr/>
              <p:nvPr/>
            </p:nvSpPr>
            <p:spPr>
              <a:xfrm>
                <a:off x="223033" y="3284070"/>
                <a:ext cx="170878" cy="355791"/>
              </a:xfrm>
              <a:custGeom>
                <a:avLst/>
                <a:gdLst/>
                <a:ahLst/>
                <a:cxnLst/>
                <a:rect l="l" t="t" r="r" b="b"/>
                <a:pathLst>
                  <a:path w="5199" h="10825" extrusionOk="0">
                    <a:moveTo>
                      <a:pt x="3000" y="0"/>
                    </a:moveTo>
                    <a:lnTo>
                      <a:pt x="0" y="9625"/>
                    </a:lnTo>
                    <a:lnTo>
                      <a:pt x="2309" y="10824"/>
                    </a:lnTo>
                    <a:lnTo>
                      <a:pt x="4221" y="7812"/>
                    </a:lnTo>
                    <a:lnTo>
                      <a:pt x="5199" y="1090"/>
                    </a:lnTo>
                    <a:lnTo>
                      <a:pt x="3000" y="0"/>
                    </a:lnTo>
                    <a:close/>
                  </a:path>
                </a:pathLst>
              </a:custGeom>
              <a:solidFill>
                <a:srgbClr val="0F58BA"/>
              </a:solidFill>
              <a:ln>
                <a:noFill/>
              </a:ln>
            </p:spPr>
            <p:txBody>
              <a:bodyPr spcFirstLastPara="1" wrap="square" lIns="121900" tIns="121900" rIns="121900" bIns="121900" anchor="ctr" anchorCtr="0">
                <a:noAutofit/>
              </a:bodyPr>
              <a:lstStyle/>
              <a:p>
                <a:endParaRPr sz="2400"/>
              </a:p>
            </p:txBody>
          </p:sp>
          <p:sp>
            <p:nvSpPr>
              <p:cNvPr id="2699" name="Google Shape;2699;p77"/>
              <p:cNvSpPr/>
              <p:nvPr/>
            </p:nvSpPr>
            <p:spPr>
              <a:xfrm>
                <a:off x="321603" y="3151285"/>
                <a:ext cx="321280" cy="168610"/>
              </a:xfrm>
              <a:custGeom>
                <a:avLst/>
                <a:gdLst/>
                <a:ahLst/>
                <a:cxnLst/>
                <a:rect l="l" t="t" r="r" b="b"/>
                <a:pathLst>
                  <a:path w="9775" h="5130" extrusionOk="0">
                    <a:moveTo>
                      <a:pt x="7739" y="1"/>
                    </a:moveTo>
                    <a:lnTo>
                      <a:pt x="1" y="4040"/>
                    </a:lnTo>
                    <a:lnTo>
                      <a:pt x="2200" y="5130"/>
                    </a:lnTo>
                    <a:lnTo>
                      <a:pt x="4992" y="4202"/>
                    </a:lnTo>
                    <a:lnTo>
                      <a:pt x="9774" y="1023"/>
                    </a:lnTo>
                    <a:lnTo>
                      <a:pt x="7739" y="1"/>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700" name="Google Shape;2700;p77"/>
              <p:cNvSpPr/>
              <p:nvPr/>
            </p:nvSpPr>
            <p:spPr>
              <a:xfrm>
                <a:off x="298859" y="3184876"/>
                <a:ext cx="344024" cy="692124"/>
              </a:xfrm>
              <a:custGeom>
                <a:avLst/>
                <a:gdLst/>
                <a:ahLst/>
                <a:cxnLst/>
                <a:rect l="l" t="t" r="r" b="b"/>
                <a:pathLst>
                  <a:path w="10467" h="21058" extrusionOk="0">
                    <a:moveTo>
                      <a:pt x="10466" y="1"/>
                    </a:moveTo>
                    <a:lnTo>
                      <a:pt x="2892" y="4108"/>
                    </a:lnTo>
                    <a:lnTo>
                      <a:pt x="0" y="13844"/>
                    </a:lnTo>
                    <a:cubicBezTo>
                      <a:pt x="426" y="13603"/>
                      <a:pt x="746" y="13424"/>
                      <a:pt x="965" y="13306"/>
                    </a:cubicBezTo>
                    <a:cubicBezTo>
                      <a:pt x="2898" y="12258"/>
                      <a:pt x="4532" y="11733"/>
                      <a:pt x="5867" y="11733"/>
                    </a:cubicBezTo>
                    <a:cubicBezTo>
                      <a:pt x="6000" y="11733"/>
                      <a:pt x="6129" y="11738"/>
                      <a:pt x="6256" y="11749"/>
                    </a:cubicBezTo>
                    <a:cubicBezTo>
                      <a:pt x="7659" y="11862"/>
                      <a:pt x="8361" y="12621"/>
                      <a:pt x="8361" y="14023"/>
                    </a:cubicBezTo>
                    <a:cubicBezTo>
                      <a:pt x="8361" y="14695"/>
                      <a:pt x="8132" y="15393"/>
                      <a:pt x="7672" y="16117"/>
                    </a:cubicBezTo>
                    <a:cubicBezTo>
                      <a:pt x="7213" y="16841"/>
                      <a:pt x="6657" y="17379"/>
                      <a:pt x="6005" y="17732"/>
                    </a:cubicBezTo>
                    <a:cubicBezTo>
                      <a:pt x="5697" y="17899"/>
                      <a:pt x="5421" y="18004"/>
                      <a:pt x="5174" y="18050"/>
                    </a:cubicBezTo>
                    <a:cubicBezTo>
                      <a:pt x="5007" y="18080"/>
                      <a:pt x="4826" y="18095"/>
                      <a:pt x="4631" y="18095"/>
                    </a:cubicBezTo>
                    <a:cubicBezTo>
                      <a:pt x="4410" y="18095"/>
                      <a:pt x="4171" y="18076"/>
                      <a:pt x="3914" y="18037"/>
                    </a:cubicBezTo>
                    <a:cubicBezTo>
                      <a:pt x="3340" y="17943"/>
                      <a:pt x="2891" y="17896"/>
                      <a:pt x="2569" y="17896"/>
                    </a:cubicBezTo>
                    <a:cubicBezTo>
                      <a:pt x="2459" y="17896"/>
                      <a:pt x="2364" y="17901"/>
                      <a:pt x="2284" y="17912"/>
                    </a:cubicBezTo>
                    <a:cubicBezTo>
                      <a:pt x="1967" y="17955"/>
                      <a:pt x="1656" y="18059"/>
                      <a:pt x="1350" y="18226"/>
                    </a:cubicBezTo>
                    <a:cubicBezTo>
                      <a:pt x="1004" y="18413"/>
                      <a:pt x="702" y="18710"/>
                      <a:pt x="446" y="19116"/>
                    </a:cubicBezTo>
                    <a:cubicBezTo>
                      <a:pt x="189" y="19521"/>
                      <a:pt x="60" y="19892"/>
                      <a:pt x="60" y="20229"/>
                    </a:cubicBezTo>
                    <a:cubicBezTo>
                      <a:pt x="60" y="20673"/>
                      <a:pt x="302" y="20943"/>
                      <a:pt x="787" y="21037"/>
                    </a:cubicBezTo>
                    <a:cubicBezTo>
                      <a:pt x="879" y="21051"/>
                      <a:pt x="978" y="21058"/>
                      <a:pt x="1081" y="21058"/>
                    </a:cubicBezTo>
                    <a:cubicBezTo>
                      <a:pt x="1769" y="21058"/>
                      <a:pt x="2689" y="20745"/>
                      <a:pt x="3841" y="20121"/>
                    </a:cubicBezTo>
                    <a:cubicBezTo>
                      <a:pt x="5066" y="19456"/>
                      <a:pt x="6191" y="18590"/>
                      <a:pt x="7213" y="17521"/>
                    </a:cubicBezTo>
                    <a:cubicBezTo>
                      <a:pt x="8235" y="16454"/>
                      <a:pt x="9030" y="15289"/>
                      <a:pt x="9598" y="14026"/>
                    </a:cubicBezTo>
                    <a:cubicBezTo>
                      <a:pt x="10167" y="12764"/>
                      <a:pt x="10451" y="11639"/>
                      <a:pt x="10451" y="10651"/>
                    </a:cubicBezTo>
                    <a:cubicBezTo>
                      <a:pt x="10451" y="9099"/>
                      <a:pt x="9843" y="8130"/>
                      <a:pt x="8628" y="7742"/>
                    </a:cubicBezTo>
                    <a:cubicBezTo>
                      <a:pt x="8259" y="7627"/>
                      <a:pt x="7851" y="7569"/>
                      <a:pt x="7404" y="7569"/>
                    </a:cubicBezTo>
                    <a:cubicBezTo>
                      <a:pt x="6054" y="7569"/>
                      <a:pt x="4347" y="8092"/>
                      <a:pt x="2284" y="9136"/>
                    </a:cubicBezTo>
                    <a:lnTo>
                      <a:pt x="2892" y="7191"/>
                    </a:lnTo>
                    <a:lnTo>
                      <a:pt x="9266" y="3734"/>
                    </a:lnTo>
                    <a:lnTo>
                      <a:pt x="10466" y="1"/>
                    </a:lnTo>
                    <a:close/>
                  </a:path>
                </a:pathLst>
              </a:custGeom>
              <a:solidFill>
                <a:srgbClr val="0A3B7D"/>
              </a:solidFill>
              <a:ln>
                <a:noFill/>
              </a:ln>
            </p:spPr>
            <p:txBody>
              <a:bodyPr spcFirstLastPara="1" wrap="square" lIns="121900" tIns="121900" rIns="121900" bIns="121900" anchor="ctr" anchorCtr="0">
                <a:noAutofit/>
              </a:bodyPr>
              <a:lstStyle/>
              <a:p>
                <a:endParaRPr sz="2400"/>
              </a:p>
            </p:txBody>
          </p:sp>
        </p:grpSp>
        <p:grpSp>
          <p:nvGrpSpPr>
            <p:cNvPr id="2701" name="Google Shape;2701;p77"/>
            <p:cNvGrpSpPr/>
            <p:nvPr/>
          </p:nvGrpSpPr>
          <p:grpSpPr>
            <a:xfrm>
              <a:off x="1421442" y="281311"/>
              <a:ext cx="1993341" cy="1571592"/>
              <a:chOff x="1421442" y="281311"/>
              <a:chExt cx="1993341" cy="1571592"/>
            </a:xfrm>
          </p:grpSpPr>
          <p:grpSp>
            <p:nvGrpSpPr>
              <p:cNvPr id="2702" name="Google Shape;2702;p77"/>
              <p:cNvGrpSpPr/>
              <p:nvPr/>
            </p:nvGrpSpPr>
            <p:grpSpPr>
              <a:xfrm>
                <a:off x="2142910" y="281311"/>
                <a:ext cx="1271874" cy="1571592"/>
                <a:chOff x="1947722" y="483923"/>
                <a:chExt cx="1271874" cy="1571592"/>
              </a:xfrm>
            </p:grpSpPr>
            <p:sp>
              <p:nvSpPr>
                <p:cNvPr id="2703" name="Google Shape;2703;p77"/>
                <p:cNvSpPr/>
                <p:nvPr/>
              </p:nvSpPr>
              <p:spPr>
                <a:xfrm>
                  <a:off x="2577431" y="563035"/>
                  <a:ext cx="8315" cy="1192104"/>
                </a:xfrm>
                <a:custGeom>
                  <a:avLst/>
                  <a:gdLst/>
                  <a:ahLst/>
                  <a:cxnLst/>
                  <a:rect l="l" t="t" r="r" b="b"/>
                  <a:pathLst>
                    <a:path w="253" h="36270" extrusionOk="0">
                      <a:moveTo>
                        <a:pt x="126" y="1"/>
                      </a:moveTo>
                      <a:cubicBezTo>
                        <a:pt x="56" y="1"/>
                        <a:pt x="0" y="57"/>
                        <a:pt x="0" y="127"/>
                      </a:cubicBezTo>
                      <a:lnTo>
                        <a:pt x="0" y="36143"/>
                      </a:lnTo>
                      <a:cubicBezTo>
                        <a:pt x="0" y="36213"/>
                        <a:pt x="56" y="36269"/>
                        <a:pt x="126" y="36269"/>
                      </a:cubicBezTo>
                      <a:cubicBezTo>
                        <a:pt x="195" y="36269"/>
                        <a:pt x="253" y="36213"/>
                        <a:pt x="253" y="36143"/>
                      </a:cubicBezTo>
                      <a:lnTo>
                        <a:pt x="253" y="127"/>
                      </a:lnTo>
                      <a:cubicBezTo>
                        <a:pt x="253" y="57"/>
                        <a:pt x="195" y="1"/>
                        <a:pt x="126"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4" name="Google Shape;2704;p77"/>
                <p:cNvSpPr/>
                <p:nvPr/>
              </p:nvSpPr>
              <p:spPr>
                <a:xfrm>
                  <a:off x="2521688" y="483923"/>
                  <a:ext cx="124239" cy="113722"/>
                </a:xfrm>
                <a:custGeom>
                  <a:avLst/>
                  <a:gdLst/>
                  <a:ahLst/>
                  <a:cxnLst/>
                  <a:rect l="l" t="t" r="r" b="b"/>
                  <a:pathLst>
                    <a:path w="3780" h="3460" extrusionOk="0">
                      <a:moveTo>
                        <a:pt x="1920" y="0"/>
                      </a:moveTo>
                      <a:cubicBezTo>
                        <a:pt x="1876" y="0"/>
                        <a:pt x="1833" y="23"/>
                        <a:pt x="1809" y="66"/>
                      </a:cubicBezTo>
                      <a:lnTo>
                        <a:pt x="48" y="3272"/>
                      </a:lnTo>
                      <a:cubicBezTo>
                        <a:pt x="1" y="3357"/>
                        <a:pt x="62" y="3460"/>
                        <a:pt x="158" y="3460"/>
                      </a:cubicBezTo>
                      <a:cubicBezTo>
                        <a:pt x="204" y="3460"/>
                        <a:pt x="247" y="3434"/>
                        <a:pt x="269" y="3394"/>
                      </a:cubicBezTo>
                      <a:lnTo>
                        <a:pt x="1963" y="311"/>
                      </a:lnTo>
                      <a:lnTo>
                        <a:pt x="3560" y="1432"/>
                      </a:lnTo>
                      <a:cubicBezTo>
                        <a:pt x="3583" y="1449"/>
                        <a:pt x="3610" y="1457"/>
                        <a:pt x="3636" y="1457"/>
                      </a:cubicBezTo>
                      <a:cubicBezTo>
                        <a:pt x="3676" y="1457"/>
                        <a:pt x="3714" y="1438"/>
                        <a:pt x="3739" y="1403"/>
                      </a:cubicBezTo>
                      <a:cubicBezTo>
                        <a:pt x="3779" y="1344"/>
                        <a:pt x="3765" y="1264"/>
                        <a:pt x="3705" y="1225"/>
                      </a:cubicBezTo>
                      <a:lnTo>
                        <a:pt x="1993" y="23"/>
                      </a:lnTo>
                      <a:cubicBezTo>
                        <a:pt x="1970" y="7"/>
                        <a:pt x="1945" y="0"/>
                        <a:pt x="1920" y="0"/>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5" name="Google Shape;2705;p77"/>
                <p:cNvSpPr/>
                <p:nvPr/>
              </p:nvSpPr>
              <p:spPr>
                <a:xfrm>
                  <a:off x="1947722" y="1339070"/>
                  <a:ext cx="1194306" cy="716446"/>
                </a:xfrm>
                <a:custGeom>
                  <a:avLst/>
                  <a:gdLst/>
                  <a:ahLst/>
                  <a:cxnLst/>
                  <a:rect l="l" t="t" r="r" b="b"/>
                  <a:pathLst>
                    <a:path w="36337" h="21798" extrusionOk="0">
                      <a:moveTo>
                        <a:pt x="36191" y="1"/>
                      </a:moveTo>
                      <a:cubicBezTo>
                        <a:pt x="36169" y="1"/>
                        <a:pt x="36148" y="6"/>
                        <a:pt x="36128" y="18"/>
                      </a:cubicBezTo>
                      <a:lnTo>
                        <a:pt x="111" y="21563"/>
                      </a:lnTo>
                      <a:cubicBezTo>
                        <a:pt x="0" y="21628"/>
                        <a:pt x="47" y="21797"/>
                        <a:pt x="176" y="21797"/>
                      </a:cubicBezTo>
                      <a:cubicBezTo>
                        <a:pt x="198" y="21797"/>
                        <a:pt x="222" y="21791"/>
                        <a:pt x="241" y="21779"/>
                      </a:cubicBezTo>
                      <a:lnTo>
                        <a:pt x="36258" y="235"/>
                      </a:lnTo>
                      <a:cubicBezTo>
                        <a:pt x="36317" y="199"/>
                        <a:pt x="36336" y="121"/>
                        <a:pt x="36301" y="62"/>
                      </a:cubicBezTo>
                      <a:cubicBezTo>
                        <a:pt x="36277" y="23"/>
                        <a:pt x="36234" y="1"/>
                        <a:pt x="36191"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6" name="Google Shape;2706;p77"/>
                <p:cNvSpPr/>
                <p:nvPr/>
              </p:nvSpPr>
              <p:spPr>
                <a:xfrm>
                  <a:off x="3135915" y="1280533"/>
                  <a:ext cx="83681" cy="123976"/>
                </a:xfrm>
                <a:custGeom>
                  <a:avLst/>
                  <a:gdLst/>
                  <a:ahLst/>
                  <a:cxnLst/>
                  <a:rect l="l" t="t" r="r" b="b"/>
                  <a:pathLst>
                    <a:path w="2546" h="3772" extrusionOk="0">
                      <a:moveTo>
                        <a:pt x="236" y="1"/>
                      </a:moveTo>
                      <a:cubicBezTo>
                        <a:pt x="178" y="1"/>
                        <a:pt x="126" y="41"/>
                        <a:pt x="114" y="100"/>
                      </a:cubicBezTo>
                      <a:cubicBezTo>
                        <a:pt x="98" y="168"/>
                        <a:pt x="142" y="235"/>
                        <a:pt x="210" y="250"/>
                      </a:cubicBezTo>
                      <a:lnTo>
                        <a:pt x="2173" y="682"/>
                      </a:lnTo>
                      <a:lnTo>
                        <a:pt x="61" y="3571"/>
                      </a:lnTo>
                      <a:cubicBezTo>
                        <a:pt x="0" y="3654"/>
                        <a:pt x="60" y="3771"/>
                        <a:pt x="163" y="3771"/>
                      </a:cubicBezTo>
                      <a:cubicBezTo>
                        <a:pt x="203" y="3771"/>
                        <a:pt x="241" y="3752"/>
                        <a:pt x="266" y="3719"/>
                      </a:cubicBezTo>
                      <a:lnTo>
                        <a:pt x="2492" y="675"/>
                      </a:lnTo>
                      <a:cubicBezTo>
                        <a:pt x="2546" y="601"/>
                        <a:pt x="2506" y="497"/>
                        <a:pt x="2417" y="478"/>
                      </a:cubicBezTo>
                      <a:lnTo>
                        <a:pt x="265" y="4"/>
                      </a:lnTo>
                      <a:cubicBezTo>
                        <a:pt x="255" y="2"/>
                        <a:pt x="245" y="1"/>
                        <a:pt x="236"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7" name="Google Shape;2707;p77"/>
                <p:cNvSpPr/>
                <p:nvPr/>
              </p:nvSpPr>
              <p:spPr>
                <a:xfrm>
                  <a:off x="2214705" y="726945"/>
                  <a:ext cx="377253" cy="1089755"/>
                </a:xfrm>
                <a:custGeom>
                  <a:avLst/>
                  <a:gdLst/>
                  <a:ahLst/>
                  <a:cxnLst/>
                  <a:rect l="l" t="t" r="r" b="b"/>
                  <a:pathLst>
                    <a:path w="11478" h="33156" extrusionOk="0">
                      <a:moveTo>
                        <a:pt x="11333" y="1"/>
                      </a:moveTo>
                      <a:cubicBezTo>
                        <a:pt x="11311" y="1"/>
                        <a:pt x="11288" y="6"/>
                        <a:pt x="11268" y="18"/>
                      </a:cubicBezTo>
                      <a:cubicBezTo>
                        <a:pt x="6672" y="2767"/>
                        <a:pt x="6218" y="7313"/>
                        <a:pt x="5529" y="14193"/>
                      </a:cubicBezTo>
                      <a:cubicBezTo>
                        <a:pt x="5172" y="17766"/>
                        <a:pt x="4727" y="22213"/>
                        <a:pt x="3576" y="27371"/>
                      </a:cubicBezTo>
                      <a:cubicBezTo>
                        <a:pt x="2626" y="31628"/>
                        <a:pt x="146" y="32904"/>
                        <a:pt x="120" y="32916"/>
                      </a:cubicBezTo>
                      <a:cubicBezTo>
                        <a:pt x="0" y="32976"/>
                        <a:pt x="43" y="33156"/>
                        <a:pt x="176" y="33156"/>
                      </a:cubicBezTo>
                      <a:cubicBezTo>
                        <a:pt x="176" y="33156"/>
                        <a:pt x="176" y="33156"/>
                        <a:pt x="177" y="33156"/>
                      </a:cubicBezTo>
                      <a:cubicBezTo>
                        <a:pt x="195" y="33156"/>
                        <a:pt x="215" y="33152"/>
                        <a:pt x="232" y="33143"/>
                      </a:cubicBezTo>
                      <a:cubicBezTo>
                        <a:pt x="338" y="33090"/>
                        <a:pt x="2845" y="31809"/>
                        <a:pt x="3822" y="27426"/>
                      </a:cubicBezTo>
                      <a:cubicBezTo>
                        <a:pt x="4977" y="22252"/>
                        <a:pt x="5424" y="17798"/>
                        <a:pt x="5782" y="14218"/>
                      </a:cubicBezTo>
                      <a:cubicBezTo>
                        <a:pt x="6462" y="7415"/>
                        <a:pt x="6912" y="2919"/>
                        <a:pt x="11398" y="236"/>
                      </a:cubicBezTo>
                      <a:cubicBezTo>
                        <a:pt x="11458" y="199"/>
                        <a:pt x="11477" y="121"/>
                        <a:pt x="11441" y="61"/>
                      </a:cubicBezTo>
                      <a:cubicBezTo>
                        <a:pt x="11418" y="22"/>
                        <a:pt x="11376" y="1"/>
                        <a:pt x="11333"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8" name="Google Shape;2708;p77"/>
                <p:cNvSpPr/>
                <p:nvPr/>
              </p:nvSpPr>
              <p:spPr>
                <a:xfrm>
                  <a:off x="2576018" y="701999"/>
                  <a:ext cx="376300" cy="696265"/>
                </a:xfrm>
                <a:custGeom>
                  <a:avLst/>
                  <a:gdLst/>
                  <a:ahLst/>
                  <a:cxnLst/>
                  <a:rect l="l" t="t" r="r" b="b"/>
                  <a:pathLst>
                    <a:path w="11449" h="21184" extrusionOk="0">
                      <a:moveTo>
                        <a:pt x="2608" y="1"/>
                      </a:moveTo>
                      <a:cubicBezTo>
                        <a:pt x="1914" y="1"/>
                        <a:pt x="1078" y="297"/>
                        <a:pt x="79" y="895"/>
                      </a:cubicBezTo>
                      <a:cubicBezTo>
                        <a:pt x="20" y="930"/>
                        <a:pt x="0" y="1008"/>
                        <a:pt x="37" y="1068"/>
                      </a:cubicBezTo>
                      <a:cubicBezTo>
                        <a:pt x="60" y="1107"/>
                        <a:pt x="101" y="1129"/>
                        <a:pt x="144" y="1129"/>
                      </a:cubicBezTo>
                      <a:cubicBezTo>
                        <a:pt x="167" y="1129"/>
                        <a:pt x="189" y="1123"/>
                        <a:pt x="210" y="1111"/>
                      </a:cubicBezTo>
                      <a:cubicBezTo>
                        <a:pt x="1169" y="538"/>
                        <a:pt x="1961" y="253"/>
                        <a:pt x="2605" y="253"/>
                      </a:cubicBezTo>
                      <a:cubicBezTo>
                        <a:pt x="2894" y="253"/>
                        <a:pt x="3153" y="310"/>
                        <a:pt x="3385" y="425"/>
                      </a:cubicBezTo>
                      <a:cubicBezTo>
                        <a:pt x="4886" y="1167"/>
                        <a:pt x="5244" y="4316"/>
                        <a:pt x="5697" y="8304"/>
                      </a:cubicBezTo>
                      <a:cubicBezTo>
                        <a:pt x="6055" y="11457"/>
                        <a:pt x="6502" y="15382"/>
                        <a:pt x="7658" y="19180"/>
                      </a:cubicBezTo>
                      <a:cubicBezTo>
                        <a:pt x="7970" y="20207"/>
                        <a:pt x="8477" y="20847"/>
                        <a:pt x="9163" y="21083"/>
                      </a:cubicBezTo>
                      <a:cubicBezTo>
                        <a:pt x="9358" y="21150"/>
                        <a:pt x="9564" y="21183"/>
                        <a:pt x="9771" y="21183"/>
                      </a:cubicBezTo>
                      <a:cubicBezTo>
                        <a:pt x="9775" y="21183"/>
                        <a:pt x="9779" y="21183"/>
                        <a:pt x="9782" y="21183"/>
                      </a:cubicBezTo>
                      <a:cubicBezTo>
                        <a:pt x="10621" y="21183"/>
                        <a:pt x="11337" y="20687"/>
                        <a:pt x="11373" y="20661"/>
                      </a:cubicBezTo>
                      <a:cubicBezTo>
                        <a:pt x="11433" y="20622"/>
                        <a:pt x="11449" y="20541"/>
                        <a:pt x="11409" y="20483"/>
                      </a:cubicBezTo>
                      <a:cubicBezTo>
                        <a:pt x="11383" y="20448"/>
                        <a:pt x="11344" y="20429"/>
                        <a:pt x="11305" y="20429"/>
                      </a:cubicBezTo>
                      <a:cubicBezTo>
                        <a:pt x="11278" y="20429"/>
                        <a:pt x="11252" y="20437"/>
                        <a:pt x="11229" y="20454"/>
                      </a:cubicBezTo>
                      <a:cubicBezTo>
                        <a:pt x="11220" y="20461"/>
                        <a:pt x="10540" y="20930"/>
                        <a:pt x="9777" y="20930"/>
                      </a:cubicBezTo>
                      <a:cubicBezTo>
                        <a:pt x="9601" y="20930"/>
                        <a:pt x="9421" y="20905"/>
                        <a:pt x="9243" y="20844"/>
                      </a:cubicBezTo>
                      <a:cubicBezTo>
                        <a:pt x="8639" y="20635"/>
                        <a:pt x="8186" y="20051"/>
                        <a:pt x="7899" y="19105"/>
                      </a:cubicBezTo>
                      <a:cubicBezTo>
                        <a:pt x="6749" y="15330"/>
                        <a:pt x="6305" y="11418"/>
                        <a:pt x="5947" y="8275"/>
                      </a:cubicBezTo>
                      <a:cubicBezTo>
                        <a:pt x="5468" y="4052"/>
                        <a:pt x="5120" y="1001"/>
                        <a:pt x="3497" y="198"/>
                      </a:cubicBezTo>
                      <a:cubicBezTo>
                        <a:pt x="3231" y="67"/>
                        <a:pt x="2935" y="1"/>
                        <a:pt x="2608"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grpSp>
          <p:grpSp>
            <p:nvGrpSpPr>
              <p:cNvPr id="2709" name="Google Shape;2709;p77"/>
              <p:cNvGrpSpPr/>
              <p:nvPr/>
            </p:nvGrpSpPr>
            <p:grpSpPr>
              <a:xfrm>
                <a:off x="1421442" y="950794"/>
                <a:ext cx="648542" cy="833618"/>
                <a:chOff x="1658817" y="769082"/>
                <a:chExt cx="648542" cy="833618"/>
              </a:xfrm>
            </p:grpSpPr>
            <p:sp>
              <p:nvSpPr>
                <p:cNvPr id="2710" name="Google Shape;2710;p77"/>
                <p:cNvSpPr/>
                <p:nvPr/>
              </p:nvSpPr>
              <p:spPr>
                <a:xfrm>
                  <a:off x="2015495" y="934800"/>
                  <a:ext cx="144453" cy="480161"/>
                </a:xfrm>
                <a:custGeom>
                  <a:avLst/>
                  <a:gdLst/>
                  <a:ahLst/>
                  <a:cxnLst/>
                  <a:rect l="l" t="t" r="r" b="b"/>
                  <a:pathLst>
                    <a:path w="4395" h="14609" extrusionOk="0">
                      <a:moveTo>
                        <a:pt x="2637" y="1"/>
                      </a:moveTo>
                      <a:cubicBezTo>
                        <a:pt x="1894" y="412"/>
                        <a:pt x="1135" y="798"/>
                        <a:pt x="357" y="1148"/>
                      </a:cubicBezTo>
                      <a:cubicBezTo>
                        <a:pt x="239" y="1201"/>
                        <a:pt x="120" y="1251"/>
                        <a:pt x="1" y="1300"/>
                      </a:cubicBezTo>
                      <a:lnTo>
                        <a:pt x="1" y="8514"/>
                      </a:lnTo>
                      <a:cubicBezTo>
                        <a:pt x="1" y="10873"/>
                        <a:pt x="215" y="12069"/>
                        <a:pt x="460" y="12390"/>
                      </a:cubicBezTo>
                      <a:lnTo>
                        <a:pt x="4342" y="14608"/>
                      </a:lnTo>
                      <a:lnTo>
                        <a:pt x="4394" y="1416"/>
                      </a:lnTo>
                      <a:lnTo>
                        <a:pt x="2637" y="2336"/>
                      </a:lnTo>
                      <a:lnTo>
                        <a:pt x="2637" y="1"/>
                      </a:lnTo>
                      <a:close/>
                    </a:path>
                  </a:pathLst>
                </a:custGeom>
                <a:solidFill>
                  <a:srgbClr val="C96F00"/>
                </a:solidFill>
                <a:ln>
                  <a:noFill/>
                </a:ln>
              </p:spPr>
              <p:txBody>
                <a:bodyPr spcFirstLastPara="1" wrap="square" lIns="121900" tIns="121900" rIns="121900" bIns="121900" anchor="ctr" anchorCtr="0">
                  <a:noAutofit/>
                </a:bodyPr>
                <a:lstStyle/>
                <a:p>
                  <a:endParaRPr sz="2400"/>
                </a:p>
              </p:txBody>
            </p:sp>
            <p:sp>
              <p:nvSpPr>
                <p:cNvPr id="2711" name="Google Shape;2711;p77"/>
                <p:cNvSpPr/>
                <p:nvPr/>
              </p:nvSpPr>
              <p:spPr>
                <a:xfrm>
                  <a:off x="1658817" y="769082"/>
                  <a:ext cx="648542" cy="760685"/>
                </a:xfrm>
                <a:custGeom>
                  <a:avLst/>
                  <a:gdLst/>
                  <a:ahLst/>
                  <a:cxnLst/>
                  <a:rect l="l" t="t" r="r" b="b"/>
                  <a:pathLst>
                    <a:path w="19732" h="23144" extrusionOk="0">
                      <a:moveTo>
                        <a:pt x="15849" y="1"/>
                      </a:moveTo>
                      <a:lnTo>
                        <a:pt x="4262" y="6623"/>
                      </a:lnTo>
                      <a:cubicBezTo>
                        <a:pt x="1901" y="7973"/>
                        <a:pt x="674" y="9011"/>
                        <a:pt x="0" y="9857"/>
                      </a:cubicBezTo>
                      <a:lnTo>
                        <a:pt x="368" y="11240"/>
                      </a:lnTo>
                      <a:cubicBezTo>
                        <a:pt x="629" y="11019"/>
                        <a:pt x="926" y="10795"/>
                        <a:pt x="1249" y="10569"/>
                      </a:cubicBezTo>
                      <a:lnTo>
                        <a:pt x="3257" y="11718"/>
                      </a:lnTo>
                      <a:cubicBezTo>
                        <a:pt x="2946" y="15535"/>
                        <a:pt x="2213" y="20270"/>
                        <a:pt x="1319" y="23143"/>
                      </a:cubicBezTo>
                      <a:lnTo>
                        <a:pt x="3894" y="21671"/>
                      </a:lnTo>
                      <a:cubicBezTo>
                        <a:pt x="4718" y="19314"/>
                        <a:pt x="5434" y="14704"/>
                        <a:pt x="5777" y="10896"/>
                      </a:cubicBezTo>
                      <a:lnTo>
                        <a:pt x="19731" y="2219"/>
                      </a:lnTo>
                      <a:lnTo>
                        <a:pt x="15849" y="1"/>
                      </a:lnTo>
                      <a:close/>
                    </a:path>
                  </a:pathLst>
                </a:custGeom>
                <a:solidFill>
                  <a:srgbClr val="FFAE4C"/>
                </a:solidFill>
                <a:ln>
                  <a:noFill/>
                </a:ln>
              </p:spPr>
              <p:txBody>
                <a:bodyPr spcFirstLastPara="1" wrap="square" lIns="121900" tIns="121900" rIns="121900" bIns="121900" anchor="ctr" anchorCtr="0">
                  <a:noAutofit/>
                </a:bodyPr>
                <a:lstStyle/>
                <a:p>
                  <a:endParaRPr sz="2400"/>
                </a:p>
              </p:txBody>
            </p:sp>
            <p:sp>
              <p:nvSpPr>
                <p:cNvPr id="2712" name="Google Shape;2712;p77"/>
                <p:cNvSpPr/>
                <p:nvPr/>
              </p:nvSpPr>
              <p:spPr>
                <a:xfrm>
                  <a:off x="1702137" y="1127666"/>
                  <a:ext cx="227016" cy="475034"/>
                </a:xfrm>
                <a:custGeom>
                  <a:avLst/>
                  <a:gdLst/>
                  <a:ahLst/>
                  <a:cxnLst/>
                  <a:rect l="l" t="t" r="r" b="b"/>
                  <a:pathLst>
                    <a:path w="6907" h="14453" extrusionOk="0">
                      <a:moveTo>
                        <a:pt x="6906" y="0"/>
                      </a:moveTo>
                      <a:lnTo>
                        <a:pt x="4459" y="856"/>
                      </a:lnTo>
                      <a:lnTo>
                        <a:pt x="4371" y="892"/>
                      </a:lnTo>
                      <a:cubicBezTo>
                        <a:pt x="4382" y="796"/>
                        <a:pt x="4390" y="702"/>
                        <a:pt x="4399" y="607"/>
                      </a:cubicBezTo>
                      <a:lnTo>
                        <a:pt x="4399" y="607"/>
                      </a:lnTo>
                      <a:cubicBezTo>
                        <a:pt x="3707" y="1233"/>
                        <a:pt x="3009" y="1698"/>
                        <a:pt x="2070" y="1698"/>
                      </a:cubicBezTo>
                      <a:cubicBezTo>
                        <a:pt x="2002" y="1698"/>
                        <a:pt x="1932" y="1695"/>
                        <a:pt x="1861" y="1690"/>
                      </a:cubicBezTo>
                      <a:cubicBezTo>
                        <a:pt x="1516" y="5333"/>
                        <a:pt x="828" y="9578"/>
                        <a:pt x="1" y="12234"/>
                      </a:cubicBezTo>
                      <a:lnTo>
                        <a:pt x="3883" y="14453"/>
                      </a:lnTo>
                      <a:lnTo>
                        <a:pt x="6197" y="8588"/>
                      </a:lnTo>
                      <a:lnTo>
                        <a:pt x="6906" y="0"/>
                      </a:lnTo>
                      <a:close/>
                    </a:path>
                  </a:pathLst>
                </a:custGeom>
                <a:solidFill>
                  <a:srgbClr val="C96F00"/>
                </a:solidFill>
                <a:ln>
                  <a:noFill/>
                </a:ln>
              </p:spPr>
              <p:txBody>
                <a:bodyPr spcFirstLastPara="1" wrap="square" lIns="121900" tIns="121900" rIns="121900" bIns="121900" anchor="ctr" anchorCtr="0">
                  <a:noAutofit/>
                </a:bodyPr>
                <a:lstStyle/>
                <a:p>
                  <a:endParaRPr sz="2400"/>
                </a:p>
              </p:txBody>
            </p:sp>
            <p:sp>
              <p:nvSpPr>
                <p:cNvPr id="2713" name="Google Shape;2713;p77"/>
                <p:cNvSpPr/>
                <p:nvPr/>
              </p:nvSpPr>
              <p:spPr>
                <a:xfrm>
                  <a:off x="1786409" y="842015"/>
                  <a:ext cx="520950" cy="760653"/>
                </a:xfrm>
                <a:custGeom>
                  <a:avLst/>
                  <a:gdLst/>
                  <a:ahLst/>
                  <a:cxnLst/>
                  <a:rect l="l" t="t" r="r" b="b"/>
                  <a:pathLst>
                    <a:path w="15850" h="23143" extrusionOk="0">
                      <a:moveTo>
                        <a:pt x="15849" y="0"/>
                      </a:moveTo>
                      <a:lnTo>
                        <a:pt x="4261" y="6624"/>
                      </a:lnTo>
                      <a:cubicBezTo>
                        <a:pt x="1900" y="7973"/>
                        <a:pt x="675" y="9012"/>
                        <a:pt x="0" y="9857"/>
                      </a:cubicBezTo>
                      <a:lnTo>
                        <a:pt x="367" y="11241"/>
                      </a:lnTo>
                      <a:cubicBezTo>
                        <a:pt x="1134" y="10587"/>
                        <a:pt x="2207" y="9913"/>
                        <a:pt x="3402" y="9229"/>
                      </a:cubicBezTo>
                      <a:lnTo>
                        <a:pt x="3402" y="9229"/>
                      </a:lnTo>
                      <a:cubicBezTo>
                        <a:pt x="3280" y="13223"/>
                        <a:pt x="2422" y="19600"/>
                        <a:pt x="1318" y="23142"/>
                      </a:cubicBezTo>
                      <a:lnTo>
                        <a:pt x="3893" y="21671"/>
                      </a:lnTo>
                      <a:cubicBezTo>
                        <a:pt x="4966" y="18605"/>
                        <a:pt x="5855" y="11721"/>
                        <a:pt x="5979" y="7757"/>
                      </a:cubicBezTo>
                      <a:lnTo>
                        <a:pt x="10853" y="4971"/>
                      </a:lnTo>
                      <a:lnTo>
                        <a:pt x="10853" y="13555"/>
                      </a:lnTo>
                      <a:cubicBezTo>
                        <a:pt x="10853" y="15916"/>
                        <a:pt x="11066" y="17111"/>
                        <a:pt x="11312" y="17431"/>
                      </a:cubicBezTo>
                      <a:lnTo>
                        <a:pt x="13917" y="15940"/>
                      </a:lnTo>
                      <a:cubicBezTo>
                        <a:pt x="13703" y="15297"/>
                        <a:pt x="13489" y="14195"/>
                        <a:pt x="13489" y="11772"/>
                      </a:cubicBezTo>
                      <a:lnTo>
                        <a:pt x="13489" y="3464"/>
                      </a:lnTo>
                      <a:lnTo>
                        <a:pt x="15542" y="2290"/>
                      </a:lnTo>
                      <a:lnTo>
                        <a:pt x="15849"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714" name="Google Shape;2714;p77"/>
                <p:cNvSpPr/>
                <p:nvPr/>
              </p:nvSpPr>
              <p:spPr>
                <a:xfrm>
                  <a:off x="1658817" y="1093057"/>
                  <a:ext cx="139720" cy="118422"/>
                </a:xfrm>
                <a:custGeom>
                  <a:avLst/>
                  <a:gdLst/>
                  <a:ahLst/>
                  <a:cxnLst/>
                  <a:rect l="l" t="t" r="r" b="b"/>
                  <a:pathLst>
                    <a:path w="4251" h="3603" extrusionOk="0">
                      <a:moveTo>
                        <a:pt x="0" y="0"/>
                      </a:moveTo>
                      <a:lnTo>
                        <a:pt x="368" y="1384"/>
                      </a:lnTo>
                      <a:lnTo>
                        <a:pt x="4251" y="3603"/>
                      </a:lnTo>
                      <a:lnTo>
                        <a:pt x="3882" y="2219"/>
                      </a:lnTo>
                      <a:lnTo>
                        <a:pt x="0" y="0"/>
                      </a:lnTo>
                      <a:close/>
                    </a:path>
                  </a:pathLst>
                </a:custGeom>
                <a:solidFill>
                  <a:srgbClr val="E37D00"/>
                </a:solidFill>
                <a:ln>
                  <a:noFill/>
                </a:ln>
              </p:spPr>
              <p:txBody>
                <a:bodyPr spcFirstLastPara="1" wrap="square" lIns="121900" tIns="121900" rIns="121900" bIns="121900" anchor="ctr" anchorCtr="0">
                  <a:noAutofit/>
                </a:bodyPr>
                <a:lstStyle/>
                <a:p>
                  <a:endParaRPr sz="2400"/>
                </a:p>
              </p:txBody>
            </p:sp>
          </p:grpSp>
        </p:grpSp>
        <p:grpSp>
          <p:nvGrpSpPr>
            <p:cNvPr id="2715" name="Google Shape;2715;p77"/>
            <p:cNvGrpSpPr/>
            <p:nvPr/>
          </p:nvGrpSpPr>
          <p:grpSpPr>
            <a:xfrm>
              <a:off x="1037203" y="248301"/>
              <a:ext cx="649856" cy="593094"/>
              <a:chOff x="970440" y="759451"/>
              <a:chExt cx="649856" cy="593094"/>
            </a:xfrm>
          </p:grpSpPr>
          <p:sp>
            <p:nvSpPr>
              <p:cNvPr id="2716" name="Google Shape;2716;p77"/>
              <p:cNvSpPr/>
              <p:nvPr/>
            </p:nvSpPr>
            <p:spPr>
              <a:xfrm>
                <a:off x="970440" y="1085037"/>
                <a:ext cx="189152" cy="267509"/>
              </a:xfrm>
              <a:custGeom>
                <a:avLst/>
                <a:gdLst/>
                <a:ahLst/>
                <a:cxnLst/>
                <a:rect l="l" t="t" r="r" b="b"/>
                <a:pathLst>
                  <a:path w="5755" h="8139" extrusionOk="0">
                    <a:moveTo>
                      <a:pt x="3289" y="3276"/>
                    </a:moveTo>
                    <a:lnTo>
                      <a:pt x="3207" y="5493"/>
                    </a:lnTo>
                    <a:cubicBezTo>
                      <a:pt x="3113" y="5682"/>
                      <a:pt x="3001" y="5861"/>
                      <a:pt x="2874" y="6027"/>
                    </a:cubicBezTo>
                    <a:cubicBezTo>
                      <a:pt x="2747" y="6191"/>
                      <a:pt x="2587" y="6325"/>
                      <a:pt x="2404" y="6422"/>
                    </a:cubicBezTo>
                    <a:cubicBezTo>
                      <a:pt x="2311" y="6472"/>
                      <a:pt x="2225" y="6497"/>
                      <a:pt x="2149" y="6497"/>
                    </a:cubicBezTo>
                    <a:cubicBezTo>
                      <a:pt x="2079" y="6497"/>
                      <a:pt x="2016" y="6476"/>
                      <a:pt x="1960" y="6435"/>
                    </a:cubicBezTo>
                    <a:cubicBezTo>
                      <a:pt x="1841" y="6347"/>
                      <a:pt x="1787" y="6135"/>
                      <a:pt x="1797" y="5797"/>
                    </a:cubicBezTo>
                    <a:cubicBezTo>
                      <a:pt x="1802" y="5549"/>
                      <a:pt x="1845" y="5306"/>
                      <a:pt x="1925" y="5072"/>
                    </a:cubicBezTo>
                    <a:cubicBezTo>
                      <a:pt x="1999" y="4850"/>
                      <a:pt x="2104" y="4641"/>
                      <a:pt x="2236" y="4448"/>
                    </a:cubicBezTo>
                    <a:cubicBezTo>
                      <a:pt x="2379" y="4242"/>
                      <a:pt x="2537" y="4047"/>
                      <a:pt x="2708" y="3865"/>
                    </a:cubicBezTo>
                    <a:cubicBezTo>
                      <a:pt x="2901" y="3658"/>
                      <a:pt x="3094" y="3462"/>
                      <a:pt x="3289" y="3276"/>
                    </a:cubicBezTo>
                    <a:close/>
                    <a:moveTo>
                      <a:pt x="4176" y="1"/>
                    </a:moveTo>
                    <a:cubicBezTo>
                      <a:pt x="4007" y="1"/>
                      <a:pt x="3823" y="36"/>
                      <a:pt x="3624" y="108"/>
                    </a:cubicBezTo>
                    <a:cubicBezTo>
                      <a:pt x="3349" y="205"/>
                      <a:pt x="3046" y="343"/>
                      <a:pt x="2712" y="520"/>
                    </a:cubicBezTo>
                    <a:cubicBezTo>
                      <a:pt x="2473" y="648"/>
                      <a:pt x="2212" y="822"/>
                      <a:pt x="1929" y="1044"/>
                    </a:cubicBezTo>
                    <a:cubicBezTo>
                      <a:pt x="1658" y="1253"/>
                      <a:pt x="1407" y="1486"/>
                      <a:pt x="1176" y="1741"/>
                    </a:cubicBezTo>
                    <a:cubicBezTo>
                      <a:pt x="959" y="1977"/>
                      <a:pt x="767" y="2237"/>
                      <a:pt x="606" y="2516"/>
                    </a:cubicBezTo>
                    <a:cubicBezTo>
                      <a:pt x="448" y="2789"/>
                      <a:pt x="366" y="3048"/>
                      <a:pt x="360" y="3291"/>
                    </a:cubicBezTo>
                    <a:cubicBezTo>
                      <a:pt x="351" y="3571"/>
                      <a:pt x="417" y="3761"/>
                      <a:pt x="560" y="3857"/>
                    </a:cubicBezTo>
                    <a:cubicBezTo>
                      <a:pt x="615" y="3894"/>
                      <a:pt x="681" y="3913"/>
                      <a:pt x="757" y="3913"/>
                    </a:cubicBezTo>
                    <a:cubicBezTo>
                      <a:pt x="879" y="3913"/>
                      <a:pt x="1029" y="3865"/>
                      <a:pt x="1206" y="3771"/>
                    </a:cubicBezTo>
                    <a:cubicBezTo>
                      <a:pt x="1409" y="3663"/>
                      <a:pt x="1560" y="3559"/>
                      <a:pt x="1659" y="3460"/>
                    </a:cubicBezTo>
                    <a:cubicBezTo>
                      <a:pt x="1761" y="3356"/>
                      <a:pt x="1852" y="3241"/>
                      <a:pt x="1930" y="3117"/>
                    </a:cubicBezTo>
                    <a:cubicBezTo>
                      <a:pt x="1992" y="3013"/>
                      <a:pt x="2041" y="2900"/>
                      <a:pt x="2072" y="2783"/>
                    </a:cubicBezTo>
                    <a:cubicBezTo>
                      <a:pt x="2104" y="2655"/>
                      <a:pt x="2123" y="2555"/>
                      <a:pt x="2125" y="2482"/>
                    </a:cubicBezTo>
                    <a:cubicBezTo>
                      <a:pt x="2130" y="2322"/>
                      <a:pt x="2111" y="2162"/>
                      <a:pt x="2067" y="2007"/>
                    </a:cubicBezTo>
                    <a:cubicBezTo>
                      <a:pt x="2024" y="1856"/>
                      <a:pt x="1999" y="1739"/>
                      <a:pt x="1991" y="1658"/>
                    </a:cubicBezTo>
                    <a:cubicBezTo>
                      <a:pt x="2067" y="1554"/>
                      <a:pt x="2150" y="1455"/>
                      <a:pt x="2240" y="1363"/>
                    </a:cubicBezTo>
                    <a:cubicBezTo>
                      <a:pt x="2350" y="1248"/>
                      <a:pt x="2478" y="1153"/>
                      <a:pt x="2619" y="1080"/>
                    </a:cubicBezTo>
                    <a:cubicBezTo>
                      <a:pt x="2734" y="1018"/>
                      <a:pt x="2833" y="987"/>
                      <a:pt x="2916" y="987"/>
                    </a:cubicBezTo>
                    <a:cubicBezTo>
                      <a:pt x="2954" y="987"/>
                      <a:pt x="2989" y="994"/>
                      <a:pt x="3021" y="1007"/>
                    </a:cubicBezTo>
                    <a:cubicBezTo>
                      <a:pt x="3121" y="1047"/>
                      <a:pt x="3193" y="1123"/>
                      <a:pt x="3237" y="1236"/>
                    </a:cubicBezTo>
                    <a:cubicBezTo>
                      <a:pt x="3279" y="1334"/>
                      <a:pt x="3303" y="1468"/>
                      <a:pt x="3311" y="1639"/>
                    </a:cubicBezTo>
                    <a:cubicBezTo>
                      <a:pt x="3320" y="1808"/>
                      <a:pt x="3324" y="1948"/>
                      <a:pt x="3320" y="2055"/>
                    </a:cubicBezTo>
                    <a:lnTo>
                      <a:pt x="3303" y="2679"/>
                    </a:lnTo>
                    <a:cubicBezTo>
                      <a:pt x="3100" y="2907"/>
                      <a:pt x="2781" y="3213"/>
                      <a:pt x="2345" y="3597"/>
                    </a:cubicBezTo>
                    <a:cubicBezTo>
                      <a:pt x="1909" y="3981"/>
                      <a:pt x="1535" y="4327"/>
                      <a:pt x="1223" y="4634"/>
                    </a:cubicBezTo>
                    <a:cubicBezTo>
                      <a:pt x="1059" y="4798"/>
                      <a:pt x="909" y="4962"/>
                      <a:pt x="771" y="5125"/>
                    </a:cubicBezTo>
                    <a:cubicBezTo>
                      <a:pt x="631" y="5290"/>
                      <a:pt x="508" y="5470"/>
                      <a:pt x="404" y="5660"/>
                    </a:cubicBezTo>
                    <a:cubicBezTo>
                      <a:pt x="287" y="5870"/>
                      <a:pt x="194" y="6092"/>
                      <a:pt x="127" y="6324"/>
                    </a:cubicBezTo>
                    <a:cubicBezTo>
                      <a:pt x="56" y="6574"/>
                      <a:pt x="19" y="6832"/>
                      <a:pt x="15" y="7092"/>
                    </a:cubicBezTo>
                    <a:cubicBezTo>
                      <a:pt x="1" y="7582"/>
                      <a:pt x="131" y="7901"/>
                      <a:pt x="404" y="8048"/>
                    </a:cubicBezTo>
                    <a:cubicBezTo>
                      <a:pt x="515" y="8108"/>
                      <a:pt x="638" y="8138"/>
                      <a:pt x="770" y="8138"/>
                    </a:cubicBezTo>
                    <a:cubicBezTo>
                      <a:pt x="961" y="8138"/>
                      <a:pt x="1175" y="8075"/>
                      <a:pt x="1409" y="7950"/>
                    </a:cubicBezTo>
                    <a:cubicBezTo>
                      <a:pt x="1677" y="7807"/>
                      <a:pt x="1886" y="7673"/>
                      <a:pt x="2037" y="7545"/>
                    </a:cubicBezTo>
                    <a:cubicBezTo>
                      <a:pt x="2205" y="7402"/>
                      <a:pt x="2362" y="7247"/>
                      <a:pt x="2508" y="7083"/>
                    </a:cubicBezTo>
                    <a:cubicBezTo>
                      <a:pt x="2637" y="6941"/>
                      <a:pt x="2755" y="6790"/>
                      <a:pt x="2863" y="6631"/>
                    </a:cubicBezTo>
                    <a:cubicBezTo>
                      <a:pt x="2974" y="6470"/>
                      <a:pt x="3090" y="6285"/>
                      <a:pt x="3211" y="6075"/>
                    </a:cubicBezTo>
                    <a:lnTo>
                      <a:pt x="3241" y="6060"/>
                    </a:lnTo>
                    <a:cubicBezTo>
                      <a:pt x="3305" y="6315"/>
                      <a:pt x="3434" y="6470"/>
                      <a:pt x="3628" y="6522"/>
                    </a:cubicBezTo>
                    <a:cubicBezTo>
                      <a:pt x="3664" y="6532"/>
                      <a:pt x="3705" y="6537"/>
                      <a:pt x="3750" y="6537"/>
                    </a:cubicBezTo>
                    <a:cubicBezTo>
                      <a:pt x="3941" y="6537"/>
                      <a:pt x="4207" y="6447"/>
                      <a:pt x="4548" y="6264"/>
                    </a:cubicBezTo>
                    <a:cubicBezTo>
                      <a:pt x="4782" y="6139"/>
                      <a:pt x="5001" y="5988"/>
                      <a:pt x="5202" y="5814"/>
                    </a:cubicBezTo>
                    <a:cubicBezTo>
                      <a:pt x="5390" y="5654"/>
                      <a:pt x="5570" y="5483"/>
                      <a:pt x="5742" y="5303"/>
                    </a:cubicBezTo>
                    <a:lnTo>
                      <a:pt x="5755" y="4829"/>
                    </a:lnTo>
                    <a:lnTo>
                      <a:pt x="5755" y="4829"/>
                    </a:lnTo>
                    <a:cubicBezTo>
                      <a:pt x="5652" y="4884"/>
                      <a:pt x="5537" y="4943"/>
                      <a:pt x="5414" y="5003"/>
                    </a:cubicBezTo>
                    <a:cubicBezTo>
                      <a:pt x="5297" y="5059"/>
                      <a:pt x="5209" y="5086"/>
                      <a:pt x="5151" y="5086"/>
                    </a:cubicBezTo>
                    <a:cubicBezTo>
                      <a:pt x="5148" y="5086"/>
                      <a:pt x="5144" y="5086"/>
                      <a:pt x="5140" y="5086"/>
                    </a:cubicBezTo>
                    <a:cubicBezTo>
                      <a:pt x="5045" y="5082"/>
                      <a:pt x="4978" y="5034"/>
                      <a:pt x="4935" y="4947"/>
                    </a:cubicBezTo>
                    <a:cubicBezTo>
                      <a:pt x="4890" y="4859"/>
                      <a:pt x="4872" y="4718"/>
                      <a:pt x="4879" y="4522"/>
                    </a:cubicBezTo>
                    <a:cubicBezTo>
                      <a:pt x="4884" y="4310"/>
                      <a:pt x="4903" y="3865"/>
                      <a:pt x="4937" y="3185"/>
                    </a:cubicBezTo>
                    <a:cubicBezTo>
                      <a:pt x="4971" y="2507"/>
                      <a:pt x="4996" y="1922"/>
                      <a:pt x="5009" y="1433"/>
                    </a:cubicBezTo>
                    <a:cubicBezTo>
                      <a:pt x="5023" y="971"/>
                      <a:pt x="4971" y="628"/>
                      <a:pt x="4854" y="407"/>
                    </a:cubicBezTo>
                    <a:cubicBezTo>
                      <a:pt x="4735" y="184"/>
                      <a:pt x="4573" y="54"/>
                      <a:pt x="4366" y="16"/>
                    </a:cubicBezTo>
                    <a:cubicBezTo>
                      <a:pt x="4305" y="6"/>
                      <a:pt x="4241" y="1"/>
                      <a:pt x="4176" y="1"/>
                    </a:cubicBez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717" name="Google Shape;2717;p77"/>
              <p:cNvSpPr/>
              <p:nvPr/>
            </p:nvSpPr>
            <p:spPr>
              <a:xfrm>
                <a:off x="1192822" y="949064"/>
                <a:ext cx="188364" cy="251732"/>
              </a:xfrm>
              <a:custGeom>
                <a:avLst/>
                <a:gdLst/>
                <a:ahLst/>
                <a:cxnLst/>
                <a:rect l="l" t="t" r="r" b="b"/>
                <a:pathLst>
                  <a:path w="5731" h="7659" extrusionOk="0">
                    <a:moveTo>
                      <a:pt x="3387" y="0"/>
                    </a:moveTo>
                    <a:lnTo>
                      <a:pt x="2544" y="450"/>
                    </a:lnTo>
                    <a:lnTo>
                      <a:pt x="2458" y="3522"/>
                    </a:lnTo>
                    <a:lnTo>
                      <a:pt x="29" y="4816"/>
                    </a:lnTo>
                    <a:lnTo>
                      <a:pt x="0" y="5881"/>
                    </a:lnTo>
                    <a:lnTo>
                      <a:pt x="2428" y="4586"/>
                    </a:lnTo>
                    <a:lnTo>
                      <a:pt x="2344" y="7658"/>
                    </a:lnTo>
                    <a:lnTo>
                      <a:pt x="3186" y="7209"/>
                    </a:lnTo>
                    <a:lnTo>
                      <a:pt x="3271" y="4136"/>
                    </a:lnTo>
                    <a:lnTo>
                      <a:pt x="5700" y="2842"/>
                    </a:lnTo>
                    <a:lnTo>
                      <a:pt x="5730" y="1779"/>
                    </a:lnTo>
                    <a:lnTo>
                      <a:pt x="3301" y="3073"/>
                    </a:lnTo>
                    <a:lnTo>
                      <a:pt x="3387" y="0"/>
                    </a:ln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718" name="Google Shape;2718;p77"/>
              <p:cNvSpPr/>
              <p:nvPr/>
            </p:nvSpPr>
            <p:spPr>
              <a:xfrm>
                <a:off x="1410503" y="759451"/>
                <a:ext cx="209793" cy="365815"/>
              </a:xfrm>
              <a:custGeom>
                <a:avLst/>
                <a:gdLst/>
                <a:ahLst/>
                <a:cxnLst/>
                <a:rect l="l" t="t" r="r" b="b"/>
                <a:pathLst>
                  <a:path w="6383" h="11130" extrusionOk="0">
                    <a:moveTo>
                      <a:pt x="3789" y="3792"/>
                    </a:moveTo>
                    <a:cubicBezTo>
                      <a:pt x="3848" y="3792"/>
                      <a:pt x="3902" y="3802"/>
                      <a:pt x="3951" y="3823"/>
                    </a:cubicBezTo>
                    <a:cubicBezTo>
                      <a:pt x="4099" y="3883"/>
                      <a:pt x="4214" y="4005"/>
                      <a:pt x="4300" y="4190"/>
                    </a:cubicBezTo>
                    <a:cubicBezTo>
                      <a:pt x="4386" y="4375"/>
                      <a:pt x="4444" y="4609"/>
                      <a:pt x="4475" y="4893"/>
                    </a:cubicBezTo>
                    <a:cubicBezTo>
                      <a:pt x="4506" y="5199"/>
                      <a:pt x="4516" y="5506"/>
                      <a:pt x="4507" y="5814"/>
                    </a:cubicBezTo>
                    <a:cubicBezTo>
                      <a:pt x="4484" y="6698"/>
                      <a:pt x="4364" y="7433"/>
                      <a:pt x="4149" y="8024"/>
                    </a:cubicBezTo>
                    <a:cubicBezTo>
                      <a:pt x="3933" y="8614"/>
                      <a:pt x="3652" y="9002"/>
                      <a:pt x="3303" y="9187"/>
                    </a:cubicBezTo>
                    <a:cubicBezTo>
                      <a:pt x="3152" y="9268"/>
                      <a:pt x="3032" y="9308"/>
                      <a:pt x="2943" y="9308"/>
                    </a:cubicBezTo>
                    <a:cubicBezTo>
                      <a:pt x="2934" y="9308"/>
                      <a:pt x="2925" y="9307"/>
                      <a:pt x="2916" y="9307"/>
                    </a:cubicBezTo>
                    <a:cubicBezTo>
                      <a:pt x="2827" y="9297"/>
                      <a:pt x="2742" y="9258"/>
                      <a:pt x="2663" y="9189"/>
                    </a:cubicBezTo>
                    <a:cubicBezTo>
                      <a:pt x="2607" y="9143"/>
                      <a:pt x="2552" y="9063"/>
                      <a:pt x="2500" y="8952"/>
                    </a:cubicBezTo>
                    <a:cubicBezTo>
                      <a:pt x="2456" y="8864"/>
                      <a:pt x="2419" y="8770"/>
                      <a:pt x="2394" y="8674"/>
                    </a:cubicBezTo>
                    <a:lnTo>
                      <a:pt x="2500" y="4894"/>
                    </a:lnTo>
                    <a:cubicBezTo>
                      <a:pt x="2601" y="4686"/>
                      <a:pt x="2729" y="4491"/>
                      <a:pt x="2879" y="4314"/>
                    </a:cubicBezTo>
                    <a:cubicBezTo>
                      <a:pt x="3026" y="4148"/>
                      <a:pt x="3203" y="4010"/>
                      <a:pt x="3399" y="3909"/>
                    </a:cubicBezTo>
                    <a:cubicBezTo>
                      <a:pt x="3546" y="3831"/>
                      <a:pt x="3676" y="3792"/>
                      <a:pt x="3789" y="3792"/>
                    </a:cubicBezTo>
                    <a:close/>
                    <a:moveTo>
                      <a:pt x="2560" y="1"/>
                    </a:moveTo>
                    <a:lnTo>
                      <a:pt x="13" y="1524"/>
                    </a:lnTo>
                    <a:lnTo>
                      <a:pt x="0" y="1998"/>
                    </a:lnTo>
                    <a:cubicBezTo>
                      <a:pt x="111" y="1948"/>
                      <a:pt x="225" y="1911"/>
                      <a:pt x="344" y="1885"/>
                    </a:cubicBezTo>
                    <a:cubicBezTo>
                      <a:pt x="421" y="1867"/>
                      <a:pt x="487" y="1859"/>
                      <a:pt x="540" y="1859"/>
                    </a:cubicBezTo>
                    <a:cubicBezTo>
                      <a:pt x="573" y="1859"/>
                      <a:pt x="602" y="1862"/>
                      <a:pt x="626" y="1868"/>
                    </a:cubicBezTo>
                    <a:cubicBezTo>
                      <a:pt x="712" y="1894"/>
                      <a:pt x="781" y="1964"/>
                      <a:pt x="829" y="2076"/>
                    </a:cubicBezTo>
                    <a:cubicBezTo>
                      <a:pt x="879" y="2188"/>
                      <a:pt x="901" y="2327"/>
                      <a:pt x="897" y="2491"/>
                    </a:cubicBezTo>
                    <a:lnTo>
                      <a:pt x="727" y="8570"/>
                    </a:lnTo>
                    <a:cubicBezTo>
                      <a:pt x="710" y="9199"/>
                      <a:pt x="690" y="9700"/>
                      <a:pt x="668" y="10076"/>
                    </a:cubicBezTo>
                    <a:cubicBezTo>
                      <a:pt x="646" y="10452"/>
                      <a:pt x="621" y="10804"/>
                      <a:pt x="595" y="11129"/>
                    </a:cubicBezTo>
                    <a:lnTo>
                      <a:pt x="895" y="11118"/>
                    </a:lnTo>
                    <a:lnTo>
                      <a:pt x="1652" y="9881"/>
                    </a:lnTo>
                    <a:cubicBezTo>
                      <a:pt x="1706" y="9904"/>
                      <a:pt x="1777" y="9930"/>
                      <a:pt x="1870" y="9960"/>
                    </a:cubicBezTo>
                    <a:cubicBezTo>
                      <a:pt x="1958" y="9989"/>
                      <a:pt x="2076" y="10003"/>
                      <a:pt x="2222" y="10003"/>
                    </a:cubicBezTo>
                    <a:cubicBezTo>
                      <a:pt x="2228" y="10003"/>
                      <a:pt x="2234" y="10003"/>
                      <a:pt x="2241" y="10003"/>
                    </a:cubicBezTo>
                    <a:cubicBezTo>
                      <a:pt x="2389" y="10001"/>
                      <a:pt x="2571" y="9968"/>
                      <a:pt x="2788" y="9907"/>
                    </a:cubicBezTo>
                    <a:cubicBezTo>
                      <a:pt x="3004" y="9844"/>
                      <a:pt x="3261" y="9734"/>
                      <a:pt x="3562" y="9573"/>
                    </a:cubicBezTo>
                    <a:cubicBezTo>
                      <a:pt x="4343" y="9157"/>
                      <a:pt x="4997" y="8493"/>
                      <a:pt x="5523" y="7582"/>
                    </a:cubicBezTo>
                    <a:cubicBezTo>
                      <a:pt x="6049" y="6670"/>
                      <a:pt x="6325" y="5726"/>
                      <a:pt x="6352" y="4753"/>
                    </a:cubicBezTo>
                    <a:cubicBezTo>
                      <a:pt x="6382" y="3697"/>
                      <a:pt x="6198" y="2970"/>
                      <a:pt x="5803" y="2571"/>
                    </a:cubicBezTo>
                    <a:cubicBezTo>
                      <a:pt x="5600" y="2367"/>
                      <a:pt x="5356" y="2266"/>
                      <a:pt x="5071" y="2266"/>
                    </a:cubicBezTo>
                    <a:cubicBezTo>
                      <a:pt x="4796" y="2266"/>
                      <a:pt x="4483" y="2360"/>
                      <a:pt x="4131" y="2547"/>
                    </a:cubicBezTo>
                    <a:cubicBezTo>
                      <a:pt x="3868" y="2686"/>
                      <a:pt x="3602" y="2899"/>
                      <a:pt x="3336" y="3181"/>
                    </a:cubicBezTo>
                    <a:cubicBezTo>
                      <a:pt x="3069" y="3465"/>
                      <a:pt x="2806" y="3827"/>
                      <a:pt x="2548" y="4267"/>
                    </a:cubicBezTo>
                    <a:lnTo>
                      <a:pt x="2517" y="4284"/>
                    </a:lnTo>
                    <a:lnTo>
                      <a:pt x="2634" y="63"/>
                    </a:lnTo>
                    <a:lnTo>
                      <a:pt x="2560" y="1"/>
                    </a:lnTo>
                    <a:close/>
                  </a:path>
                </a:pathLst>
              </a:custGeom>
              <a:solidFill>
                <a:srgbClr val="0A3B7D"/>
              </a:solidFill>
              <a:ln>
                <a:noFill/>
              </a:ln>
            </p:spPr>
            <p:txBody>
              <a:bodyPr spcFirstLastPara="1" wrap="square" lIns="121900" tIns="121900" rIns="121900" bIns="121900" anchor="ctr" anchorCtr="0">
                <a:noAutofit/>
              </a:bodyPr>
              <a:lstStyle/>
              <a:p>
                <a:endParaRPr sz="2400"/>
              </a:p>
            </p:txBody>
          </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CF67B-9D03-E009-39C3-E6213293010F}"/>
            </a:ext>
          </a:extLst>
        </p:cNvPr>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764C6855-2F82-6042-355F-3B1A748499C3}"/>
              </a:ext>
            </a:extLst>
          </p:cNvPr>
          <p:cNvGraphicFramePr>
            <a:graphicFrameLocks noGrp="1"/>
          </p:cNvGraphicFramePr>
          <p:nvPr>
            <p:extLst>
              <p:ext uri="{D42A27DB-BD31-4B8C-83A1-F6EECF244321}">
                <p14:modId xmlns:p14="http://schemas.microsoft.com/office/powerpoint/2010/main" val="2331497260"/>
              </p:ext>
            </p:extLst>
          </p:nvPr>
        </p:nvGraphicFramePr>
        <p:xfrm>
          <a:off x="3710439" y="378000"/>
          <a:ext cx="4320000" cy="6480000"/>
        </p:xfrm>
        <a:graphic>
          <a:graphicData uri="http://schemas.openxmlformats.org/drawingml/2006/table">
            <a:tbl>
              <a:tblPr firstRow="1" bandRow="1">
                <a:tableStyleId>{5940675A-B579-460E-94D1-54222C63F5DA}</a:tableStyleId>
              </a:tblPr>
              <a:tblGrid>
                <a:gridCol w="864000">
                  <a:extLst>
                    <a:ext uri="{9D8B030D-6E8A-4147-A177-3AD203B41FA5}">
                      <a16:colId xmlns:a16="http://schemas.microsoft.com/office/drawing/2014/main" val="332352084"/>
                    </a:ext>
                  </a:extLst>
                </a:gridCol>
                <a:gridCol w="864000">
                  <a:extLst>
                    <a:ext uri="{9D8B030D-6E8A-4147-A177-3AD203B41FA5}">
                      <a16:colId xmlns:a16="http://schemas.microsoft.com/office/drawing/2014/main" val="2349667655"/>
                    </a:ext>
                  </a:extLst>
                </a:gridCol>
                <a:gridCol w="864000">
                  <a:extLst>
                    <a:ext uri="{9D8B030D-6E8A-4147-A177-3AD203B41FA5}">
                      <a16:colId xmlns:a16="http://schemas.microsoft.com/office/drawing/2014/main" val="2737655785"/>
                    </a:ext>
                  </a:extLst>
                </a:gridCol>
                <a:gridCol w="864000">
                  <a:extLst>
                    <a:ext uri="{9D8B030D-6E8A-4147-A177-3AD203B41FA5}">
                      <a16:colId xmlns:a16="http://schemas.microsoft.com/office/drawing/2014/main" val="2031917189"/>
                    </a:ext>
                  </a:extLst>
                </a:gridCol>
                <a:gridCol w="864000">
                  <a:extLst>
                    <a:ext uri="{9D8B030D-6E8A-4147-A177-3AD203B41FA5}">
                      <a16:colId xmlns:a16="http://schemas.microsoft.com/office/drawing/2014/main" val="2140282441"/>
                    </a:ext>
                  </a:extLst>
                </a:gridCol>
              </a:tblGrid>
              <a:tr h="1080000">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7096181"/>
                  </a:ext>
                </a:extLst>
              </a:tr>
              <a:tr h="1080000">
                <a:tc>
                  <a:txBody>
                    <a:bodyPr/>
                    <a:lstStyle/>
                    <a:p>
                      <a:pPr algn="ctr"/>
                      <a:r>
                        <a:rPr lang="ca-ES" sz="4000" b="1" dirty="0">
                          <a:latin typeface="Georgia" panose="02040502050405020303" pitchFamily="18" charset="0"/>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471972"/>
                  </a:ext>
                </a:extLst>
              </a:tr>
              <a:tr h="1080000">
                <a:tc>
                  <a:txBody>
                    <a:bodyPr/>
                    <a:lstStyle/>
                    <a:p>
                      <a:pPr algn="ctr"/>
                      <a:r>
                        <a:rPr lang="ca-ES" sz="4000" b="1" dirty="0">
                          <a:latin typeface="Georgia" panose="02040502050405020303" pitchFamily="18" charset="0"/>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5551440"/>
                  </a:ext>
                </a:extLst>
              </a:tr>
              <a:tr h="1080000">
                <a:tc>
                  <a:txBody>
                    <a:bodyPr/>
                    <a:lstStyle/>
                    <a:p>
                      <a:pPr algn="ctr"/>
                      <a:r>
                        <a:rPr lang="ca-ES" sz="4000" b="1" dirty="0">
                          <a:latin typeface="Georgia" panose="02040502050405020303" pitchFamily="18" charset="0"/>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2733139"/>
                  </a:ext>
                </a:extLst>
              </a:tr>
              <a:tr h="1080000">
                <a:tc>
                  <a:txBody>
                    <a:bodyPr/>
                    <a:lstStyle/>
                    <a:p>
                      <a:pPr algn="ctr"/>
                      <a:r>
                        <a:rPr lang="ca-ES" sz="4000" b="1" dirty="0">
                          <a:latin typeface="Georgia" panose="02040502050405020303" pitchFamily="18" charset="0"/>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2404209"/>
                  </a:ext>
                </a:extLst>
              </a:tr>
              <a:tr h="1080000">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8419809"/>
                  </a:ext>
                </a:extLst>
              </a:tr>
            </a:tbl>
          </a:graphicData>
        </a:graphic>
      </p:graphicFrame>
      <p:sp>
        <p:nvSpPr>
          <p:cNvPr id="2" name="QuadreDeText 1">
            <a:extLst>
              <a:ext uri="{FF2B5EF4-FFF2-40B4-BE49-F238E27FC236}">
                <a16:creationId xmlns:a16="http://schemas.microsoft.com/office/drawing/2014/main" id="{CED83AF8-3B31-3C52-7E7F-0E84FAA7C00D}"/>
              </a:ext>
            </a:extLst>
          </p:cNvPr>
          <p:cNvSpPr txBox="1"/>
          <p:nvPr/>
        </p:nvSpPr>
        <p:spPr>
          <a:xfrm>
            <a:off x="8030439" y="2828835"/>
            <a:ext cx="3673592" cy="1200329"/>
          </a:xfrm>
          <a:prstGeom prst="rect">
            <a:avLst/>
          </a:prstGeom>
          <a:noFill/>
        </p:spPr>
        <p:txBody>
          <a:bodyPr wrap="square" rtlCol="0">
            <a:spAutoFit/>
          </a:bodyPr>
          <a:lstStyle/>
          <a:p>
            <a:r>
              <a:rPr lang="es-ES" sz="2400" dirty="0">
                <a:solidFill>
                  <a:srgbClr val="00297A"/>
                </a:solidFill>
                <a:latin typeface="Georgia" panose="02040502050405020303" pitchFamily="18" charset="0"/>
              </a:rPr>
              <a:t>En este cuadrado mágico está escondido el número 50, ¿lo encuentras?</a:t>
            </a:r>
          </a:p>
        </p:txBody>
      </p:sp>
    </p:spTree>
    <p:extLst>
      <p:ext uri="{BB962C8B-B14F-4D97-AF65-F5344CB8AC3E}">
        <p14:creationId xmlns:p14="http://schemas.microsoft.com/office/powerpoint/2010/main" val="3308387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23"/>
        <p:cNvGrpSpPr/>
        <p:nvPr/>
      </p:nvGrpSpPr>
      <p:grpSpPr>
        <a:xfrm>
          <a:off x="0" y="0"/>
          <a:ext cx="0" cy="0"/>
          <a:chOff x="0" y="0"/>
          <a:chExt cx="0" cy="0"/>
        </a:xfrm>
      </p:grpSpPr>
      <p:grpSp>
        <p:nvGrpSpPr>
          <p:cNvPr id="4527" name="Google Shape;4527;p99"/>
          <p:cNvGrpSpPr/>
          <p:nvPr/>
        </p:nvGrpSpPr>
        <p:grpSpPr>
          <a:xfrm>
            <a:off x="659825" y="2368922"/>
            <a:ext cx="5462591" cy="7917393"/>
            <a:chOff x="4832775" y="1011300"/>
            <a:chExt cx="2547375" cy="3692125"/>
          </a:xfrm>
        </p:grpSpPr>
        <p:sp>
          <p:nvSpPr>
            <p:cNvPr id="4528" name="Google Shape;4528;p99"/>
            <p:cNvSpPr/>
            <p:nvPr/>
          </p:nvSpPr>
          <p:spPr>
            <a:xfrm>
              <a:off x="4832775" y="1745275"/>
              <a:ext cx="1275375" cy="2958150"/>
            </a:xfrm>
            <a:custGeom>
              <a:avLst/>
              <a:gdLst/>
              <a:ahLst/>
              <a:cxnLst/>
              <a:rect l="l" t="t" r="r" b="b"/>
              <a:pathLst>
                <a:path w="51015" h="118326" extrusionOk="0">
                  <a:moveTo>
                    <a:pt x="115" y="118325"/>
                  </a:moveTo>
                  <a:lnTo>
                    <a:pt x="1" y="0"/>
                  </a:lnTo>
                  <a:lnTo>
                    <a:pt x="50928" y="29595"/>
                  </a:lnTo>
                  <a:lnTo>
                    <a:pt x="51015" y="118325"/>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529" name="Google Shape;4529;p99"/>
            <p:cNvSpPr/>
            <p:nvPr/>
          </p:nvSpPr>
          <p:spPr>
            <a:xfrm>
              <a:off x="4832775" y="1011300"/>
              <a:ext cx="2544450" cy="1473875"/>
            </a:xfrm>
            <a:custGeom>
              <a:avLst/>
              <a:gdLst/>
              <a:ahLst/>
              <a:cxnLst/>
              <a:rect l="l" t="t" r="r" b="b"/>
              <a:pathLst>
                <a:path w="101778" h="58955" extrusionOk="0">
                  <a:moveTo>
                    <a:pt x="50928" y="58954"/>
                  </a:moveTo>
                  <a:lnTo>
                    <a:pt x="1" y="29359"/>
                  </a:lnTo>
                  <a:lnTo>
                    <a:pt x="50850" y="0"/>
                  </a:lnTo>
                  <a:lnTo>
                    <a:pt x="101778" y="29597"/>
                  </a:lnTo>
                  <a:close/>
                </a:path>
              </a:pathLst>
            </a:custGeom>
            <a:solidFill>
              <a:srgbClr val="FFEFDB"/>
            </a:solidFill>
            <a:ln>
              <a:noFill/>
            </a:ln>
          </p:spPr>
          <p:txBody>
            <a:bodyPr spcFirstLastPara="1" wrap="square" lIns="121900" tIns="121900" rIns="121900" bIns="121900" anchor="ctr" anchorCtr="0">
              <a:noAutofit/>
            </a:bodyPr>
            <a:lstStyle/>
            <a:p>
              <a:endParaRPr sz="2400"/>
            </a:p>
          </p:txBody>
        </p:sp>
        <p:sp>
          <p:nvSpPr>
            <p:cNvPr id="4530" name="Google Shape;4530;p99"/>
            <p:cNvSpPr/>
            <p:nvPr/>
          </p:nvSpPr>
          <p:spPr>
            <a:xfrm>
              <a:off x="6105975" y="1751200"/>
              <a:ext cx="1274175" cy="2952225"/>
            </a:xfrm>
            <a:custGeom>
              <a:avLst/>
              <a:gdLst/>
              <a:ahLst/>
              <a:cxnLst/>
              <a:rect l="l" t="t" r="r" b="b"/>
              <a:pathLst>
                <a:path w="50967" h="118089" extrusionOk="0">
                  <a:moveTo>
                    <a:pt x="50850" y="1"/>
                  </a:moveTo>
                  <a:lnTo>
                    <a:pt x="50966" y="118088"/>
                  </a:lnTo>
                  <a:lnTo>
                    <a:pt x="87" y="118088"/>
                  </a:lnTo>
                  <a:lnTo>
                    <a:pt x="0" y="29358"/>
                  </a:lnTo>
                  <a:close/>
                </a:path>
              </a:pathLst>
            </a:custGeom>
            <a:solidFill>
              <a:srgbClr val="FFC885"/>
            </a:solidFill>
            <a:ln>
              <a:noFill/>
            </a:ln>
          </p:spPr>
          <p:txBody>
            <a:bodyPr spcFirstLastPara="1" wrap="square" lIns="121900" tIns="121900" rIns="121900" bIns="121900" anchor="ctr" anchorCtr="0">
              <a:noAutofit/>
            </a:bodyPr>
            <a:lstStyle/>
            <a:p>
              <a:endParaRPr sz="2400"/>
            </a:p>
          </p:txBody>
        </p:sp>
      </p:grpSp>
      <p:grpSp>
        <p:nvGrpSpPr>
          <p:cNvPr id="4531" name="Google Shape;4531;p99"/>
          <p:cNvGrpSpPr/>
          <p:nvPr/>
        </p:nvGrpSpPr>
        <p:grpSpPr>
          <a:xfrm>
            <a:off x="1782209" y="2024550"/>
            <a:ext cx="3218116" cy="2809604"/>
            <a:chOff x="225275" y="2316775"/>
            <a:chExt cx="2483625" cy="2168350"/>
          </a:xfrm>
        </p:grpSpPr>
        <p:sp>
          <p:nvSpPr>
            <p:cNvPr id="4532" name="Google Shape;4532;p99"/>
            <p:cNvSpPr/>
            <p:nvPr/>
          </p:nvSpPr>
          <p:spPr>
            <a:xfrm>
              <a:off x="1802500" y="2316775"/>
              <a:ext cx="453675" cy="525150"/>
            </a:xfrm>
            <a:custGeom>
              <a:avLst/>
              <a:gdLst/>
              <a:ahLst/>
              <a:cxnLst/>
              <a:rect l="l" t="t" r="r" b="b"/>
              <a:pathLst>
                <a:path w="18147" h="21006" extrusionOk="0">
                  <a:moveTo>
                    <a:pt x="3263" y="2420"/>
                  </a:moveTo>
                  <a:cubicBezTo>
                    <a:pt x="4069" y="1980"/>
                    <a:pt x="5316" y="0"/>
                    <a:pt x="8578" y="257"/>
                  </a:cubicBezTo>
                  <a:cubicBezTo>
                    <a:pt x="11401" y="477"/>
                    <a:pt x="11694" y="2786"/>
                    <a:pt x="12977" y="4436"/>
                  </a:cubicBezTo>
                  <a:cubicBezTo>
                    <a:pt x="14150" y="5976"/>
                    <a:pt x="18146" y="7955"/>
                    <a:pt x="17413" y="11218"/>
                  </a:cubicBezTo>
                  <a:cubicBezTo>
                    <a:pt x="15250" y="20822"/>
                    <a:pt x="4253" y="21005"/>
                    <a:pt x="1503" y="15213"/>
                  </a:cubicBezTo>
                  <a:cubicBezTo>
                    <a:pt x="880" y="13930"/>
                    <a:pt x="1467" y="12391"/>
                    <a:pt x="1173" y="10155"/>
                  </a:cubicBezTo>
                  <a:cubicBezTo>
                    <a:pt x="917" y="7955"/>
                    <a:pt x="0" y="6452"/>
                    <a:pt x="807" y="4326"/>
                  </a:cubicBezTo>
                  <a:cubicBezTo>
                    <a:pt x="1210" y="3336"/>
                    <a:pt x="2090" y="3116"/>
                    <a:pt x="3263" y="242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533" name="Google Shape;4533;p99"/>
            <p:cNvSpPr/>
            <p:nvPr/>
          </p:nvSpPr>
          <p:spPr>
            <a:xfrm>
              <a:off x="1768600" y="2929875"/>
              <a:ext cx="216300" cy="131075"/>
            </a:xfrm>
            <a:custGeom>
              <a:avLst/>
              <a:gdLst/>
              <a:ahLst/>
              <a:cxnLst/>
              <a:rect l="l" t="t" r="r" b="b"/>
              <a:pathLst>
                <a:path w="8652" h="5243" extrusionOk="0">
                  <a:moveTo>
                    <a:pt x="513" y="5243"/>
                  </a:moveTo>
                  <a:cubicBezTo>
                    <a:pt x="2456" y="4729"/>
                    <a:pt x="5425" y="4326"/>
                    <a:pt x="8651" y="2933"/>
                  </a:cubicBezTo>
                  <a:lnTo>
                    <a:pt x="7112" y="0"/>
                  </a:lnTo>
                  <a:cubicBezTo>
                    <a:pt x="4692" y="1284"/>
                    <a:pt x="2053" y="3116"/>
                    <a:pt x="0" y="3776"/>
                  </a:cubicBezTo>
                  <a:cubicBezTo>
                    <a:pt x="37" y="4289"/>
                    <a:pt x="220" y="4803"/>
                    <a:pt x="513" y="5243"/>
                  </a:cubicBezTo>
                  <a:close/>
                </a:path>
              </a:pathLst>
            </a:custGeom>
            <a:solidFill>
              <a:srgbClr val="FFCFA9"/>
            </a:solidFill>
            <a:ln>
              <a:noFill/>
            </a:ln>
          </p:spPr>
          <p:txBody>
            <a:bodyPr spcFirstLastPara="1" wrap="square" lIns="121900" tIns="121900" rIns="121900" bIns="121900" anchor="ctr" anchorCtr="0">
              <a:noAutofit/>
            </a:bodyPr>
            <a:lstStyle/>
            <a:p>
              <a:endParaRPr sz="2400"/>
            </a:p>
          </p:txBody>
        </p:sp>
        <p:sp>
          <p:nvSpPr>
            <p:cNvPr id="4534" name="Google Shape;4534;p99"/>
            <p:cNvSpPr/>
            <p:nvPr/>
          </p:nvSpPr>
          <p:spPr>
            <a:xfrm>
              <a:off x="1881325" y="2908800"/>
              <a:ext cx="151225" cy="124650"/>
            </a:xfrm>
            <a:custGeom>
              <a:avLst/>
              <a:gdLst/>
              <a:ahLst/>
              <a:cxnLst/>
              <a:rect l="l" t="t" r="r" b="b"/>
              <a:pathLst>
                <a:path w="6049" h="4986" extrusionOk="0">
                  <a:moveTo>
                    <a:pt x="1063" y="4986"/>
                  </a:moveTo>
                  <a:cubicBezTo>
                    <a:pt x="1136" y="4143"/>
                    <a:pt x="770" y="2786"/>
                    <a:pt x="0" y="2127"/>
                  </a:cubicBezTo>
                  <a:cubicBezTo>
                    <a:pt x="1503" y="1320"/>
                    <a:pt x="2236" y="367"/>
                    <a:pt x="3812" y="0"/>
                  </a:cubicBezTo>
                  <a:cubicBezTo>
                    <a:pt x="4876" y="330"/>
                    <a:pt x="6049" y="1687"/>
                    <a:pt x="5865" y="2566"/>
                  </a:cubicBezTo>
                  <a:cubicBezTo>
                    <a:pt x="4729" y="3849"/>
                    <a:pt x="1980" y="4729"/>
                    <a:pt x="1063" y="4986"/>
                  </a:cubicBezTo>
                  <a:close/>
                </a:path>
              </a:pathLst>
            </a:custGeom>
            <a:solidFill>
              <a:srgbClr val="E2F1FE"/>
            </a:solidFill>
            <a:ln>
              <a:noFill/>
            </a:ln>
          </p:spPr>
          <p:txBody>
            <a:bodyPr spcFirstLastPara="1" wrap="square" lIns="121900" tIns="121900" rIns="121900" bIns="121900" anchor="ctr" anchorCtr="0">
              <a:noAutofit/>
            </a:bodyPr>
            <a:lstStyle/>
            <a:p>
              <a:endParaRPr sz="2400"/>
            </a:p>
          </p:txBody>
        </p:sp>
        <p:sp>
          <p:nvSpPr>
            <p:cNvPr id="4535" name="Google Shape;4535;p99"/>
            <p:cNvSpPr/>
            <p:nvPr/>
          </p:nvSpPr>
          <p:spPr>
            <a:xfrm>
              <a:off x="1884975" y="2675100"/>
              <a:ext cx="164075" cy="323525"/>
            </a:xfrm>
            <a:custGeom>
              <a:avLst/>
              <a:gdLst/>
              <a:ahLst/>
              <a:cxnLst/>
              <a:rect l="l" t="t" r="r" b="b"/>
              <a:pathLst>
                <a:path w="6563" h="12941" extrusionOk="0">
                  <a:moveTo>
                    <a:pt x="2347" y="807"/>
                  </a:moveTo>
                  <a:cubicBezTo>
                    <a:pt x="1" y="1723"/>
                    <a:pt x="770" y="5096"/>
                    <a:pt x="1760" y="7369"/>
                  </a:cubicBezTo>
                  <a:cubicBezTo>
                    <a:pt x="2677" y="9458"/>
                    <a:pt x="2897" y="12941"/>
                    <a:pt x="4620" y="12464"/>
                  </a:cubicBezTo>
                  <a:cubicBezTo>
                    <a:pt x="6562" y="11878"/>
                    <a:pt x="6013" y="7955"/>
                    <a:pt x="5609" y="5499"/>
                  </a:cubicBezTo>
                  <a:cubicBezTo>
                    <a:pt x="5169" y="3043"/>
                    <a:pt x="4326" y="1"/>
                    <a:pt x="2347" y="807"/>
                  </a:cubicBezTo>
                  <a:close/>
                </a:path>
              </a:pathLst>
            </a:custGeom>
            <a:solidFill>
              <a:srgbClr val="E2F1FE"/>
            </a:solidFill>
            <a:ln>
              <a:noFill/>
            </a:ln>
          </p:spPr>
          <p:txBody>
            <a:bodyPr spcFirstLastPara="1" wrap="square" lIns="121900" tIns="121900" rIns="121900" bIns="121900" anchor="ctr" anchorCtr="0">
              <a:noAutofit/>
            </a:bodyPr>
            <a:lstStyle/>
            <a:p>
              <a:endParaRPr sz="2400"/>
            </a:p>
          </p:txBody>
        </p:sp>
        <p:sp>
          <p:nvSpPr>
            <p:cNvPr id="4536" name="Google Shape;4536;p99"/>
            <p:cNvSpPr/>
            <p:nvPr/>
          </p:nvSpPr>
          <p:spPr>
            <a:xfrm>
              <a:off x="1943625" y="2668675"/>
              <a:ext cx="179650" cy="191575"/>
            </a:xfrm>
            <a:custGeom>
              <a:avLst/>
              <a:gdLst/>
              <a:ahLst/>
              <a:cxnLst/>
              <a:rect l="l" t="t" r="r" b="b"/>
              <a:pathLst>
                <a:path w="7186" h="7663" extrusionOk="0">
                  <a:moveTo>
                    <a:pt x="7186" y="294"/>
                  </a:moveTo>
                  <a:cubicBezTo>
                    <a:pt x="6306" y="1"/>
                    <a:pt x="844" y="1027"/>
                    <a:pt x="37" y="1101"/>
                  </a:cubicBezTo>
                  <a:cubicBezTo>
                    <a:pt x="1" y="1467"/>
                    <a:pt x="551" y="7443"/>
                    <a:pt x="2713" y="7553"/>
                  </a:cubicBezTo>
                  <a:cubicBezTo>
                    <a:pt x="4876" y="7662"/>
                    <a:pt x="5719" y="2567"/>
                    <a:pt x="7186" y="294"/>
                  </a:cubicBezTo>
                  <a:close/>
                </a:path>
              </a:pathLst>
            </a:custGeom>
            <a:solidFill>
              <a:srgbClr val="FFCFA9"/>
            </a:solidFill>
            <a:ln>
              <a:noFill/>
            </a:ln>
          </p:spPr>
          <p:txBody>
            <a:bodyPr spcFirstLastPara="1" wrap="square" lIns="121900" tIns="121900" rIns="121900" bIns="121900" anchor="ctr" anchorCtr="0">
              <a:noAutofit/>
            </a:bodyPr>
            <a:lstStyle/>
            <a:p>
              <a:endParaRPr sz="2400"/>
            </a:p>
          </p:txBody>
        </p:sp>
        <p:sp>
          <p:nvSpPr>
            <p:cNvPr id="4537" name="Google Shape;4537;p99"/>
            <p:cNvSpPr/>
            <p:nvPr/>
          </p:nvSpPr>
          <p:spPr>
            <a:xfrm>
              <a:off x="1991275" y="3789500"/>
              <a:ext cx="191575" cy="124675"/>
            </a:xfrm>
            <a:custGeom>
              <a:avLst/>
              <a:gdLst/>
              <a:ahLst/>
              <a:cxnLst/>
              <a:rect l="l" t="t" r="r" b="b"/>
              <a:pathLst>
                <a:path w="7663" h="4987" extrusionOk="0">
                  <a:moveTo>
                    <a:pt x="1724" y="2090"/>
                  </a:moveTo>
                  <a:cubicBezTo>
                    <a:pt x="1101" y="2310"/>
                    <a:pt x="184" y="2823"/>
                    <a:pt x="111" y="3520"/>
                  </a:cubicBezTo>
                  <a:cubicBezTo>
                    <a:pt x="1" y="4253"/>
                    <a:pt x="954" y="4986"/>
                    <a:pt x="2787" y="4730"/>
                  </a:cubicBezTo>
                  <a:cubicBezTo>
                    <a:pt x="3850" y="4620"/>
                    <a:pt x="6563" y="3557"/>
                    <a:pt x="7113" y="2640"/>
                  </a:cubicBezTo>
                  <a:cubicBezTo>
                    <a:pt x="7663" y="1724"/>
                    <a:pt x="6746" y="477"/>
                    <a:pt x="5756" y="221"/>
                  </a:cubicBezTo>
                  <a:cubicBezTo>
                    <a:pt x="4767" y="1"/>
                    <a:pt x="3264" y="1540"/>
                    <a:pt x="1724" y="209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538" name="Google Shape;4538;p99"/>
            <p:cNvSpPr/>
            <p:nvPr/>
          </p:nvSpPr>
          <p:spPr>
            <a:xfrm>
              <a:off x="1994950" y="3788600"/>
              <a:ext cx="177825" cy="110900"/>
            </a:xfrm>
            <a:custGeom>
              <a:avLst/>
              <a:gdLst/>
              <a:ahLst/>
              <a:cxnLst/>
              <a:rect l="l" t="t" r="r" b="b"/>
              <a:pathLst>
                <a:path w="7113" h="4436" extrusionOk="0">
                  <a:moveTo>
                    <a:pt x="1577" y="2126"/>
                  </a:moveTo>
                  <a:cubicBezTo>
                    <a:pt x="1027" y="2346"/>
                    <a:pt x="257" y="2749"/>
                    <a:pt x="1" y="3336"/>
                  </a:cubicBezTo>
                  <a:cubicBezTo>
                    <a:pt x="184" y="3922"/>
                    <a:pt x="1100" y="4436"/>
                    <a:pt x="2677" y="4216"/>
                  </a:cubicBezTo>
                  <a:cubicBezTo>
                    <a:pt x="3740" y="4106"/>
                    <a:pt x="6452" y="3043"/>
                    <a:pt x="7002" y="2126"/>
                  </a:cubicBezTo>
                  <a:cubicBezTo>
                    <a:pt x="7039" y="2016"/>
                    <a:pt x="7076" y="1943"/>
                    <a:pt x="7112" y="1833"/>
                  </a:cubicBezTo>
                  <a:cubicBezTo>
                    <a:pt x="6929" y="1063"/>
                    <a:pt x="6379" y="477"/>
                    <a:pt x="5609" y="257"/>
                  </a:cubicBezTo>
                  <a:cubicBezTo>
                    <a:pt x="4620" y="0"/>
                    <a:pt x="3117" y="1576"/>
                    <a:pt x="1577" y="2126"/>
                  </a:cubicBezTo>
                  <a:close/>
                </a:path>
              </a:pathLst>
            </a:custGeom>
            <a:solidFill>
              <a:srgbClr val="153A4D"/>
            </a:solidFill>
            <a:ln>
              <a:noFill/>
            </a:ln>
          </p:spPr>
          <p:txBody>
            <a:bodyPr spcFirstLastPara="1" wrap="square" lIns="121900" tIns="121900" rIns="121900" bIns="121900" anchor="ctr" anchorCtr="0">
              <a:noAutofit/>
            </a:bodyPr>
            <a:lstStyle/>
            <a:p>
              <a:endParaRPr sz="2400"/>
            </a:p>
          </p:txBody>
        </p:sp>
        <p:sp>
          <p:nvSpPr>
            <p:cNvPr id="4539" name="Google Shape;4539;p99"/>
            <p:cNvSpPr/>
            <p:nvPr/>
          </p:nvSpPr>
          <p:spPr>
            <a:xfrm>
              <a:off x="2051775" y="3830750"/>
              <a:ext cx="66000" cy="14675"/>
            </a:xfrm>
            <a:custGeom>
              <a:avLst/>
              <a:gdLst/>
              <a:ahLst/>
              <a:cxnLst/>
              <a:rect l="l" t="t" r="r" b="b"/>
              <a:pathLst>
                <a:path w="2640" h="587" fill="none" extrusionOk="0">
                  <a:moveTo>
                    <a:pt x="0" y="110"/>
                  </a:moveTo>
                  <a:cubicBezTo>
                    <a:pt x="917" y="0"/>
                    <a:pt x="1833" y="184"/>
                    <a:pt x="2640" y="587"/>
                  </a:cubicBezTo>
                </a:path>
              </a:pathLst>
            </a:custGeom>
            <a:noFill/>
            <a:ln w="6425" cap="rnd" cmpd="sng">
              <a:solidFill>
                <a:schemeClr val="lt1"/>
              </a:solidFill>
              <a:prstDash val="solid"/>
              <a:miter lim="36658"/>
              <a:headEnd type="none" w="sm" len="sm"/>
              <a:tailEnd type="none" w="sm" len="sm"/>
            </a:ln>
          </p:spPr>
          <p:txBody>
            <a:bodyPr spcFirstLastPara="1" wrap="square" lIns="121900" tIns="121900" rIns="121900" bIns="121900" anchor="ctr" anchorCtr="0">
              <a:noAutofit/>
            </a:bodyPr>
            <a:lstStyle/>
            <a:p>
              <a:endParaRPr sz="2400"/>
            </a:p>
          </p:txBody>
        </p:sp>
        <p:sp>
          <p:nvSpPr>
            <p:cNvPr id="4540" name="Google Shape;4540;p99"/>
            <p:cNvSpPr/>
            <p:nvPr/>
          </p:nvSpPr>
          <p:spPr>
            <a:xfrm>
              <a:off x="2051775" y="3833500"/>
              <a:ext cx="29350" cy="33000"/>
            </a:xfrm>
            <a:custGeom>
              <a:avLst/>
              <a:gdLst/>
              <a:ahLst/>
              <a:cxnLst/>
              <a:rect l="l" t="t" r="r" b="b"/>
              <a:pathLst>
                <a:path w="1174" h="1320" fill="none" extrusionOk="0">
                  <a:moveTo>
                    <a:pt x="0" y="0"/>
                  </a:moveTo>
                  <a:cubicBezTo>
                    <a:pt x="330" y="0"/>
                    <a:pt x="990" y="880"/>
                    <a:pt x="1173" y="1320"/>
                  </a:cubicBezTo>
                </a:path>
              </a:pathLst>
            </a:custGeom>
            <a:noFill/>
            <a:ln w="6425" cap="rnd" cmpd="sng">
              <a:solidFill>
                <a:schemeClr val="lt1"/>
              </a:solidFill>
              <a:prstDash val="solid"/>
              <a:miter lim="36658"/>
              <a:headEnd type="none" w="sm" len="sm"/>
              <a:tailEnd type="none" w="sm" len="sm"/>
            </a:ln>
          </p:spPr>
          <p:txBody>
            <a:bodyPr spcFirstLastPara="1" wrap="square" lIns="121900" tIns="121900" rIns="121900" bIns="121900" anchor="ctr" anchorCtr="0">
              <a:noAutofit/>
            </a:bodyPr>
            <a:lstStyle/>
            <a:p>
              <a:endParaRPr sz="2400"/>
            </a:p>
          </p:txBody>
        </p:sp>
        <p:sp>
          <p:nvSpPr>
            <p:cNvPr id="4541" name="Google Shape;4541;p99"/>
            <p:cNvSpPr/>
            <p:nvPr/>
          </p:nvSpPr>
          <p:spPr>
            <a:xfrm>
              <a:off x="2072850" y="3821575"/>
              <a:ext cx="26600" cy="33950"/>
            </a:xfrm>
            <a:custGeom>
              <a:avLst/>
              <a:gdLst/>
              <a:ahLst/>
              <a:cxnLst/>
              <a:rect l="l" t="t" r="r" b="b"/>
              <a:pathLst>
                <a:path w="1064" h="1358" fill="none" extrusionOk="0">
                  <a:moveTo>
                    <a:pt x="1" y="1"/>
                  </a:moveTo>
                  <a:cubicBezTo>
                    <a:pt x="514" y="331"/>
                    <a:pt x="880" y="807"/>
                    <a:pt x="1064" y="1357"/>
                  </a:cubicBezTo>
                </a:path>
              </a:pathLst>
            </a:custGeom>
            <a:noFill/>
            <a:ln w="6425" cap="rnd" cmpd="sng">
              <a:solidFill>
                <a:schemeClr val="lt1"/>
              </a:solidFill>
              <a:prstDash val="solid"/>
              <a:miter lim="36658"/>
              <a:headEnd type="none" w="sm" len="sm"/>
              <a:tailEnd type="none" w="sm" len="sm"/>
            </a:ln>
          </p:spPr>
          <p:txBody>
            <a:bodyPr spcFirstLastPara="1" wrap="square" lIns="121900" tIns="121900" rIns="121900" bIns="121900" anchor="ctr" anchorCtr="0">
              <a:noAutofit/>
            </a:bodyPr>
            <a:lstStyle/>
            <a:p>
              <a:endParaRPr sz="2400"/>
            </a:p>
          </p:txBody>
        </p:sp>
        <p:sp>
          <p:nvSpPr>
            <p:cNvPr id="4542" name="Google Shape;4542;p99"/>
            <p:cNvSpPr/>
            <p:nvPr/>
          </p:nvSpPr>
          <p:spPr>
            <a:xfrm>
              <a:off x="2034350" y="3840825"/>
              <a:ext cx="65100" cy="14700"/>
            </a:xfrm>
            <a:custGeom>
              <a:avLst/>
              <a:gdLst/>
              <a:ahLst/>
              <a:cxnLst/>
              <a:rect l="l" t="t" r="r" b="b"/>
              <a:pathLst>
                <a:path w="2604" h="588" fill="none" extrusionOk="0">
                  <a:moveTo>
                    <a:pt x="1" y="37"/>
                  </a:moveTo>
                  <a:cubicBezTo>
                    <a:pt x="917" y="1"/>
                    <a:pt x="1797" y="184"/>
                    <a:pt x="2604" y="587"/>
                  </a:cubicBezTo>
                </a:path>
              </a:pathLst>
            </a:custGeom>
            <a:noFill/>
            <a:ln w="6425" cap="rnd" cmpd="sng">
              <a:solidFill>
                <a:schemeClr val="lt1"/>
              </a:solidFill>
              <a:prstDash val="solid"/>
              <a:miter lim="36658"/>
              <a:headEnd type="none" w="sm" len="sm"/>
              <a:tailEnd type="none" w="sm" len="sm"/>
            </a:ln>
          </p:spPr>
          <p:txBody>
            <a:bodyPr spcFirstLastPara="1" wrap="square" lIns="121900" tIns="121900" rIns="121900" bIns="121900" anchor="ctr" anchorCtr="0">
              <a:noAutofit/>
            </a:bodyPr>
            <a:lstStyle/>
            <a:p>
              <a:endParaRPr sz="2400"/>
            </a:p>
          </p:txBody>
        </p:sp>
        <p:sp>
          <p:nvSpPr>
            <p:cNvPr id="4543" name="Google Shape;4543;p99"/>
            <p:cNvSpPr/>
            <p:nvPr/>
          </p:nvSpPr>
          <p:spPr>
            <a:xfrm>
              <a:off x="1994950" y="3848150"/>
              <a:ext cx="67850" cy="55025"/>
            </a:xfrm>
            <a:custGeom>
              <a:avLst/>
              <a:gdLst/>
              <a:ahLst/>
              <a:cxnLst/>
              <a:rect l="l" t="t" r="r" b="b"/>
              <a:pathLst>
                <a:path w="2714" h="2201" extrusionOk="0">
                  <a:moveTo>
                    <a:pt x="954" y="1"/>
                  </a:moveTo>
                  <a:cubicBezTo>
                    <a:pt x="550" y="221"/>
                    <a:pt x="221" y="514"/>
                    <a:pt x="1" y="917"/>
                  </a:cubicBezTo>
                  <a:cubicBezTo>
                    <a:pt x="184" y="1687"/>
                    <a:pt x="1100" y="2200"/>
                    <a:pt x="2677" y="1834"/>
                  </a:cubicBezTo>
                  <a:lnTo>
                    <a:pt x="2713" y="1834"/>
                  </a:lnTo>
                  <a:cubicBezTo>
                    <a:pt x="2310" y="1064"/>
                    <a:pt x="1724" y="441"/>
                    <a:pt x="954"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544" name="Google Shape;4544;p99"/>
            <p:cNvSpPr/>
            <p:nvPr/>
          </p:nvSpPr>
          <p:spPr>
            <a:xfrm>
              <a:off x="2050850" y="2945450"/>
              <a:ext cx="181500" cy="894475"/>
            </a:xfrm>
            <a:custGeom>
              <a:avLst/>
              <a:gdLst/>
              <a:ahLst/>
              <a:cxnLst/>
              <a:rect l="l" t="t" r="r" b="b"/>
              <a:pathLst>
                <a:path w="7260" h="35779" extrusionOk="0">
                  <a:moveTo>
                    <a:pt x="7076" y="844"/>
                  </a:moveTo>
                  <a:cubicBezTo>
                    <a:pt x="7259" y="6746"/>
                    <a:pt x="4693" y="18733"/>
                    <a:pt x="4986" y="22435"/>
                  </a:cubicBezTo>
                  <a:cubicBezTo>
                    <a:pt x="5280" y="26138"/>
                    <a:pt x="5096" y="33506"/>
                    <a:pt x="4950" y="34423"/>
                  </a:cubicBezTo>
                  <a:cubicBezTo>
                    <a:pt x="4290" y="35779"/>
                    <a:pt x="1980" y="34972"/>
                    <a:pt x="1210" y="34643"/>
                  </a:cubicBezTo>
                  <a:cubicBezTo>
                    <a:pt x="1577" y="31856"/>
                    <a:pt x="1" y="12721"/>
                    <a:pt x="37" y="8212"/>
                  </a:cubicBezTo>
                  <a:cubicBezTo>
                    <a:pt x="147" y="4326"/>
                    <a:pt x="587" y="1"/>
                    <a:pt x="1650" y="1"/>
                  </a:cubicBezTo>
                  <a:cubicBezTo>
                    <a:pt x="3007" y="1"/>
                    <a:pt x="6416" y="1"/>
                    <a:pt x="7076" y="844"/>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45" name="Google Shape;4545;p99"/>
            <p:cNvSpPr/>
            <p:nvPr/>
          </p:nvSpPr>
          <p:spPr>
            <a:xfrm>
              <a:off x="2121425" y="3141575"/>
              <a:ext cx="117325" cy="606725"/>
            </a:xfrm>
            <a:custGeom>
              <a:avLst/>
              <a:gdLst/>
              <a:ahLst/>
              <a:cxnLst/>
              <a:rect l="l" t="t" r="r" b="b"/>
              <a:pathLst>
                <a:path w="4693" h="24269" extrusionOk="0">
                  <a:moveTo>
                    <a:pt x="3520" y="24268"/>
                  </a:moveTo>
                  <a:cubicBezTo>
                    <a:pt x="2493" y="20749"/>
                    <a:pt x="0" y="8762"/>
                    <a:pt x="1540" y="1907"/>
                  </a:cubicBezTo>
                  <a:cubicBezTo>
                    <a:pt x="1797" y="734"/>
                    <a:pt x="2383" y="0"/>
                    <a:pt x="2860" y="2750"/>
                  </a:cubicBezTo>
                  <a:cubicBezTo>
                    <a:pt x="3703" y="7442"/>
                    <a:pt x="4693" y="16423"/>
                    <a:pt x="3520" y="24268"/>
                  </a:cubicBezTo>
                  <a:close/>
                </a:path>
              </a:pathLst>
            </a:custGeom>
            <a:solidFill>
              <a:srgbClr val="C23E3E"/>
            </a:solidFill>
            <a:ln>
              <a:noFill/>
            </a:ln>
          </p:spPr>
          <p:txBody>
            <a:bodyPr spcFirstLastPara="1" wrap="square" lIns="121900" tIns="121900" rIns="121900" bIns="121900" anchor="ctr" anchorCtr="0">
              <a:noAutofit/>
            </a:bodyPr>
            <a:lstStyle/>
            <a:p>
              <a:endParaRPr sz="2400"/>
            </a:p>
          </p:txBody>
        </p:sp>
        <p:sp>
          <p:nvSpPr>
            <p:cNvPr id="4546" name="Google Shape;4546;p99"/>
            <p:cNvSpPr/>
            <p:nvPr/>
          </p:nvSpPr>
          <p:spPr>
            <a:xfrm>
              <a:off x="2123250" y="3836250"/>
              <a:ext cx="191575" cy="124650"/>
            </a:xfrm>
            <a:custGeom>
              <a:avLst/>
              <a:gdLst/>
              <a:ahLst/>
              <a:cxnLst/>
              <a:rect l="l" t="t" r="r" b="b"/>
              <a:pathLst>
                <a:path w="7663" h="4986" extrusionOk="0">
                  <a:moveTo>
                    <a:pt x="1724" y="2090"/>
                  </a:moveTo>
                  <a:cubicBezTo>
                    <a:pt x="1064" y="2346"/>
                    <a:pt x="184" y="2823"/>
                    <a:pt x="111" y="3556"/>
                  </a:cubicBezTo>
                  <a:cubicBezTo>
                    <a:pt x="1" y="4253"/>
                    <a:pt x="954" y="4986"/>
                    <a:pt x="2787" y="4766"/>
                  </a:cubicBezTo>
                  <a:cubicBezTo>
                    <a:pt x="3850" y="4619"/>
                    <a:pt x="6526" y="3556"/>
                    <a:pt x="7112" y="2640"/>
                  </a:cubicBezTo>
                  <a:cubicBezTo>
                    <a:pt x="7662" y="1723"/>
                    <a:pt x="6746" y="477"/>
                    <a:pt x="5756" y="220"/>
                  </a:cubicBezTo>
                  <a:cubicBezTo>
                    <a:pt x="4730" y="0"/>
                    <a:pt x="3263" y="1540"/>
                    <a:pt x="1724" y="209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547" name="Google Shape;4547;p99"/>
            <p:cNvSpPr/>
            <p:nvPr/>
          </p:nvSpPr>
          <p:spPr>
            <a:xfrm>
              <a:off x="2126925" y="3836250"/>
              <a:ext cx="177825" cy="110000"/>
            </a:xfrm>
            <a:custGeom>
              <a:avLst/>
              <a:gdLst/>
              <a:ahLst/>
              <a:cxnLst/>
              <a:rect l="l" t="t" r="r" b="b"/>
              <a:pathLst>
                <a:path w="7113" h="4400" extrusionOk="0">
                  <a:moveTo>
                    <a:pt x="1577" y="2090"/>
                  </a:moveTo>
                  <a:cubicBezTo>
                    <a:pt x="990" y="2310"/>
                    <a:pt x="220" y="2713"/>
                    <a:pt x="0" y="3299"/>
                  </a:cubicBezTo>
                  <a:cubicBezTo>
                    <a:pt x="184" y="3886"/>
                    <a:pt x="1100" y="4399"/>
                    <a:pt x="2640" y="4179"/>
                  </a:cubicBezTo>
                  <a:cubicBezTo>
                    <a:pt x="3740" y="4069"/>
                    <a:pt x="6416" y="3006"/>
                    <a:pt x="6965" y="2090"/>
                  </a:cubicBezTo>
                  <a:cubicBezTo>
                    <a:pt x="7039" y="1980"/>
                    <a:pt x="7075" y="1906"/>
                    <a:pt x="7112" y="1797"/>
                  </a:cubicBezTo>
                  <a:cubicBezTo>
                    <a:pt x="6929" y="1027"/>
                    <a:pt x="6342" y="440"/>
                    <a:pt x="5609" y="257"/>
                  </a:cubicBezTo>
                  <a:cubicBezTo>
                    <a:pt x="4619" y="0"/>
                    <a:pt x="3116" y="1540"/>
                    <a:pt x="1577" y="2090"/>
                  </a:cubicBezTo>
                  <a:close/>
                </a:path>
              </a:pathLst>
            </a:custGeom>
            <a:solidFill>
              <a:srgbClr val="153A4D"/>
            </a:solidFill>
            <a:ln>
              <a:noFill/>
            </a:ln>
          </p:spPr>
          <p:txBody>
            <a:bodyPr spcFirstLastPara="1" wrap="square" lIns="121900" tIns="121900" rIns="121900" bIns="121900" anchor="ctr" anchorCtr="0">
              <a:noAutofit/>
            </a:bodyPr>
            <a:lstStyle/>
            <a:p>
              <a:endParaRPr sz="2400"/>
            </a:p>
          </p:txBody>
        </p:sp>
        <p:sp>
          <p:nvSpPr>
            <p:cNvPr id="4548" name="Google Shape;4548;p99"/>
            <p:cNvSpPr/>
            <p:nvPr/>
          </p:nvSpPr>
          <p:spPr>
            <a:xfrm>
              <a:off x="2183750" y="3877475"/>
              <a:ext cx="66000" cy="14700"/>
            </a:xfrm>
            <a:custGeom>
              <a:avLst/>
              <a:gdLst/>
              <a:ahLst/>
              <a:cxnLst/>
              <a:rect l="l" t="t" r="r" b="b"/>
              <a:pathLst>
                <a:path w="2640" h="588" fill="none" extrusionOk="0">
                  <a:moveTo>
                    <a:pt x="0" y="111"/>
                  </a:moveTo>
                  <a:cubicBezTo>
                    <a:pt x="917" y="1"/>
                    <a:pt x="1833" y="184"/>
                    <a:pt x="2640" y="587"/>
                  </a:cubicBezTo>
                </a:path>
              </a:pathLst>
            </a:custGeom>
            <a:noFill/>
            <a:ln w="6425" cap="rnd" cmpd="sng">
              <a:solidFill>
                <a:schemeClr val="lt1"/>
              </a:solidFill>
              <a:prstDash val="solid"/>
              <a:miter lim="36658"/>
              <a:headEnd type="none" w="sm" len="sm"/>
              <a:tailEnd type="none" w="sm" len="sm"/>
            </a:ln>
          </p:spPr>
          <p:txBody>
            <a:bodyPr spcFirstLastPara="1" wrap="square" lIns="121900" tIns="121900" rIns="121900" bIns="121900" anchor="ctr" anchorCtr="0">
              <a:noAutofit/>
            </a:bodyPr>
            <a:lstStyle/>
            <a:p>
              <a:endParaRPr sz="2400"/>
            </a:p>
          </p:txBody>
        </p:sp>
        <p:sp>
          <p:nvSpPr>
            <p:cNvPr id="4549" name="Google Shape;4549;p99"/>
            <p:cNvSpPr/>
            <p:nvPr/>
          </p:nvSpPr>
          <p:spPr>
            <a:xfrm>
              <a:off x="2183750" y="3880225"/>
              <a:ext cx="29350" cy="33025"/>
            </a:xfrm>
            <a:custGeom>
              <a:avLst/>
              <a:gdLst/>
              <a:ahLst/>
              <a:cxnLst/>
              <a:rect l="l" t="t" r="r" b="b"/>
              <a:pathLst>
                <a:path w="1174" h="1321" fill="none" extrusionOk="0">
                  <a:moveTo>
                    <a:pt x="0" y="1"/>
                  </a:moveTo>
                  <a:cubicBezTo>
                    <a:pt x="293" y="1"/>
                    <a:pt x="990" y="844"/>
                    <a:pt x="1173" y="1321"/>
                  </a:cubicBezTo>
                </a:path>
              </a:pathLst>
            </a:custGeom>
            <a:noFill/>
            <a:ln w="6425" cap="rnd" cmpd="sng">
              <a:solidFill>
                <a:schemeClr val="lt1"/>
              </a:solidFill>
              <a:prstDash val="solid"/>
              <a:miter lim="36658"/>
              <a:headEnd type="none" w="sm" len="sm"/>
              <a:tailEnd type="none" w="sm" len="sm"/>
            </a:ln>
          </p:spPr>
          <p:txBody>
            <a:bodyPr spcFirstLastPara="1" wrap="square" lIns="121900" tIns="121900" rIns="121900" bIns="121900" anchor="ctr" anchorCtr="0">
              <a:noAutofit/>
            </a:bodyPr>
            <a:lstStyle/>
            <a:p>
              <a:endParaRPr sz="2400"/>
            </a:p>
          </p:txBody>
        </p:sp>
        <p:sp>
          <p:nvSpPr>
            <p:cNvPr id="4550" name="Google Shape;4550;p99"/>
            <p:cNvSpPr/>
            <p:nvPr/>
          </p:nvSpPr>
          <p:spPr>
            <a:xfrm>
              <a:off x="2204825" y="3869225"/>
              <a:ext cx="26600" cy="33950"/>
            </a:xfrm>
            <a:custGeom>
              <a:avLst/>
              <a:gdLst/>
              <a:ahLst/>
              <a:cxnLst/>
              <a:rect l="l" t="t" r="r" b="b"/>
              <a:pathLst>
                <a:path w="1064" h="1358" fill="none" extrusionOk="0">
                  <a:moveTo>
                    <a:pt x="0" y="1"/>
                  </a:moveTo>
                  <a:cubicBezTo>
                    <a:pt x="514" y="294"/>
                    <a:pt x="880" y="807"/>
                    <a:pt x="1063" y="1357"/>
                  </a:cubicBezTo>
                </a:path>
              </a:pathLst>
            </a:custGeom>
            <a:noFill/>
            <a:ln w="6425" cap="rnd" cmpd="sng">
              <a:solidFill>
                <a:schemeClr val="lt1"/>
              </a:solidFill>
              <a:prstDash val="solid"/>
              <a:miter lim="36658"/>
              <a:headEnd type="none" w="sm" len="sm"/>
              <a:tailEnd type="none" w="sm" len="sm"/>
            </a:ln>
          </p:spPr>
          <p:txBody>
            <a:bodyPr spcFirstLastPara="1" wrap="square" lIns="121900" tIns="121900" rIns="121900" bIns="121900" anchor="ctr" anchorCtr="0">
              <a:noAutofit/>
            </a:bodyPr>
            <a:lstStyle/>
            <a:p>
              <a:endParaRPr sz="2400"/>
            </a:p>
          </p:txBody>
        </p:sp>
        <p:sp>
          <p:nvSpPr>
            <p:cNvPr id="4551" name="Google Shape;4551;p99"/>
            <p:cNvSpPr/>
            <p:nvPr/>
          </p:nvSpPr>
          <p:spPr>
            <a:xfrm>
              <a:off x="2166325" y="3887575"/>
              <a:ext cx="64175" cy="14675"/>
            </a:xfrm>
            <a:custGeom>
              <a:avLst/>
              <a:gdLst/>
              <a:ahLst/>
              <a:cxnLst/>
              <a:rect l="l" t="t" r="r" b="b"/>
              <a:pathLst>
                <a:path w="2567" h="587" fill="none" extrusionOk="0">
                  <a:moveTo>
                    <a:pt x="1" y="37"/>
                  </a:moveTo>
                  <a:cubicBezTo>
                    <a:pt x="880" y="0"/>
                    <a:pt x="1760" y="183"/>
                    <a:pt x="2567" y="587"/>
                  </a:cubicBezTo>
                </a:path>
              </a:pathLst>
            </a:custGeom>
            <a:noFill/>
            <a:ln w="6425" cap="rnd" cmpd="sng">
              <a:solidFill>
                <a:schemeClr val="lt1"/>
              </a:solidFill>
              <a:prstDash val="solid"/>
              <a:miter lim="36658"/>
              <a:headEnd type="none" w="sm" len="sm"/>
              <a:tailEnd type="none" w="sm" len="sm"/>
            </a:ln>
          </p:spPr>
          <p:txBody>
            <a:bodyPr spcFirstLastPara="1" wrap="square" lIns="121900" tIns="121900" rIns="121900" bIns="121900" anchor="ctr" anchorCtr="0">
              <a:noAutofit/>
            </a:bodyPr>
            <a:lstStyle/>
            <a:p>
              <a:endParaRPr sz="2400"/>
            </a:p>
          </p:txBody>
        </p:sp>
        <p:sp>
          <p:nvSpPr>
            <p:cNvPr id="4552" name="Google Shape;4552;p99"/>
            <p:cNvSpPr/>
            <p:nvPr/>
          </p:nvSpPr>
          <p:spPr>
            <a:xfrm>
              <a:off x="2126925" y="3895825"/>
              <a:ext cx="67850" cy="55000"/>
            </a:xfrm>
            <a:custGeom>
              <a:avLst/>
              <a:gdLst/>
              <a:ahLst/>
              <a:cxnLst/>
              <a:rect l="l" t="t" r="r" b="b"/>
              <a:pathLst>
                <a:path w="2714" h="2200" extrusionOk="0">
                  <a:moveTo>
                    <a:pt x="990" y="0"/>
                  </a:moveTo>
                  <a:cubicBezTo>
                    <a:pt x="550" y="183"/>
                    <a:pt x="220" y="513"/>
                    <a:pt x="0" y="916"/>
                  </a:cubicBezTo>
                  <a:cubicBezTo>
                    <a:pt x="184" y="1650"/>
                    <a:pt x="1100" y="2200"/>
                    <a:pt x="2676" y="1796"/>
                  </a:cubicBezTo>
                  <a:lnTo>
                    <a:pt x="2713" y="1796"/>
                  </a:lnTo>
                  <a:cubicBezTo>
                    <a:pt x="2310" y="1026"/>
                    <a:pt x="1723" y="403"/>
                    <a:pt x="99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4553" name="Google Shape;4553;p99"/>
            <p:cNvSpPr/>
            <p:nvPr/>
          </p:nvSpPr>
          <p:spPr>
            <a:xfrm>
              <a:off x="2146175" y="2959200"/>
              <a:ext cx="291450" cy="932050"/>
            </a:xfrm>
            <a:custGeom>
              <a:avLst/>
              <a:gdLst/>
              <a:ahLst/>
              <a:cxnLst/>
              <a:rect l="l" t="t" r="r" b="b"/>
              <a:pathLst>
                <a:path w="11658" h="37282" extrusionOk="0">
                  <a:moveTo>
                    <a:pt x="7039" y="1504"/>
                  </a:moveTo>
                  <a:cubicBezTo>
                    <a:pt x="11657" y="10485"/>
                    <a:pt x="5609" y="18366"/>
                    <a:pt x="5902" y="22069"/>
                  </a:cubicBezTo>
                  <a:cubicBezTo>
                    <a:pt x="6159" y="25771"/>
                    <a:pt x="6122" y="34606"/>
                    <a:pt x="6379" y="36145"/>
                  </a:cubicBezTo>
                  <a:cubicBezTo>
                    <a:pt x="6012" y="36952"/>
                    <a:pt x="3519" y="37282"/>
                    <a:pt x="2200" y="36255"/>
                  </a:cubicBezTo>
                  <a:cubicBezTo>
                    <a:pt x="1760" y="31820"/>
                    <a:pt x="0" y="7515"/>
                    <a:pt x="477" y="2273"/>
                  </a:cubicBezTo>
                  <a:cubicBezTo>
                    <a:pt x="1870" y="1210"/>
                    <a:pt x="5829" y="1"/>
                    <a:pt x="7039" y="1504"/>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554" name="Google Shape;4554;p99"/>
            <p:cNvSpPr/>
            <p:nvPr/>
          </p:nvSpPr>
          <p:spPr>
            <a:xfrm>
              <a:off x="1898725" y="2675100"/>
              <a:ext cx="420675" cy="453675"/>
            </a:xfrm>
            <a:custGeom>
              <a:avLst/>
              <a:gdLst/>
              <a:ahLst/>
              <a:cxnLst/>
              <a:rect l="l" t="t" r="r" b="b"/>
              <a:pathLst>
                <a:path w="16827" h="18147" extrusionOk="0">
                  <a:moveTo>
                    <a:pt x="14994" y="2897"/>
                  </a:moveTo>
                  <a:cubicBezTo>
                    <a:pt x="15800" y="5096"/>
                    <a:pt x="16460" y="9898"/>
                    <a:pt x="16827" y="12574"/>
                  </a:cubicBezTo>
                  <a:cubicBezTo>
                    <a:pt x="13491" y="16827"/>
                    <a:pt x="6929" y="18146"/>
                    <a:pt x="5206" y="16203"/>
                  </a:cubicBezTo>
                  <a:cubicBezTo>
                    <a:pt x="6892" y="12391"/>
                    <a:pt x="3776" y="11988"/>
                    <a:pt x="2567" y="9348"/>
                  </a:cubicBezTo>
                  <a:cubicBezTo>
                    <a:pt x="2053" y="8212"/>
                    <a:pt x="2493" y="6342"/>
                    <a:pt x="1980" y="5023"/>
                  </a:cubicBezTo>
                  <a:cubicBezTo>
                    <a:pt x="1540" y="3960"/>
                    <a:pt x="1" y="2530"/>
                    <a:pt x="954" y="1357"/>
                  </a:cubicBezTo>
                  <a:cubicBezTo>
                    <a:pt x="1467" y="844"/>
                    <a:pt x="2200" y="587"/>
                    <a:pt x="2933" y="660"/>
                  </a:cubicBezTo>
                  <a:cubicBezTo>
                    <a:pt x="2640" y="2090"/>
                    <a:pt x="3300" y="4583"/>
                    <a:pt x="4216" y="5499"/>
                  </a:cubicBezTo>
                  <a:cubicBezTo>
                    <a:pt x="5829" y="4949"/>
                    <a:pt x="7662" y="1394"/>
                    <a:pt x="8652" y="1"/>
                  </a:cubicBezTo>
                  <a:cubicBezTo>
                    <a:pt x="11255" y="184"/>
                    <a:pt x="13967" y="1"/>
                    <a:pt x="14994" y="2897"/>
                  </a:cubicBezTo>
                  <a:close/>
                </a:path>
              </a:pathLst>
            </a:custGeom>
            <a:solidFill>
              <a:srgbClr val="E2F1FE"/>
            </a:solidFill>
            <a:ln>
              <a:noFill/>
            </a:ln>
          </p:spPr>
          <p:txBody>
            <a:bodyPr spcFirstLastPara="1" wrap="square" lIns="121900" tIns="121900" rIns="121900" bIns="121900" anchor="ctr" anchorCtr="0">
              <a:noAutofit/>
            </a:bodyPr>
            <a:lstStyle/>
            <a:p>
              <a:endParaRPr sz="2400"/>
            </a:p>
          </p:txBody>
        </p:sp>
        <p:sp>
          <p:nvSpPr>
            <p:cNvPr id="4555" name="Google Shape;4555;p99"/>
            <p:cNvSpPr/>
            <p:nvPr/>
          </p:nvSpPr>
          <p:spPr>
            <a:xfrm>
              <a:off x="2016025" y="2827225"/>
              <a:ext cx="318050" cy="299700"/>
            </a:xfrm>
            <a:custGeom>
              <a:avLst/>
              <a:gdLst/>
              <a:ahLst/>
              <a:cxnLst/>
              <a:rect l="l" t="t" r="r" b="b"/>
              <a:pathLst>
                <a:path w="12722" h="11988" extrusionOk="0">
                  <a:moveTo>
                    <a:pt x="1" y="5756"/>
                  </a:moveTo>
                  <a:cubicBezTo>
                    <a:pt x="1247" y="6416"/>
                    <a:pt x="5206" y="6013"/>
                    <a:pt x="8139" y="3007"/>
                  </a:cubicBezTo>
                  <a:cubicBezTo>
                    <a:pt x="11108" y="1"/>
                    <a:pt x="12428" y="5426"/>
                    <a:pt x="12721" y="8176"/>
                  </a:cubicBezTo>
                  <a:cubicBezTo>
                    <a:pt x="8432" y="11621"/>
                    <a:pt x="2860" y="11988"/>
                    <a:pt x="551" y="10118"/>
                  </a:cubicBezTo>
                  <a:cubicBezTo>
                    <a:pt x="1174" y="8029"/>
                    <a:pt x="184" y="6453"/>
                    <a:pt x="1" y="5756"/>
                  </a:cubicBezTo>
                  <a:close/>
                </a:path>
              </a:pathLst>
            </a:custGeom>
            <a:solidFill>
              <a:srgbClr val="E2F1FE"/>
            </a:solidFill>
            <a:ln>
              <a:noFill/>
            </a:ln>
          </p:spPr>
          <p:txBody>
            <a:bodyPr spcFirstLastPara="1" wrap="square" lIns="121900" tIns="121900" rIns="121900" bIns="121900" anchor="ctr" anchorCtr="0">
              <a:noAutofit/>
            </a:bodyPr>
            <a:lstStyle/>
            <a:p>
              <a:endParaRPr sz="2400"/>
            </a:p>
          </p:txBody>
        </p:sp>
        <p:sp>
          <p:nvSpPr>
            <p:cNvPr id="4556" name="Google Shape;4556;p99"/>
            <p:cNvSpPr/>
            <p:nvPr/>
          </p:nvSpPr>
          <p:spPr>
            <a:xfrm>
              <a:off x="2123250" y="2648525"/>
              <a:ext cx="296950" cy="466500"/>
            </a:xfrm>
            <a:custGeom>
              <a:avLst/>
              <a:gdLst/>
              <a:ahLst/>
              <a:cxnLst/>
              <a:rect l="l" t="t" r="r" b="b"/>
              <a:pathLst>
                <a:path w="11878" h="18660" extrusionOk="0">
                  <a:moveTo>
                    <a:pt x="8799" y="9495"/>
                  </a:moveTo>
                  <a:cubicBezTo>
                    <a:pt x="6782" y="3410"/>
                    <a:pt x="3850" y="0"/>
                    <a:pt x="1907" y="2163"/>
                  </a:cubicBezTo>
                  <a:cubicBezTo>
                    <a:pt x="1" y="3923"/>
                    <a:pt x="4913" y="10815"/>
                    <a:pt x="5976" y="12831"/>
                  </a:cubicBezTo>
                  <a:cubicBezTo>
                    <a:pt x="6782" y="14260"/>
                    <a:pt x="11878" y="18659"/>
                    <a:pt x="8799" y="9495"/>
                  </a:cubicBezTo>
                  <a:close/>
                </a:path>
              </a:pathLst>
            </a:custGeom>
            <a:solidFill>
              <a:srgbClr val="E2F1FE"/>
            </a:solidFill>
            <a:ln>
              <a:noFill/>
            </a:ln>
          </p:spPr>
          <p:txBody>
            <a:bodyPr spcFirstLastPara="1" wrap="square" lIns="121900" tIns="121900" rIns="121900" bIns="121900" anchor="ctr" anchorCtr="0">
              <a:noAutofit/>
            </a:bodyPr>
            <a:lstStyle/>
            <a:p>
              <a:endParaRPr sz="2400"/>
            </a:p>
          </p:txBody>
        </p:sp>
        <p:sp>
          <p:nvSpPr>
            <p:cNvPr id="4557" name="Google Shape;4557;p99"/>
            <p:cNvSpPr/>
            <p:nvPr/>
          </p:nvSpPr>
          <p:spPr>
            <a:xfrm>
              <a:off x="1948225" y="2557800"/>
              <a:ext cx="140225" cy="196150"/>
            </a:xfrm>
            <a:custGeom>
              <a:avLst/>
              <a:gdLst/>
              <a:ahLst/>
              <a:cxnLst/>
              <a:rect l="l" t="t" r="r" b="b"/>
              <a:pathLst>
                <a:path w="5609" h="7846" extrusionOk="0">
                  <a:moveTo>
                    <a:pt x="5059" y="4876"/>
                  </a:moveTo>
                  <a:cubicBezTo>
                    <a:pt x="5609" y="6635"/>
                    <a:pt x="2126" y="7845"/>
                    <a:pt x="1540" y="5976"/>
                  </a:cubicBezTo>
                  <a:lnTo>
                    <a:pt x="0" y="1137"/>
                  </a:lnTo>
                  <a:lnTo>
                    <a:pt x="3519" y="0"/>
                  </a:lnTo>
                  <a:close/>
                </a:path>
              </a:pathLst>
            </a:custGeom>
            <a:solidFill>
              <a:srgbClr val="FFCFA9"/>
            </a:solidFill>
            <a:ln>
              <a:noFill/>
            </a:ln>
          </p:spPr>
          <p:txBody>
            <a:bodyPr spcFirstLastPara="1" wrap="square" lIns="121900" tIns="121900" rIns="121900" bIns="121900" anchor="ctr" anchorCtr="0">
              <a:noAutofit/>
            </a:bodyPr>
            <a:lstStyle/>
            <a:p>
              <a:endParaRPr sz="2400"/>
            </a:p>
          </p:txBody>
        </p:sp>
        <p:sp>
          <p:nvSpPr>
            <p:cNvPr id="4558" name="Google Shape;4558;p99"/>
            <p:cNvSpPr/>
            <p:nvPr/>
          </p:nvSpPr>
          <p:spPr>
            <a:xfrm>
              <a:off x="1863900" y="2360750"/>
              <a:ext cx="275875" cy="312550"/>
            </a:xfrm>
            <a:custGeom>
              <a:avLst/>
              <a:gdLst/>
              <a:ahLst/>
              <a:cxnLst/>
              <a:rect l="l" t="t" r="r" b="b"/>
              <a:pathLst>
                <a:path w="11035" h="12502" extrusionOk="0">
                  <a:moveTo>
                    <a:pt x="3850" y="1064"/>
                  </a:moveTo>
                  <a:cubicBezTo>
                    <a:pt x="7332" y="1"/>
                    <a:pt x="8652" y="1137"/>
                    <a:pt x="9825" y="3777"/>
                  </a:cubicBezTo>
                  <a:cubicBezTo>
                    <a:pt x="11035" y="6416"/>
                    <a:pt x="8505" y="10998"/>
                    <a:pt x="6086" y="11768"/>
                  </a:cubicBezTo>
                  <a:cubicBezTo>
                    <a:pt x="3666" y="12501"/>
                    <a:pt x="1943" y="10742"/>
                    <a:pt x="954" y="7919"/>
                  </a:cubicBezTo>
                  <a:cubicBezTo>
                    <a:pt x="0" y="5133"/>
                    <a:pt x="330" y="2127"/>
                    <a:pt x="3850" y="1064"/>
                  </a:cubicBezTo>
                  <a:close/>
                </a:path>
              </a:pathLst>
            </a:custGeom>
            <a:solidFill>
              <a:srgbClr val="FFCFA9"/>
            </a:solidFill>
            <a:ln>
              <a:noFill/>
            </a:ln>
          </p:spPr>
          <p:txBody>
            <a:bodyPr spcFirstLastPara="1" wrap="square" lIns="121900" tIns="121900" rIns="121900" bIns="121900" anchor="ctr" anchorCtr="0">
              <a:noAutofit/>
            </a:bodyPr>
            <a:lstStyle/>
            <a:p>
              <a:endParaRPr sz="2400"/>
            </a:p>
          </p:txBody>
        </p:sp>
        <p:sp>
          <p:nvSpPr>
            <p:cNvPr id="4559" name="Google Shape;4559;p99"/>
            <p:cNvSpPr/>
            <p:nvPr/>
          </p:nvSpPr>
          <p:spPr>
            <a:xfrm>
              <a:off x="2126000" y="3037100"/>
              <a:ext cx="186075" cy="188825"/>
            </a:xfrm>
            <a:custGeom>
              <a:avLst/>
              <a:gdLst/>
              <a:ahLst/>
              <a:cxnLst/>
              <a:rect l="l" t="t" r="r" b="b"/>
              <a:pathLst>
                <a:path w="7443" h="7553" extrusionOk="0">
                  <a:moveTo>
                    <a:pt x="1100" y="7552"/>
                  </a:moveTo>
                  <a:cubicBezTo>
                    <a:pt x="2640" y="6232"/>
                    <a:pt x="5133" y="4619"/>
                    <a:pt x="7442" y="1980"/>
                  </a:cubicBezTo>
                  <a:lnTo>
                    <a:pt x="4803" y="0"/>
                  </a:lnTo>
                  <a:cubicBezTo>
                    <a:pt x="3153" y="2163"/>
                    <a:pt x="1540" y="4949"/>
                    <a:pt x="1" y="6452"/>
                  </a:cubicBezTo>
                  <a:cubicBezTo>
                    <a:pt x="257" y="6929"/>
                    <a:pt x="624" y="7295"/>
                    <a:pt x="1100" y="7552"/>
                  </a:cubicBezTo>
                  <a:close/>
                </a:path>
              </a:pathLst>
            </a:custGeom>
            <a:solidFill>
              <a:srgbClr val="FFCFA9"/>
            </a:solidFill>
            <a:ln>
              <a:noFill/>
            </a:ln>
          </p:spPr>
          <p:txBody>
            <a:bodyPr spcFirstLastPara="1" wrap="square" lIns="121900" tIns="121900" rIns="121900" bIns="121900" anchor="ctr" anchorCtr="0">
              <a:noAutofit/>
            </a:bodyPr>
            <a:lstStyle/>
            <a:p>
              <a:endParaRPr sz="2400"/>
            </a:p>
          </p:txBody>
        </p:sp>
        <p:sp>
          <p:nvSpPr>
            <p:cNvPr id="4560" name="Google Shape;4560;p99"/>
            <p:cNvSpPr/>
            <p:nvPr/>
          </p:nvSpPr>
          <p:spPr>
            <a:xfrm>
              <a:off x="2046275" y="3145250"/>
              <a:ext cx="147575" cy="149400"/>
            </a:xfrm>
            <a:custGeom>
              <a:avLst/>
              <a:gdLst/>
              <a:ahLst/>
              <a:cxnLst/>
              <a:rect l="l" t="t" r="r" b="b"/>
              <a:pathLst>
                <a:path w="5903" h="5976" extrusionOk="0">
                  <a:moveTo>
                    <a:pt x="3593" y="4546"/>
                  </a:moveTo>
                  <a:cubicBezTo>
                    <a:pt x="2127" y="5975"/>
                    <a:pt x="2163" y="5279"/>
                    <a:pt x="3006" y="4216"/>
                  </a:cubicBezTo>
                  <a:cubicBezTo>
                    <a:pt x="1503" y="5535"/>
                    <a:pt x="1100" y="5132"/>
                    <a:pt x="2347" y="3629"/>
                  </a:cubicBezTo>
                  <a:cubicBezTo>
                    <a:pt x="1100" y="4692"/>
                    <a:pt x="0" y="4289"/>
                    <a:pt x="2713" y="2310"/>
                  </a:cubicBezTo>
                  <a:cubicBezTo>
                    <a:pt x="5902" y="0"/>
                    <a:pt x="5572" y="2603"/>
                    <a:pt x="3593" y="4546"/>
                  </a:cubicBezTo>
                  <a:close/>
                </a:path>
              </a:pathLst>
            </a:custGeom>
            <a:solidFill>
              <a:srgbClr val="FFE3D3"/>
            </a:solidFill>
            <a:ln>
              <a:noFill/>
            </a:ln>
          </p:spPr>
          <p:txBody>
            <a:bodyPr spcFirstLastPara="1" wrap="square" lIns="121900" tIns="121900" rIns="121900" bIns="121900" anchor="ctr" anchorCtr="0">
              <a:noAutofit/>
            </a:bodyPr>
            <a:lstStyle/>
            <a:p>
              <a:endParaRPr sz="2400"/>
            </a:p>
          </p:txBody>
        </p:sp>
        <p:sp>
          <p:nvSpPr>
            <p:cNvPr id="4561" name="Google Shape;4561;p99"/>
            <p:cNvSpPr/>
            <p:nvPr/>
          </p:nvSpPr>
          <p:spPr>
            <a:xfrm>
              <a:off x="1805250" y="2346100"/>
              <a:ext cx="381275" cy="272200"/>
            </a:xfrm>
            <a:custGeom>
              <a:avLst/>
              <a:gdLst/>
              <a:ahLst/>
              <a:cxnLst/>
              <a:rect l="l" t="t" r="r" b="b"/>
              <a:pathLst>
                <a:path w="15251" h="10888" extrusionOk="0">
                  <a:moveTo>
                    <a:pt x="2456" y="4656"/>
                  </a:moveTo>
                  <a:cubicBezTo>
                    <a:pt x="4069" y="4033"/>
                    <a:pt x="4179" y="6965"/>
                    <a:pt x="6635" y="7039"/>
                  </a:cubicBezTo>
                  <a:cubicBezTo>
                    <a:pt x="10558" y="7112"/>
                    <a:pt x="11144" y="10888"/>
                    <a:pt x="12501" y="10375"/>
                  </a:cubicBezTo>
                  <a:cubicBezTo>
                    <a:pt x="14444" y="9678"/>
                    <a:pt x="15250" y="1797"/>
                    <a:pt x="8908" y="880"/>
                  </a:cubicBezTo>
                  <a:cubicBezTo>
                    <a:pt x="2603" y="0"/>
                    <a:pt x="0" y="5169"/>
                    <a:pt x="2456" y="4656"/>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562" name="Google Shape;4562;p99"/>
            <p:cNvSpPr/>
            <p:nvPr/>
          </p:nvSpPr>
          <p:spPr>
            <a:xfrm>
              <a:off x="1662275" y="3015100"/>
              <a:ext cx="180575" cy="72425"/>
            </a:xfrm>
            <a:custGeom>
              <a:avLst/>
              <a:gdLst/>
              <a:ahLst/>
              <a:cxnLst/>
              <a:rect l="l" t="t" r="r" b="b"/>
              <a:pathLst>
                <a:path w="7223" h="2897" extrusionOk="0">
                  <a:moveTo>
                    <a:pt x="2787" y="2530"/>
                  </a:moveTo>
                  <a:cubicBezTo>
                    <a:pt x="807" y="2897"/>
                    <a:pt x="1210" y="2347"/>
                    <a:pt x="2493" y="1944"/>
                  </a:cubicBezTo>
                  <a:cubicBezTo>
                    <a:pt x="514" y="2200"/>
                    <a:pt x="404" y="1614"/>
                    <a:pt x="2274" y="1064"/>
                  </a:cubicBezTo>
                  <a:cubicBezTo>
                    <a:pt x="624" y="1284"/>
                    <a:pt x="1" y="331"/>
                    <a:pt x="3300" y="184"/>
                  </a:cubicBezTo>
                  <a:cubicBezTo>
                    <a:pt x="7222" y="1"/>
                    <a:pt x="5536" y="1980"/>
                    <a:pt x="2787" y="2530"/>
                  </a:cubicBezTo>
                  <a:close/>
                </a:path>
              </a:pathLst>
            </a:custGeom>
            <a:solidFill>
              <a:srgbClr val="FFE3D3"/>
            </a:solidFill>
            <a:ln>
              <a:noFill/>
            </a:ln>
          </p:spPr>
          <p:txBody>
            <a:bodyPr spcFirstLastPara="1" wrap="square" lIns="121900" tIns="121900" rIns="121900" bIns="121900" anchor="ctr" anchorCtr="0">
              <a:noAutofit/>
            </a:bodyPr>
            <a:lstStyle/>
            <a:p>
              <a:endParaRPr sz="2400"/>
            </a:p>
          </p:txBody>
        </p:sp>
        <p:sp>
          <p:nvSpPr>
            <p:cNvPr id="4563" name="Google Shape;4563;p99"/>
            <p:cNvSpPr/>
            <p:nvPr/>
          </p:nvSpPr>
          <p:spPr>
            <a:xfrm>
              <a:off x="262850" y="3253375"/>
              <a:ext cx="2446050" cy="1231750"/>
            </a:xfrm>
            <a:custGeom>
              <a:avLst/>
              <a:gdLst/>
              <a:ahLst/>
              <a:cxnLst/>
              <a:rect l="l" t="t" r="r" b="b"/>
              <a:pathLst>
                <a:path w="97842" h="49270" extrusionOk="0">
                  <a:moveTo>
                    <a:pt x="39518" y="1"/>
                  </a:moveTo>
                  <a:lnTo>
                    <a:pt x="1" y="19906"/>
                  </a:lnTo>
                  <a:lnTo>
                    <a:pt x="58287" y="49269"/>
                  </a:lnTo>
                  <a:lnTo>
                    <a:pt x="97841" y="29364"/>
                  </a:lnTo>
                  <a:close/>
                </a:path>
              </a:pathLst>
            </a:custGeom>
            <a:solidFill>
              <a:srgbClr val="2C6787"/>
            </a:solidFill>
            <a:ln>
              <a:noFill/>
            </a:ln>
          </p:spPr>
          <p:txBody>
            <a:bodyPr spcFirstLastPara="1" wrap="square" lIns="121900" tIns="121900" rIns="121900" bIns="121900" anchor="ctr" anchorCtr="0">
              <a:noAutofit/>
            </a:bodyPr>
            <a:lstStyle/>
            <a:p>
              <a:endParaRPr sz="2400"/>
            </a:p>
          </p:txBody>
        </p:sp>
        <p:sp>
          <p:nvSpPr>
            <p:cNvPr id="4564" name="Google Shape;4564;p99"/>
            <p:cNvSpPr/>
            <p:nvPr/>
          </p:nvSpPr>
          <p:spPr>
            <a:xfrm>
              <a:off x="262850" y="3226800"/>
              <a:ext cx="2446050" cy="1231750"/>
            </a:xfrm>
            <a:custGeom>
              <a:avLst/>
              <a:gdLst/>
              <a:ahLst/>
              <a:cxnLst/>
              <a:rect l="l" t="t" r="r" b="b"/>
              <a:pathLst>
                <a:path w="97842" h="49270" extrusionOk="0">
                  <a:moveTo>
                    <a:pt x="39518" y="1"/>
                  </a:moveTo>
                  <a:lnTo>
                    <a:pt x="1" y="19906"/>
                  </a:lnTo>
                  <a:lnTo>
                    <a:pt x="58287" y="49269"/>
                  </a:lnTo>
                  <a:lnTo>
                    <a:pt x="97841" y="29364"/>
                  </a:lnTo>
                  <a:close/>
                </a:path>
              </a:pathLst>
            </a:custGeom>
            <a:solidFill>
              <a:srgbClr val="2C6787"/>
            </a:solidFill>
            <a:ln>
              <a:noFill/>
            </a:ln>
          </p:spPr>
          <p:txBody>
            <a:bodyPr spcFirstLastPara="1" wrap="square" lIns="121900" tIns="121900" rIns="121900" bIns="121900" anchor="ctr" anchorCtr="0">
              <a:noAutofit/>
            </a:bodyPr>
            <a:lstStyle/>
            <a:p>
              <a:endParaRPr sz="2400"/>
            </a:p>
          </p:txBody>
        </p:sp>
        <p:sp>
          <p:nvSpPr>
            <p:cNvPr id="4565" name="Google Shape;4565;p99"/>
            <p:cNvSpPr/>
            <p:nvPr/>
          </p:nvSpPr>
          <p:spPr>
            <a:xfrm>
              <a:off x="1720025" y="3960875"/>
              <a:ext cx="988875" cy="524250"/>
            </a:xfrm>
            <a:custGeom>
              <a:avLst/>
              <a:gdLst/>
              <a:ahLst/>
              <a:cxnLst/>
              <a:rect l="l" t="t" r="r" b="b"/>
              <a:pathLst>
                <a:path w="39555" h="20970" extrusionOk="0">
                  <a:moveTo>
                    <a:pt x="39554" y="1064"/>
                  </a:moveTo>
                  <a:lnTo>
                    <a:pt x="39554" y="1"/>
                  </a:lnTo>
                  <a:lnTo>
                    <a:pt x="0" y="19906"/>
                  </a:lnTo>
                  <a:lnTo>
                    <a:pt x="0" y="20969"/>
                  </a:lnTo>
                  <a:close/>
                </a:path>
              </a:pathLst>
            </a:custGeom>
            <a:solidFill>
              <a:srgbClr val="5297F6"/>
            </a:solidFill>
            <a:ln>
              <a:noFill/>
            </a:ln>
          </p:spPr>
          <p:txBody>
            <a:bodyPr spcFirstLastPara="1" wrap="square" lIns="121900" tIns="121900" rIns="121900" bIns="121900" anchor="ctr" anchorCtr="0">
              <a:noAutofit/>
            </a:bodyPr>
            <a:lstStyle/>
            <a:p>
              <a:endParaRPr sz="2400"/>
            </a:p>
          </p:txBody>
        </p:sp>
        <p:sp>
          <p:nvSpPr>
            <p:cNvPr id="4566" name="Google Shape;4566;p99"/>
            <p:cNvSpPr/>
            <p:nvPr/>
          </p:nvSpPr>
          <p:spPr>
            <a:xfrm>
              <a:off x="225275" y="3480650"/>
              <a:ext cx="66025" cy="270400"/>
            </a:xfrm>
            <a:custGeom>
              <a:avLst/>
              <a:gdLst/>
              <a:ahLst/>
              <a:cxnLst/>
              <a:rect l="l" t="t" r="r" b="b"/>
              <a:pathLst>
                <a:path w="2641" h="10816" extrusionOk="0">
                  <a:moveTo>
                    <a:pt x="2640" y="10265"/>
                  </a:moveTo>
                  <a:cubicBezTo>
                    <a:pt x="1247" y="8726"/>
                    <a:pt x="1614" y="3007"/>
                    <a:pt x="2640" y="1"/>
                  </a:cubicBezTo>
                  <a:lnTo>
                    <a:pt x="1504" y="587"/>
                  </a:lnTo>
                  <a:cubicBezTo>
                    <a:pt x="404" y="3447"/>
                    <a:pt x="1" y="9092"/>
                    <a:pt x="1504" y="10815"/>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567" name="Google Shape;4567;p99"/>
            <p:cNvSpPr/>
            <p:nvPr/>
          </p:nvSpPr>
          <p:spPr>
            <a:xfrm>
              <a:off x="262850" y="3495325"/>
              <a:ext cx="1457200" cy="989800"/>
            </a:xfrm>
            <a:custGeom>
              <a:avLst/>
              <a:gdLst/>
              <a:ahLst/>
              <a:cxnLst/>
              <a:rect l="l" t="t" r="r" b="b"/>
              <a:pathLst>
                <a:path w="58288" h="39592" extrusionOk="0">
                  <a:moveTo>
                    <a:pt x="1" y="10228"/>
                  </a:moveTo>
                  <a:lnTo>
                    <a:pt x="1" y="0"/>
                  </a:lnTo>
                  <a:lnTo>
                    <a:pt x="58287" y="29364"/>
                  </a:lnTo>
                  <a:lnTo>
                    <a:pt x="58287" y="3959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568" name="Google Shape;4568;p99"/>
            <p:cNvSpPr/>
            <p:nvPr/>
          </p:nvSpPr>
          <p:spPr>
            <a:xfrm>
              <a:off x="1719100" y="3779425"/>
              <a:ext cx="947625" cy="636950"/>
            </a:xfrm>
            <a:custGeom>
              <a:avLst/>
              <a:gdLst/>
              <a:ahLst/>
              <a:cxnLst/>
              <a:rect l="l" t="t" r="r" b="b"/>
              <a:pathLst>
                <a:path w="37905" h="25478" extrusionOk="0">
                  <a:moveTo>
                    <a:pt x="37905" y="6416"/>
                  </a:moveTo>
                  <a:cubicBezTo>
                    <a:pt x="36805" y="4949"/>
                    <a:pt x="36805" y="2786"/>
                    <a:pt x="37905" y="0"/>
                  </a:cubicBezTo>
                  <a:lnTo>
                    <a:pt x="1" y="19063"/>
                  </a:lnTo>
                  <a:lnTo>
                    <a:pt x="1" y="25478"/>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69" name="Google Shape;4569;p99"/>
            <p:cNvSpPr/>
            <p:nvPr/>
          </p:nvSpPr>
          <p:spPr>
            <a:xfrm>
              <a:off x="1682450" y="4214750"/>
              <a:ext cx="66000" cy="270375"/>
            </a:xfrm>
            <a:custGeom>
              <a:avLst/>
              <a:gdLst/>
              <a:ahLst/>
              <a:cxnLst/>
              <a:rect l="l" t="t" r="r" b="b"/>
              <a:pathLst>
                <a:path w="2640" h="10815" extrusionOk="0">
                  <a:moveTo>
                    <a:pt x="2640" y="10228"/>
                  </a:moveTo>
                  <a:cubicBezTo>
                    <a:pt x="1247" y="8725"/>
                    <a:pt x="1650" y="3006"/>
                    <a:pt x="2640" y="0"/>
                  </a:cubicBezTo>
                  <a:lnTo>
                    <a:pt x="1503" y="587"/>
                  </a:lnTo>
                  <a:cubicBezTo>
                    <a:pt x="440" y="3446"/>
                    <a:pt x="0" y="9091"/>
                    <a:pt x="1503" y="10814"/>
                  </a:cubicBezTo>
                  <a:close/>
                </a:path>
              </a:pathLst>
            </a:custGeom>
            <a:solidFill>
              <a:srgbClr val="5297F6"/>
            </a:solidFill>
            <a:ln>
              <a:noFill/>
            </a:ln>
          </p:spPr>
          <p:txBody>
            <a:bodyPr spcFirstLastPara="1" wrap="square" lIns="121900" tIns="121900" rIns="121900" bIns="121900" anchor="ctr" anchorCtr="0">
              <a:noAutofit/>
            </a:bodyPr>
            <a:lstStyle/>
            <a:p>
              <a:endParaRPr sz="2400"/>
            </a:p>
          </p:txBody>
        </p:sp>
        <p:sp>
          <p:nvSpPr>
            <p:cNvPr id="4570" name="Google Shape;4570;p99"/>
            <p:cNvSpPr/>
            <p:nvPr/>
          </p:nvSpPr>
          <p:spPr>
            <a:xfrm>
              <a:off x="1720025" y="3730850"/>
              <a:ext cx="988875" cy="525150"/>
            </a:xfrm>
            <a:custGeom>
              <a:avLst/>
              <a:gdLst/>
              <a:ahLst/>
              <a:cxnLst/>
              <a:rect l="l" t="t" r="r" b="b"/>
              <a:pathLst>
                <a:path w="39555" h="21006" extrusionOk="0">
                  <a:moveTo>
                    <a:pt x="39554" y="1100"/>
                  </a:moveTo>
                  <a:lnTo>
                    <a:pt x="39554" y="1"/>
                  </a:lnTo>
                  <a:lnTo>
                    <a:pt x="0" y="19943"/>
                  </a:lnTo>
                  <a:lnTo>
                    <a:pt x="0" y="21006"/>
                  </a:lnTo>
                  <a:close/>
                </a:path>
              </a:pathLst>
            </a:custGeom>
            <a:solidFill>
              <a:srgbClr val="5297F6"/>
            </a:solidFill>
            <a:ln>
              <a:noFill/>
            </a:ln>
          </p:spPr>
          <p:txBody>
            <a:bodyPr spcFirstLastPara="1" wrap="square" lIns="121900" tIns="121900" rIns="121900" bIns="121900" anchor="ctr" anchorCtr="0">
              <a:noAutofit/>
            </a:bodyPr>
            <a:lstStyle/>
            <a:p>
              <a:endParaRPr sz="2400"/>
            </a:p>
          </p:txBody>
        </p:sp>
        <p:sp>
          <p:nvSpPr>
            <p:cNvPr id="4571" name="Google Shape;4571;p99"/>
            <p:cNvSpPr/>
            <p:nvPr/>
          </p:nvSpPr>
          <p:spPr>
            <a:xfrm>
              <a:off x="262850" y="2996775"/>
              <a:ext cx="2446050" cy="1232650"/>
            </a:xfrm>
            <a:custGeom>
              <a:avLst/>
              <a:gdLst/>
              <a:ahLst/>
              <a:cxnLst/>
              <a:rect l="l" t="t" r="r" b="b"/>
              <a:pathLst>
                <a:path w="97842" h="49306" extrusionOk="0">
                  <a:moveTo>
                    <a:pt x="39518" y="1"/>
                  </a:moveTo>
                  <a:lnTo>
                    <a:pt x="1" y="19942"/>
                  </a:lnTo>
                  <a:lnTo>
                    <a:pt x="58287" y="49306"/>
                  </a:lnTo>
                  <a:lnTo>
                    <a:pt x="97841" y="29364"/>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572" name="Google Shape;4572;p99"/>
            <p:cNvSpPr/>
            <p:nvPr/>
          </p:nvSpPr>
          <p:spPr>
            <a:xfrm>
              <a:off x="439725" y="3106750"/>
              <a:ext cx="2095050" cy="1054850"/>
            </a:xfrm>
            <a:custGeom>
              <a:avLst/>
              <a:gdLst/>
              <a:ahLst/>
              <a:cxnLst/>
              <a:rect l="l" t="t" r="r" b="b"/>
              <a:pathLst>
                <a:path w="83802" h="42194" extrusionOk="0">
                  <a:moveTo>
                    <a:pt x="33873" y="0"/>
                  </a:moveTo>
                  <a:lnTo>
                    <a:pt x="1" y="17046"/>
                  </a:lnTo>
                  <a:lnTo>
                    <a:pt x="49929" y="42194"/>
                  </a:lnTo>
                  <a:lnTo>
                    <a:pt x="83801" y="25148"/>
                  </a:lnTo>
                  <a:close/>
                </a:path>
              </a:pathLst>
            </a:custGeom>
            <a:solidFill>
              <a:srgbClr val="2C6787"/>
            </a:solidFill>
            <a:ln>
              <a:noFill/>
            </a:ln>
          </p:spPr>
          <p:txBody>
            <a:bodyPr spcFirstLastPara="1" wrap="square" lIns="121900" tIns="121900" rIns="121900" bIns="121900" anchor="ctr" anchorCtr="0">
              <a:noAutofit/>
            </a:bodyPr>
            <a:lstStyle/>
            <a:p>
              <a:endParaRPr sz="2400"/>
            </a:p>
          </p:txBody>
        </p:sp>
        <p:sp>
          <p:nvSpPr>
            <p:cNvPr id="4573" name="Google Shape;4573;p99"/>
            <p:cNvSpPr/>
            <p:nvPr/>
          </p:nvSpPr>
          <p:spPr>
            <a:xfrm>
              <a:off x="439725" y="3083850"/>
              <a:ext cx="2095050" cy="1054850"/>
            </a:xfrm>
            <a:custGeom>
              <a:avLst/>
              <a:gdLst/>
              <a:ahLst/>
              <a:cxnLst/>
              <a:rect l="l" t="t" r="r" b="b"/>
              <a:pathLst>
                <a:path w="83802" h="42194" extrusionOk="0">
                  <a:moveTo>
                    <a:pt x="33873" y="0"/>
                  </a:moveTo>
                  <a:lnTo>
                    <a:pt x="1" y="17046"/>
                  </a:lnTo>
                  <a:lnTo>
                    <a:pt x="49929" y="42193"/>
                  </a:lnTo>
                  <a:lnTo>
                    <a:pt x="83801" y="25147"/>
                  </a:lnTo>
                  <a:close/>
                </a:path>
              </a:pathLst>
            </a:custGeom>
            <a:solidFill>
              <a:srgbClr val="F7B531"/>
            </a:solidFill>
            <a:ln>
              <a:noFill/>
            </a:ln>
          </p:spPr>
          <p:txBody>
            <a:bodyPr spcFirstLastPara="1" wrap="square" lIns="121900" tIns="121900" rIns="121900" bIns="121900" anchor="ctr" anchorCtr="0">
              <a:noAutofit/>
            </a:bodyPr>
            <a:lstStyle/>
            <a:p>
              <a:endParaRPr sz="2400"/>
            </a:p>
          </p:txBody>
        </p:sp>
        <p:sp>
          <p:nvSpPr>
            <p:cNvPr id="4574" name="Google Shape;4574;p99"/>
            <p:cNvSpPr/>
            <p:nvPr/>
          </p:nvSpPr>
          <p:spPr>
            <a:xfrm>
              <a:off x="1687950" y="3712525"/>
              <a:ext cx="846825" cy="449075"/>
            </a:xfrm>
            <a:custGeom>
              <a:avLst/>
              <a:gdLst/>
              <a:ahLst/>
              <a:cxnLst/>
              <a:rect l="l" t="t" r="r" b="b"/>
              <a:pathLst>
                <a:path w="33873" h="17963" extrusionOk="0">
                  <a:moveTo>
                    <a:pt x="33872" y="917"/>
                  </a:moveTo>
                  <a:lnTo>
                    <a:pt x="33872" y="0"/>
                  </a:lnTo>
                  <a:lnTo>
                    <a:pt x="0" y="17046"/>
                  </a:lnTo>
                  <a:lnTo>
                    <a:pt x="0" y="17963"/>
                  </a:lnTo>
                  <a:close/>
                </a:path>
              </a:pathLst>
            </a:custGeom>
            <a:solidFill>
              <a:srgbClr val="F3961D"/>
            </a:solidFill>
            <a:ln>
              <a:noFill/>
            </a:ln>
          </p:spPr>
          <p:txBody>
            <a:bodyPr spcFirstLastPara="1" wrap="square" lIns="121900" tIns="121900" rIns="121900" bIns="121900" anchor="ctr" anchorCtr="0">
              <a:noAutofit/>
            </a:bodyPr>
            <a:lstStyle/>
            <a:p>
              <a:endParaRPr sz="2400"/>
            </a:p>
          </p:txBody>
        </p:sp>
        <p:sp>
          <p:nvSpPr>
            <p:cNvPr id="4575" name="Google Shape;4575;p99"/>
            <p:cNvSpPr/>
            <p:nvPr/>
          </p:nvSpPr>
          <p:spPr>
            <a:xfrm>
              <a:off x="407650" y="3301025"/>
              <a:ext cx="55925" cy="231900"/>
            </a:xfrm>
            <a:custGeom>
              <a:avLst/>
              <a:gdLst/>
              <a:ahLst/>
              <a:cxnLst/>
              <a:rect l="l" t="t" r="r" b="b"/>
              <a:pathLst>
                <a:path w="2237" h="9276" extrusionOk="0">
                  <a:moveTo>
                    <a:pt x="2237" y="8799"/>
                  </a:moveTo>
                  <a:cubicBezTo>
                    <a:pt x="1064" y="7479"/>
                    <a:pt x="1394" y="2604"/>
                    <a:pt x="2237" y="1"/>
                  </a:cubicBezTo>
                  <a:lnTo>
                    <a:pt x="1284" y="514"/>
                  </a:lnTo>
                  <a:cubicBezTo>
                    <a:pt x="367" y="2934"/>
                    <a:pt x="1" y="7772"/>
                    <a:pt x="1284" y="9275"/>
                  </a:cubicBezTo>
                  <a:close/>
                </a:path>
              </a:pathLst>
            </a:custGeom>
            <a:solidFill>
              <a:srgbClr val="D67703"/>
            </a:solidFill>
            <a:ln>
              <a:noFill/>
            </a:ln>
          </p:spPr>
          <p:txBody>
            <a:bodyPr spcFirstLastPara="1" wrap="square" lIns="121900" tIns="121900" rIns="121900" bIns="121900" anchor="ctr" anchorCtr="0">
              <a:noAutofit/>
            </a:bodyPr>
            <a:lstStyle/>
            <a:p>
              <a:endParaRPr sz="2400"/>
            </a:p>
          </p:txBody>
        </p:sp>
        <p:sp>
          <p:nvSpPr>
            <p:cNvPr id="4576" name="Google Shape;4576;p99"/>
            <p:cNvSpPr/>
            <p:nvPr/>
          </p:nvSpPr>
          <p:spPr>
            <a:xfrm>
              <a:off x="456225" y="2928050"/>
              <a:ext cx="2042800" cy="1028275"/>
            </a:xfrm>
            <a:custGeom>
              <a:avLst/>
              <a:gdLst/>
              <a:ahLst/>
              <a:cxnLst/>
              <a:rect l="l" t="t" r="r" b="b"/>
              <a:pathLst>
                <a:path w="81712" h="41131" extrusionOk="0">
                  <a:moveTo>
                    <a:pt x="31783" y="0"/>
                  </a:moveTo>
                  <a:lnTo>
                    <a:pt x="1" y="15983"/>
                  </a:lnTo>
                  <a:lnTo>
                    <a:pt x="49966" y="41130"/>
                  </a:lnTo>
                  <a:lnTo>
                    <a:pt x="81712" y="25148"/>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77" name="Google Shape;4577;p99"/>
            <p:cNvSpPr/>
            <p:nvPr/>
          </p:nvSpPr>
          <p:spPr>
            <a:xfrm>
              <a:off x="439725" y="3313875"/>
              <a:ext cx="1248250" cy="847725"/>
            </a:xfrm>
            <a:custGeom>
              <a:avLst/>
              <a:gdLst/>
              <a:ahLst/>
              <a:cxnLst/>
              <a:rect l="l" t="t" r="r" b="b"/>
              <a:pathLst>
                <a:path w="49930" h="33909" extrusionOk="0">
                  <a:moveTo>
                    <a:pt x="1" y="8761"/>
                  </a:moveTo>
                  <a:lnTo>
                    <a:pt x="1" y="0"/>
                  </a:lnTo>
                  <a:lnTo>
                    <a:pt x="49929" y="25148"/>
                  </a:lnTo>
                  <a:lnTo>
                    <a:pt x="49929" y="33909"/>
                  </a:lnTo>
                  <a:close/>
                </a:path>
              </a:pathLst>
            </a:custGeom>
            <a:solidFill>
              <a:srgbClr val="D67703"/>
            </a:solidFill>
            <a:ln>
              <a:noFill/>
            </a:ln>
          </p:spPr>
          <p:txBody>
            <a:bodyPr spcFirstLastPara="1" wrap="square" lIns="121900" tIns="121900" rIns="121900" bIns="121900" anchor="ctr" anchorCtr="0">
              <a:noAutofit/>
            </a:bodyPr>
            <a:lstStyle/>
            <a:p>
              <a:endParaRPr sz="2400"/>
            </a:p>
          </p:txBody>
        </p:sp>
        <p:sp>
          <p:nvSpPr>
            <p:cNvPr id="4578" name="Google Shape;4578;p99"/>
            <p:cNvSpPr/>
            <p:nvPr/>
          </p:nvSpPr>
          <p:spPr>
            <a:xfrm>
              <a:off x="1687950" y="3556725"/>
              <a:ext cx="811075" cy="546225"/>
            </a:xfrm>
            <a:custGeom>
              <a:avLst/>
              <a:gdLst/>
              <a:ahLst/>
              <a:cxnLst/>
              <a:rect l="l" t="t" r="r" b="b"/>
              <a:pathLst>
                <a:path w="32443" h="21849" extrusionOk="0">
                  <a:moveTo>
                    <a:pt x="32443" y="5499"/>
                  </a:moveTo>
                  <a:cubicBezTo>
                    <a:pt x="31526" y="4253"/>
                    <a:pt x="31526" y="2383"/>
                    <a:pt x="32443" y="1"/>
                  </a:cubicBezTo>
                  <a:lnTo>
                    <a:pt x="0" y="16350"/>
                  </a:lnTo>
                  <a:lnTo>
                    <a:pt x="0" y="21849"/>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579" name="Google Shape;4579;p99"/>
            <p:cNvSpPr/>
            <p:nvPr/>
          </p:nvSpPr>
          <p:spPr>
            <a:xfrm>
              <a:off x="1655875" y="3929725"/>
              <a:ext cx="56825" cy="231875"/>
            </a:xfrm>
            <a:custGeom>
              <a:avLst/>
              <a:gdLst/>
              <a:ahLst/>
              <a:cxnLst/>
              <a:rect l="l" t="t" r="r" b="b"/>
              <a:pathLst>
                <a:path w="2273" h="9275" extrusionOk="0">
                  <a:moveTo>
                    <a:pt x="2273" y="8798"/>
                  </a:moveTo>
                  <a:cubicBezTo>
                    <a:pt x="1063" y="7479"/>
                    <a:pt x="1393" y="2603"/>
                    <a:pt x="2273" y="0"/>
                  </a:cubicBezTo>
                  <a:lnTo>
                    <a:pt x="1283" y="514"/>
                  </a:lnTo>
                  <a:cubicBezTo>
                    <a:pt x="367" y="2933"/>
                    <a:pt x="0" y="7772"/>
                    <a:pt x="1283" y="9275"/>
                  </a:cubicBezTo>
                  <a:close/>
                </a:path>
              </a:pathLst>
            </a:custGeom>
            <a:solidFill>
              <a:srgbClr val="F3961D"/>
            </a:solidFill>
            <a:ln>
              <a:noFill/>
            </a:ln>
          </p:spPr>
          <p:txBody>
            <a:bodyPr spcFirstLastPara="1" wrap="square" lIns="121900" tIns="121900" rIns="121900" bIns="121900" anchor="ctr" anchorCtr="0">
              <a:noAutofit/>
            </a:bodyPr>
            <a:lstStyle/>
            <a:p>
              <a:endParaRPr sz="2400"/>
            </a:p>
          </p:txBody>
        </p:sp>
        <p:sp>
          <p:nvSpPr>
            <p:cNvPr id="4580" name="Google Shape;4580;p99"/>
            <p:cNvSpPr/>
            <p:nvPr/>
          </p:nvSpPr>
          <p:spPr>
            <a:xfrm>
              <a:off x="1687950" y="3351450"/>
              <a:ext cx="708425" cy="614050"/>
            </a:xfrm>
            <a:custGeom>
              <a:avLst/>
              <a:gdLst/>
              <a:ahLst/>
              <a:cxnLst/>
              <a:rect l="l" t="t" r="r" b="b"/>
              <a:pathLst>
                <a:path w="28337" h="24562" extrusionOk="0">
                  <a:moveTo>
                    <a:pt x="28337" y="917"/>
                  </a:moveTo>
                  <a:lnTo>
                    <a:pt x="28337" y="0"/>
                  </a:lnTo>
                  <a:lnTo>
                    <a:pt x="0" y="23645"/>
                  </a:lnTo>
                  <a:lnTo>
                    <a:pt x="0" y="24561"/>
                  </a:lnTo>
                  <a:close/>
                </a:path>
              </a:pathLst>
            </a:custGeom>
            <a:solidFill>
              <a:srgbClr val="F3961D"/>
            </a:solidFill>
            <a:ln>
              <a:noFill/>
            </a:ln>
          </p:spPr>
          <p:txBody>
            <a:bodyPr spcFirstLastPara="1" wrap="square" lIns="121900" tIns="121900" rIns="121900" bIns="121900" anchor="ctr" anchorCtr="0">
              <a:noAutofit/>
            </a:bodyPr>
            <a:lstStyle/>
            <a:p>
              <a:endParaRPr sz="2400"/>
            </a:p>
          </p:txBody>
        </p:sp>
        <p:sp>
          <p:nvSpPr>
            <p:cNvPr id="4581" name="Google Shape;4581;p99"/>
            <p:cNvSpPr/>
            <p:nvPr/>
          </p:nvSpPr>
          <p:spPr>
            <a:xfrm>
              <a:off x="439725" y="2722750"/>
              <a:ext cx="1956650" cy="1219825"/>
            </a:xfrm>
            <a:custGeom>
              <a:avLst/>
              <a:gdLst/>
              <a:ahLst/>
              <a:cxnLst/>
              <a:rect l="l" t="t" r="r" b="b"/>
              <a:pathLst>
                <a:path w="78266" h="48793" extrusionOk="0">
                  <a:moveTo>
                    <a:pt x="28301" y="1"/>
                  </a:moveTo>
                  <a:lnTo>
                    <a:pt x="1" y="23645"/>
                  </a:lnTo>
                  <a:lnTo>
                    <a:pt x="49929" y="48793"/>
                  </a:lnTo>
                  <a:lnTo>
                    <a:pt x="78266" y="25148"/>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582" name="Google Shape;4582;p99"/>
            <p:cNvSpPr/>
            <p:nvPr/>
          </p:nvSpPr>
          <p:spPr>
            <a:xfrm>
              <a:off x="1712675" y="3016925"/>
              <a:ext cx="52275" cy="18375"/>
            </a:xfrm>
            <a:custGeom>
              <a:avLst/>
              <a:gdLst/>
              <a:ahLst/>
              <a:cxnLst/>
              <a:rect l="l" t="t" r="r" b="b"/>
              <a:pathLst>
                <a:path w="2091" h="735" extrusionOk="0">
                  <a:moveTo>
                    <a:pt x="2090" y="294"/>
                  </a:moveTo>
                  <a:cubicBezTo>
                    <a:pt x="2090" y="478"/>
                    <a:pt x="1687" y="624"/>
                    <a:pt x="1247" y="698"/>
                  </a:cubicBezTo>
                  <a:cubicBezTo>
                    <a:pt x="807" y="734"/>
                    <a:pt x="1" y="588"/>
                    <a:pt x="1" y="404"/>
                  </a:cubicBezTo>
                  <a:cubicBezTo>
                    <a:pt x="1" y="221"/>
                    <a:pt x="844" y="111"/>
                    <a:pt x="1284" y="74"/>
                  </a:cubicBezTo>
                  <a:cubicBezTo>
                    <a:pt x="1724" y="1"/>
                    <a:pt x="2090" y="111"/>
                    <a:pt x="2090" y="294"/>
                  </a:cubicBezTo>
                  <a:close/>
                </a:path>
              </a:pathLst>
            </a:custGeom>
            <a:solidFill>
              <a:srgbClr val="FFCFA9"/>
            </a:solidFill>
            <a:ln>
              <a:noFill/>
            </a:ln>
          </p:spPr>
          <p:txBody>
            <a:bodyPr spcFirstLastPara="1" wrap="square" lIns="121900" tIns="121900" rIns="121900" bIns="121900" anchor="ctr" anchorCtr="0">
              <a:noAutofit/>
            </a:bodyPr>
            <a:lstStyle/>
            <a:p>
              <a:endParaRPr sz="2400"/>
            </a:p>
          </p:txBody>
        </p:sp>
        <p:sp>
          <p:nvSpPr>
            <p:cNvPr id="4583" name="Google Shape;4583;p99"/>
            <p:cNvSpPr/>
            <p:nvPr/>
          </p:nvSpPr>
          <p:spPr>
            <a:xfrm>
              <a:off x="2153500" y="3207550"/>
              <a:ext cx="15600" cy="53200"/>
            </a:xfrm>
            <a:custGeom>
              <a:avLst/>
              <a:gdLst/>
              <a:ahLst/>
              <a:cxnLst/>
              <a:rect l="l" t="t" r="r" b="b"/>
              <a:pathLst>
                <a:path w="624" h="2128" extrusionOk="0">
                  <a:moveTo>
                    <a:pt x="294" y="38"/>
                  </a:moveTo>
                  <a:cubicBezTo>
                    <a:pt x="147" y="38"/>
                    <a:pt x="0" y="441"/>
                    <a:pt x="0" y="881"/>
                  </a:cubicBezTo>
                  <a:cubicBezTo>
                    <a:pt x="0" y="1321"/>
                    <a:pt x="220" y="2127"/>
                    <a:pt x="367" y="2090"/>
                  </a:cubicBezTo>
                  <a:cubicBezTo>
                    <a:pt x="550" y="2090"/>
                    <a:pt x="624" y="1247"/>
                    <a:pt x="624" y="807"/>
                  </a:cubicBezTo>
                  <a:cubicBezTo>
                    <a:pt x="624" y="367"/>
                    <a:pt x="477" y="1"/>
                    <a:pt x="294" y="38"/>
                  </a:cubicBezTo>
                  <a:close/>
                </a:path>
              </a:pathLst>
            </a:custGeom>
            <a:solidFill>
              <a:srgbClr val="FFCFA9"/>
            </a:solidFill>
            <a:ln>
              <a:noFill/>
            </a:ln>
          </p:spPr>
          <p:txBody>
            <a:bodyPr spcFirstLastPara="1" wrap="square" lIns="121900" tIns="121900" rIns="121900" bIns="121900" anchor="ctr" anchorCtr="0">
              <a:noAutofit/>
            </a:bodyPr>
            <a:lstStyle/>
            <a:p>
              <a:endParaRPr sz="2400"/>
            </a:p>
          </p:txBody>
        </p:sp>
        <p:sp>
          <p:nvSpPr>
            <p:cNvPr id="4584" name="Google Shape;4584;p99"/>
            <p:cNvSpPr/>
            <p:nvPr/>
          </p:nvSpPr>
          <p:spPr>
            <a:xfrm>
              <a:off x="2224075" y="2959200"/>
              <a:ext cx="143900" cy="156750"/>
            </a:xfrm>
            <a:custGeom>
              <a:avLst/>
              <a:gdLst/>
              <a:ahLst/>
              <a:cxnLst/>
              <a:rect l="l" t="t" r="r" b="b"/>
              <a:pathLst>
                <a:path w="5756" h="6270" extrusionOk="0">
                  <a:moveTo>
                    <a:pt x="2493" y="6269"/>
                  </a:moveTo>
                  <a:cubicBezTo>
                    <a:pt x="2200" y="5463"/>
                    <a:pt x="953" y="4326"/>
                    <a:pt x="0" y="4033"/>
                  </a:cubicBezTo>
                  <a:cubicBezTo>
                    <a:pt x="1063" y="2677"/>
                    <a:pt x="1613" y="1284"/>
                    <a:pt x="3043" y="587"/>
                  </a:cubicBezTo>
                  <a:cubicBezTo>
                    <a:pt x="4252" y="1"/>
                    <a:pt x="5755" y="660"/>
                    <a:pt x="5755" y="1577"/>
                  </a:cubicBezTo>
                  <a:cubicBezTo>
                    <a:pt x="5755" y="3666"/>
                    <a:pt x="3226" y="5646"/>
                    <a:pt x="2493" y="6269"/>
                  </a:cubicBezTo>
                  <a:close/>
                </a:path>
              </a:pathLst>
            </a:custGeom>
            <a:solidFill>
              <a:srgbClr val="E2F1FE"/>
            </a:solidFill>
            <a:ln>
              <a:noFill/>
            </a:ln>
          </p:spPr>
          <p:txBody>
            <a:bodyPr spcFirstLastPara="1" wrap="square" lIns="121900" tIns="121900" rIns="121900" bIns="121900" anchor="ctr" anchorCtr="0">
              <a:noAutofit/>
            </a:bodyPr>
            <a:lstStyle/>
            <a:p>
              <a:endParaRPr sz="2400"/>
            </a:p>
          </p:txBody>
        </p:sp>
        <p:sp>
          <p:nvSpPr>
            <p:cNvPr id="4585" name="Google Shape;4585;p99"/>
            <p:cNvSpPr/>
            <p:nvPr/>
          </p:nvSpPr>
          <p:spPr>
            <a:xfrm>
              <a:off x="744000" y="2871300"/>
              <a:ext cx="716675" cy="541875"/>
            </a:xfrm>
            <a:custGeom>
              <a:avLst/>
              <a:gdLst/>
              <a:ahLst/>
              <a:cxnLst/>
              <a:rect l="l" t="t" r="r" b="b"/>
              <a:pathLst>
                <a:path w="28667" h="21675" extrusionOk="0">
                  <a:moveTo>
                    <a:pt x="22041" y="1"/>
                  </a:moveTo>
                  <a:cubicBezTo>
                    <a:pt x="21266" y="1"/>
                    <a:pt x="20367" y="615"/>
                    <a:pt x="19979" y="914"/>
                  </a:cubicBezTo>
                  <a:cubicBezTo>
                    <a:pt x="19466" y="1390"/>
                    <a:pt x="19209" y="1830"/>
                    <a:pt x="19319" y="2307"/>
                  </a:cubicBezTo>
                  <a:cubicBezTo>
                    <a:pt x="19429" y="2747"/>
                    <a:pt x="19796" y="3187"/>
                    <a:pt x="20529" y="3517"/>
                  </a:cubicBezTo>
                  <a:cubicBezTo>
                    <a:pt x="21024" y="3764"/>
                    <a:pt x="21580" y="3888"/>
                    <a:pt x="22137" y="3888"/>
                  </a:cubicBezTo>
                  <a:cubicBezTo>
                    <a:pt x="22323" y="3888"/>
                    <a:pt x="22508" y="3874"/>
                    <a:pt x="22692" y="3846"/>
                  </a:cubicBezTo>
                  <a:cubicBezTo>
                    <a:pt x="23278" y="3736"/>
                    <a:pt x="23865" y="3553"/>
                    <a:pt x="24415" y="3260"/>
                  </a:cubicBezTo>
                  <a:cubicBezTo>
                    <a:pt x="24708" y="3150"/>
                    <a:pt x="25001" y="3040"/>
                    <a:pt x="25294" y="2930"/>
                  </a:cubicBezTo>
                  <a:cubicBezTo>
                    <a:pt x="25418" y="2889"/>
                    <a:pt x="25552" y="2868"/>
                    <a:pt x="25689" y="2868"/>
                  </a:cubicBezTo>
                  <a:cubicBezTo>
                    <a:pt x="25916" y="2868"/>
                    <a:pt x="26151" y="2925"/>
                    <a:pt x="26357" y="3040"/>
                  </a:cubicBezTo>
                  <a:lnTo>
                    <a:pt x="26357" y="3077"/>
                  </a:lnTo>
                  <a:cubicBezTo>
                    <a:pt x="26944" y="3370"/>
                    <a:pt x="27054" y="3736"/>
                    <a:pt x="26504" y="4176"/>
                  </a:cubicBezTo>
                  <a:cubicBezTo>
                    <a:pt x="26211" y="4433"/>
                    <a:pt x="25881" y="4616"/>
                    <a:pt x="25551" y="4726"/>
                  </a:cubicBezTo>
                  <a:cubicBezTo>
                    <a:pt x="25368" y="4800"/>
                    <a:pt x="25184" y="4873"/>
                    <a:pt x="25038" y="4983"/>
                  </a:cubicBezTo>
                  <a:cubicBezTo>
                    <a:pt x="24745" y="5239"/>
                    <a:pt x="24854" y="5569"/>
                    <a:pt x="25221" y="5753"/>
                  </a:cubicBezTo>
                  <a:cubicBezTo>
                    <a:pt x="25361" y="5819"/>
                    <a:pt x="25521" y="5849"/>
                    <a:pt x="25692" y="5849"/>
                  </a:cubicBezTo>
                  <a:cubicBezTo>
                    <a:pt x="26459" y="5849"/>
                    <a:pt x="27454" y="5263"/>
                    <a:pt x="27934" y="4873"/>
                  </a:cubicBezTo>
                  <a:cubicBezTo>
                    <a:pt x="28410" y="4543"/>
                    <a:pt x="28667" y="3993"/>
                    <a:pt x="28630" y="3407"/>
                  </a:cubicBezTo>
                  <a:cubicBezTo>
                    <a:pt x="28557" y="2930"/>
                    <a:pt x="28190" y="2490"/>
                    <a:pt x="27384" y="2087"/>
                  </a:cubicBezTo>
                  <a:cubicBezTo>
                    <a:pt x="26889" y="1839"/>
                    <a:pt x="26353" y="1716"/>
                    <a:pt x="25806" y="1716"/>
                  </a:cubicBezTo>
                  <a:cubicBezTo>
                    <a:pt x="25624" y="1716"/>
                    <a:pt x="25441" y="1729"/>
                    <a:pt x="25258" y="1757"/>
                  </a:cubicBezTo>
                  <a:cubicBezTo>
                    <a:pt x="24635" y="1867"/>
                    <a:pt x="24048" y="2050"/>
                    <a:pt x="23498" y="2343"/>
                  </a:cubicBezTo>
                  <a:cubicBezTo>
                    <a:pt x="23205" y="2453"/>
                    <a:pt x="22948" y="2563"/>
                    <a:pt x="22655" y="2637"/>
                  </a:cubicBezTo>
                  <a:cubicBezTo>
                    <a:pt x="22502" y="2698"/>
                    <a:pt x="22349" y="2727"/>
                    <a:pt x="22199" y="2727"/>
                  </a:cubicBezTo>
                  <a:cubicBezTo>
                    <a:pt x="21989" y="2727"/>
                    <a:pt x="21784" y="2670"/>
                    <a:pt x="21592" y="2563"/>
                  </a:cubicBezTo>
                  <a:cubicBezTo>
                    <a:pt x="20932" y="2270"/>
                    <a:pt x="21079" y="1867"/>
                    <a:pt x="21445" y="1537"/>
                  </a:cubicBezTo>
                  <a:cubicBezTo>
                    <a:pt x="21665" y="1354"/>
                    <a:pt x="21922" y="1244"/>
                    <a:pt x="22215" y="1134"/>
                  </a:cubicBezTo>
                  <a:cubicBezTo>
                    <a:pt x="22398" y="1060"/>
                    <a:pt x="22545" y="987"/>
                    <a:pt x="22728" y="877"/>
                  </a:cubicBezTo>
                  <a:cubicBezTo>
                    <a:pt x="23058" y="584"/>
                    <a:pt x="22912" y="254"/>
                    <a:pt x="22545" y="107"/>
                  </a:cubicBezTo>
                  <a:cubicBezTo>
                    <a:pt x="22389" y="33"/>
                    <a:pt x="22218" y="1"/>
                    <a:pt x="22041" y="1"/>
                  </a:cubicBezTo>
                  <a:close/>
                  <a:moveTo>
                    <a:pt x="17654" y="3292"/>
                  </a:moveTo>
                  <a:cubicBezTo>
                    <a:pt x="17401" y="3292"/>
                    <a:pt x="17150" y="3367"/>
                    <a:pt x="16936" y="3517"/>
                  </a:cubicBezTo>
                  <a:cubicBezTo>
                    <a:pt x="16680" y="3773"/>
                    <a:pt x="16753" y="4140"/>
                    <a:pt x="17120" y="4323"/>
                  </a:cubicBezTo>
                  <a:cubicBezTo>
                    <a:pt x="17486" y="4506"/>
                    <a:pt x="17999" y="4726"/>
                    <a:pt x="18403" y="4946"/>
                  </a:cubicBezTo>
                  <a:lnTo>
                    <a:pt x="19722" y="5533"/>
                  </a:lnTo>
                  <a:lnTo>
                    <a:pt x="18109" y="6926"/>
                  </a:lnTo>
                  <a:cubicBezTo>
                    <a:pt x="17669" y="6706"/>
                    <a:pt x="17230" y="6523"/>
                    <a:pt x="16790" y="6303"/>
                  </a:cubicBezTo>
                  <a:cubicBezTo>
                    <a:pt x="16350" y="6083"/>
                    <a:pt x="15947" y="5899"/>
                    <a:pt x="15507" y="5679"/>
                  </a:cubicBezTo>
                  <a:cubicBezTo>
                    <a:pt x="15339" y="5603"/>
                    <a:pt x="15158" y="5565"/>
                    <a:pt x="14978" y="5565"/>
                  </a:cubicBezTo>
                  <a:cubicBezTo>
                    <a:pt x="14725" y="5565"/>
                    <a:pt x="14474" y="5640"/>
                    <a:pt x="14260" y="5789"/>
                  </a:cubicBezTo>
                  <a:cubicBezTo>
                    <a:pt x="13967" y="6046"/>
                    <a:pt x="14040" y="6413"/>
                    <a:pt x="14444" y="6596"/>
                  </a:cubicBezTo>
                  <a:lnTo>
                    <a:pt x="17743" y="8135"/>
                  </a:lnTo>
                  <a:lnTo>
                    <a:pt x="21079" y="9712"/>
                  </a:lnTo>
                  <a:cubicBezTo>
                    <a:pt x="21247" y="9788"/>
                    <a:pt x="21427" y="9826"/>
                    <a:pt x="21608" y="9826"/>
                  </a:cubicBezTo>
                  <a:cubicBezTo>
                    <a:pt x="21860" y="9826"/>
                    <a:pt x="22111" y="9751"/>
                    <a:pt x="22325" y="9602"/>
                  </a:cubicBezTo>
                  <a:cubicBezTo>
                    <a:pt x="22618" y="9382"/>
                    <a:pt x="22545" y="8979"/>
                    <a:pt x="22142" y="8795"/>
                  </a:cubicBezTo>
                  <a:cubicBezTo>
                    <a:pt x="21739" y="8612"/>
                    <a:pt x="21262" y="8392"/>
                    <a:pt x="20822" y="8209"/>
                  </a:cubicBezTo>
                  <a:cubicBezTo>
                    <a:pt x="20419" y="7989"/>
                    <a:pt x="19979" y="7806"/>
                    <a:pt x="19539" y="7586"/>
                  </a:cubicBezTo>
                  <a:lnTo>
                    <a:pt x="21152" y="6193"/>
                  </a:lnTo>
                  <a:lnTo>
                    <a:pt x="22472" y="6816"/>
                  </a:lnTo>
                  <a:cubicBezTo>
                    <a:pt x="22875" y="7036"/>
                    <a:pt x="23351" y="7219"/>
                    <a:pt x="23755" y="7439"/>
                  </a:cubicBezTo>
                  <a:cubicBezTo>
                    <a:pt x="23916" y="7498"/>
                    <a:pt x="24089" y="7527"/>
                    <a:pt x="24264" y="7527"/>
                  </a:cubicBezTo>
                  <a:cubicBezTo>
                    <a:pt x="24527" y="7527"/>
                    <a:pt x="24796" y="7461"/>
                    <a:pt x="25038" y="7329"/>
                  </a:cubicBezTo>
                  <a:cubicBezTo>
                    <a:pt x="25331" y="7072"/>
                    <a:pt x="25221" y="6706"/>
                    <a:pt x="24854" y="6523"/>
                  </a:cubicBezTo>
                  <a:lnTo>
                    <a:pt x="24818" y="6523"/>
                  </a:lnTo>
                  <a:cubicBezTo>
                    <a:pt x="23718" y="6009"/>
                    <a:pt x="22618" y="5496"/>
                    <a:pt x="21519" y="4983"/>
                  </a:cubicBezTo>
                  <a:lnTo>
                    <a:pt x="18183" y="3407"/>
                  </a:lnTo>
                  <a:cubicBezTo>
                    <a:pt x="18015" y="3330"/>
                    <a:pt x="17834" y="3292"/>
                    <a:pt x="17654" y="3292"/>
                  </a:cubicBezTo>
                  <a:close/>
                  <a:moveTo>
                    <a:pt x="13365" y="7068"/>
                  </a:moveTo>
                  <a:cubicBezTo>
                    <a:pt x="13112" y="7068"/>
                    <a:pt x="12861" y="7143"/>
                    <a:pt x="12647" y="7292"/>
                  </a:cubicBezTo>
                  <a:cubicBezTo>
                    <a:pt x="11731" y="8062"/>
                    <a:pt x="10851" y="8832"/>
                    <a:pt x="9935" y="9602"/>
                  </a:cubicBezTo>
                  <a:cubicBezTo>
                    <a:pt x="9641" y="9822"/>
                    <a:pt x="9751" y="10298"/>
                    <a:pt x="10118" y="10372"/>
                  </a:cubicBezTo>
                  <a:cubicBezTo>
                    <a:pt x="10286" y="10448"/>
                    <a:pt x="10467" y="10486"/>
                    <a:pt x="10647" y="10486"/>
                  </a:cubicBezTo>
                  <a:cubicBezTo>
                    <a:pt x="10899" y="10486"/>
                    <a:pt x="11150" y="10411"/>
                    <a:pt x="11364" y="10262"/>
                  </a:cubicBezTo>
                  <a:cubicBezTo>
                    <a:pt x="11621" y="10042"/>
                    <a:pt x="11914" y="9785"/>
                    <a:pt x="12171" y="9565"/>
                  </a:cubicBezTo>
                  <a:cubicBezTo>
                    <a:pt x="13161" y="10005"/>
                    <a:pt x="14114" y="10482"/>
                    <a:pt x="15103" y="10921"/>
                  </a:cubicBezTo>
                  <a:cubicBezTo>
                    <a:pt x="16057" y="11398"/>
                    <a:pt x="17046" y="11838"/>
                    <a:pt x="18036" y="12314"/>
                  </a:cubicBezTo>
                  <a:lnTo>
                    <a:pt x="17999" y="12314"/>
                  </a:lnTo>
                  <a:cubicBezTo>
                    <a:pt x="18183" y="12391"/>
                    <a:pt x="18372" y="12429"/>
                    <a:pt x="18555" y="12429"/>
                  </a:cubicBezTo>
                  <a:cubicBezTo>
                    <a:pt x="18811" y="12429"/>
                    <a:pt x="19053" y="12354"/>
                    <a:pt x="19246" y="12204"/>
                  </a:cubicBezTo>
                  <a:cubicBezTo>
                    <a:pt x="19539" y="11948"/>
                    <a:pt x="19466" y="11581"/>
                    <a:pt x="19099" y="11398"/>
                  </a:cubicBezTo>
                  <a:lnTo>
                    <a:pt x="16167" y="10042"/>
                  </a:lnTo>
                  <a:cubicBezTo>
                    <a:pt x="15177" y="9565"/>
                    <a:pt x="14224" y="9125"/>
                    <a:pt x="13234" y="8649"/>
                  </a:cubicBezTo>
                  <a:cubicBezTo>
                    <a:pt x="13527" y="8429"/>
                    <a:pt x="13784" y="8209"/>
                    <a:pt x="14077" y="7989"/>
                  </a:cubicBezTo>
                  <a:cubicBezTo>
                    <a:pt x="14334" y="7732"/>
                    <a:pt x="14260" y="7366"/>
                    <a:pt x="13894" y="7182"/>
                  </a:cubicBezTo>
                  <a:cubicBezTo>
                    <a:pt x="13726" y="7106"/>
                    <a:pt x="13545" y="7068"/>
                    <a:pt x="13365" y="7068"/>
                  </a:cubicBezTo>
                  <a:close/>
                  <a:moveTo>
                    <a:pt x="9568" y="12608"/>
                  </a:moveTo>
                  <a:lnTo>
                    <a:pt x="9568" y="12608"/>
                  </a:lnTo>
                  <a:cubicBezTo>
                    <a:pt x="9935" y="12754"/>
                    <a:pt x="10411" y="12901"/>
                    <a:pt x="10814" y="13011"/>
                  </a:cubicBezTo>
                  <a:cubicBezTo>
                    <a:pt x="11548" y="13194"/>
                    <a:pt x="12317" y="13378"/>
                    <a:pt x="13087" y="13561"/>
                  </a:cubicBezTo>
                  <a:cubicBezTo>
                    <a:pt x="12757" y="13891"/>
                    <a:pt x="12391" y="14184"/>
                    <a:pt x="12024" y="14477"/>
                  </a:cubicBezTo>
                  <a:cubicBezTo>
                    <a:pt x="11511" y="14074"/>
                    <a:pt x="11034" y="13634"/>
                    <a:pt x="10521" y="13231"/>
                  </a:cubicBezTo>
                  <a:cubicBezTo>
                    <a:pt x="10228" y="13011"/>
                    <a:pt x="9898" y="12791"/>
                    <a:pt x="9568" y="12608"/>
                  </a:cubicBezTo>
                  <a:close/>
                  <a:moveTo>
                    <a:pt x="8292" y="11335"/>
                  </a:moveTo>
                  <a:cubicBezTo>
                    <a:pt x="7992" y="11335"/>
                    <a:pt x="7684" y="11432"/>
                    <a:pt x="7405" y="11618"/>
                  </a:cubicBezTo>
                  <a:cubicBezTo>
                    <a:pt x="7075" y="11911"/>
                    <a:pt x="7222" y="12204"/>
                    <a:pt x="7552" y="12498"/>
                  </a:cubicBezTo>
                  <a:cubicBezTo>
                    <a:pt x="8358" y="13194"/>
                    <a:pt x="9201" y="13927"/>
                    <a:pt x="10008" y="14624"/>
                  </a:cubicBezTo>
                  <a:cubicBezTo>
                    <a:pt x="10778" y="15320"/>
                    <a:pt x="11621" y="16054"/>
                    <a:pt x="12427" y="16750"/>
                  </a:cubicBezTo>
                  <a:cubicBezTo>
                    <a:pt x="12501" y="16787"/>
                    <a:pt x="12574" y="16860"/>
                    <a:pt x="12647" y="16897"/>
                  </a:cubicBezTo>
                  <a:cubicBezTo>
                    <a:pt x="12813" y="16966"/>
                    <a:pt x="12985" y="16999"/>
                    <a:pt x="13153" y="16999"/>
                  </a:cubicBezTo>
                  <a:cubicBezTo>
                    <a:pt x="13431" y="16999"/>
                    <a:pt x="13702" y="16910"/>
                    <a:pt x="13930" y="16750"/>
                  </a:cubicBezTo>
                  <a:cubicBezTo>
                    <a:pt x="14114" y="16567"/>
                    <a:pt x="14114" y="16274"/>
                    <a:pt x="13930" y="16090"/>
                  </a:cubicBezTo>
                  <a:cubicBezTo>
                    <a:pt x="13600" y="15834"/>
                    <a:pt x="13344" y="15577"/>
                    <a:pt x="13051" y="15320"/>
                  </a:cubicBezTo>
                  <a:lnTo>
                    <a:pt x="13014" y="15320"/>
                  </a:lnTo>
                  <a:lnTo>
                    <a:pt x="14664" y="13964"/>
                  </a:lnTo>
                  <a:lnTo>
                    <a:pt x="16020" y="14257"/>
                  </a:lnTo>
                  <a:cubicBezTo>
                    <a:pt x="16115" y="14276"/>
                    <a:pt x="16209" y="14285"/>
                    <a:pt x="16303" y="14285"/>
                  </a:cubicBezTo>
                  <a:cubicBezTo>
                    <a:pt x="16573" y="14285"/>
                    <a:pt x="16838" y="14210"/>
                    <a:pt x="17083" y="14074"/>
                  </a:cubicBezTo>
                  <a:cubicBezTo>
                    <a:pt x="17376" y="13781"/>
                    <a:pt x="17340" y="13451"/>
                    <a:pt x="16900" y="13268"/>
                  </a:cubicBezTo>
                  <a:cubicBezTo>
                    <a:pt x="16826" y="13231"/>
                    <a:pt x="16753" y="13194"/>
                    <a:pt x="16643" y="13158"/>
                  </a:cubicBezTo>
                  <a:cubicBezTo>
                    <a:pt x="15323" y="12864"/>
                    <a:pt x="14040" y="12571"/>
                    <a:pt x="12721" y="12314"/>
                  </a:cubicBezTo>
                  <a:lnTo>
                    <a:pt x="8798" y="11435"/>
                  </a:lnTo>
                  <a:cubicBezTo>
                    <a:pt x="8637" y="11367"/>
                    <a:pt x="8466" y="11335"/>
                    <a:pt x="8292" y="11335"/>
                  </a:cubicBezTo>
                  <a:close/>
                  <a:moveTo>
                    <a:pt x="4861" y="14164"/>
                  </a:moveTo>
                  <a:cubicBezTo>
                    <a:pt x="4593" y="14164"/>
                    <a:pt x="4324" y="14252"/>
                    <a:pt x="4106" y="14404"/>
                  </a:cubicBezTo>
                  <a:cubicBezTo>
                    <a:pt x="3849" y="14551"/>
                    <a:pt x="3813" y="14881"/>
                    <a:pt x="3996" y="15064"/>
                  </a:cubicBezTo>
                  <a:cubicBezTo>
                    <a:pt x="4436" y="15540"/>
                    <a:pt x="4876" y="16054"/>
                    <a:pt x="5279" y="16567"/>
                  </a:cubicBezTo>
                  <a:cubicBezTo>
                    <a:pt x="5719" y="17080"/>
                    <a:pt x="6159" y="17557"/>
                    <a:pt x="6599" y="18070"/>
                  </a:cubicBezTo>
                  <a:lnTo>
                    <a:pt x="3923" y="17703"/>
                  </a:lnTo>
                  <a:cubicBezTo>
                    <a:pt x="3043" y="17593"/>
                    <a:pt x="2163" y="17483"/>
                    <a:pt x="1283" y="17373"/>
                  </a:cubicBezTo>
                  <a:cubicBezTo>
                    <a:pt x="1214" y="17358"/>
                    <a:pt x="1144" y="17351"/>
                    <a:pt x="1073" y="17351"/>
                  </a:cubicBezTo>
                  <a:cubicBezTo>
                    <a:pt x="805" y="17351"/>
                    <a:pt x="533" y="17456"/>
                    <a:pt x="330" y="17630"/>
                  </a:cubicBezTo>
                  <a:cubicBezTo>
                    <a:pt x="0" y="17886"/>
                    <a:pt x="74" y="18216"/>
                    <a:pt x="477" y="18436"/>
                  </a:cubicBezTo>
                  <a:cubicBezTo>
                    <a:pt x="1613" y="18950"/>
                    <a:pt x="2713" y="19463"/>
                    <a:pt x="3813" y="19976"/>
                  </a:cubicBezTo>
                  <a:lnTo>
                    <a:pt x="7149" y="21589"/>
                  </a:lnTo>
                  <a:cubicBezTo>
                    <a:pt x="7304" y="21645"/>
                    <a:pt x="7465" y="21675"/>
                    <a:pt x="7625" y="21675"/>
                  </a:cubicBezTo>
                  <a:cubicBezTo>
                    <a:pt x="7880" y="21675"/>
                    <a:pt x="8133" y="21600"/>
                    <a:pt x="8358" y="21442"/>
                  </a:cubicBezTo>
                  <a:cubicBezTo>
                    <a:pt x="8652" y="21222"/>
                    <a:pt x="8578" y="20856"/>
                    <a:pt x="8212" y="20672"/>
                  </a:cubicBezTo>
                  <a:cubicBezTo>
                    <a:pt x="7552" y="20379"/>
                    <a:pt x="6929" y="20049"/>
                    <a:pt x="6305" y="19756"/>
                  </a:cubicBezTo>
                  <a:cubicBezTo>
                    <a:pt x="5646" y="19426"/>
                    <a:pt x="4986" y="19133"/>
                    <a:pt x="4363" y="18840"/>
                  </a:cubicBezTo>
                  <a:lnTo>
                    <a:pt x="4363" y="18840"/>
                  </a:lnTo>
                  <a:cubicBezTo>
                    <a:pt x="4912" y="18876"/>
                    <a:pt x="5499" y="18986"/>
                    <a:pt x="6049" y="19060"/>
                  </a:cubicBezTo>
                  <a:cubicBezTo>
                    <a:pt x="6635" y="19133"/>
                    <a:pt x="7185" y="19206"/>
                    <a:pt x="7735" y="19243"/>
                  </a:cubicBezTo>
                  <a:cubicBezTo>
                    <a:pt x="7820" y="19262"/>
                    <a:pt x="7906" y="19271"/>
                    <a:pt x="7990" y="19271"/>
                  </a:cubicBezTo>
                  <a:cubicBezTo>
                    <a:pt x="8231" y="19271"/>
                    <a:pt x="8461" y="19195"/>
                    <a:pt x="8652" y="19060"/>
                  </a:cubicBezTo>
                  <a:cubicBezTo>
                    <a:pt x="8872" y="18913"/>
                    <a:pt x="8908" y="18583"/>
                    <a:pt x="8725" y="18400"/>
                  </a:cubicBezTo>
                  <a:cubicBezTo>
                    <a:pt x="8468" y="18106"/>
                    <a:pt x="8175" y="17777"/>
                    <a:pt x="7918" y="17447"/>
                  </a:cubicBezTo>
                  <a:cubicBezTo>
                    <a:pt x="7662" y="17117"/>
                    <a:pt x="7369" y="16823"/>
                    <a:pt x="7112" y="16493"/>
                  </a:cubicBezTo>
                  <a:lnTo>
                    <a:pt x="7112" y="16493"/>
                  </a:lnTo>
                  <a:cubicBezTo>
                    <a:pt x="7735" y="16787"/>
                    <a:pt x="8395" y="17117"/>
                    <a:pt x="9018" y="17410"/>
                  </a:cubicBezTo>
                  <a:cubicBezTo>
                    <a:pt x="9678" y="17703"/>
                    <a:pt x="10301" y="18033"/>
                    <a:pt x="10961" y="18326"/>
                  </a:cubicBezTo>
                  <a:cubicBezTo>
                    <a:pt x="11113" y="18396"/>
                    <a:pt x="11276" y="18428"/>
                    <a:pt x="11439" y="18428"/>
                  </a:cubicBezTo>
                  <a:cubicBezTo>
                    <a:pt x="11708" y="18428"/>
                    <a:pt x="11979" y="18339"/>
                    <a:pt x="12207" y="18180"/>
                  </a:cubicBezTo>
                  <a:cubicBezTo>
                    <a:pt x="12464" y="17960"/>
                    <a:pt x="12391" y="17593"/>
                    <a:pt x="12024" y="17410"/>
                  </a:cubicBezTo>
                  <a:lnTo>
                    <a:pt x="8688" y="15870"/>
                  </a:lnTo>
                  <a:cubicBezTo>
                    <a:pt x="7589" y="15320"/>
                    <a:pt x="6489" y="14807"/>
                    <a:pt x="5389" y="14294"/>
                  </a:cubicBezTo>
                  <a:cubicBezTo>
                    <a:pt x="5225" y="14205"/>
                    <a:pt x="5044" y="14164"/>
                    <a:pt x="4861" y="14164"/>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sp>
        <p:nvSpPr>
          <p:cNvPr id="8" name="Google Shape;2622;p77">
            <a:extLst>
              <a:ext uri="{FF2B5EF4-FFF2-40B4-BE49-F238E27FC236}">
                <a16:creationId xmlns:a16="http://schemas.microsoft.com/office/drawing/2014/main" id="{2E769E61-46DB-7A39-D0D9-C5BF1D83D278}"/>
              </a:ext>
            </a:extLst>
          </p:cNvPr>
          <p:cNvSpPr txBox="1">
            <a:spLocks/>
          </p:cNvSpPr>
          <p:nvPr/>
        </p:nvSpPr>
        <p:spPr>
          <a:xfrm>
            <a:off x="5936180" y="1429720"/>
            <a:ext cx="5836351" cy="33700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Clr>
                <a:schemeClr val="dk1"/>
              </a:buClr>
              <a:buSzPts val="2400"/>
              <a:buNone/>
              <a:defRPr sz="8000" kern="1200">
                <a:solidFill>
                  <a:schemeClr val="accent1"/>
                </a:solidFill>
                <a:latin typeface="+mj-lt"/>
                <a:ea typeface="+mj-ea"/>
                <a:cs typeface="+mj-cs"/>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pPr algn="r"/>
            <a:r>
              <a:rPr lang="es-ES" b="1" dirty="0">
                <a:solidFill>
                  <a:srgbClr val="ED7D31"/>
                </a:solidFill>
                <a:latin typeface="Georgia" panose="02040502050405020303" pitchFamily="18" charset="0"/>
              </a:rPr>
              <a:t>Este es</a:t>
            </a:r>
          </a:p>
          <a:p>
            <a:pPr algn="r"/>
            <a:r>
              <a:rPr lang="es-ES" b="1" dirty="0">
                <a:solidFill>
                  <a:srgbClr val="ED7D31"/>
                </a:solidFill>
                <a:latin typeface="Georgia" panose="02040502050405020303" pitchFamily="18" charset="0"/>
              </a:rPr>
              <a:t>tu día esperado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CF555BBC-9967-7E2A-8744-8F2F95649923}"/>
              </a:ext>
            </a:extLst>
          </p:cNvPr>
          <p:cNvSpPr>
            <a:spLocks noGrp="1"/>
          </p:cNvSpPr>
          <p:nvPr>
            <p:ph type="title"/>
          </p:nvPr>
        </p:nvSpPr>
        <p:spPr>
          <a:xfrm>
            <a:off x="0" y="0"/>
            <a:ext cx="10515600" cy="1325563"/>
          </a:xfrm>
        </p:spPr>
        <p:txBody>
          <a:bodyPr/>
          <a:lstStyle/>
          <a:p>
            <a:r>
              <a:rPr lang="ca-ES" dirty="0"/>
              <a:t>Quadrat màgic de </a:t>
            </a:r>
            <a:r>
              <a:rPr lang="ca-ES" dirty="0" err="1"/>
              <a:t>Ramanujan</a:t>
            </a:r>
            <a:endParaRPr lang="ca-ES" dirty="0"/>
          </a:p>
        </p:txBody>
      </p:sp>
      <p:graphicFrame>
        <p:nvGraphicFramePr>
          <p:cNvPr id="3" name="Taula 2">
            <a:extLst>
              <a:ext uri="{FF2B5EF4-FFF2-40B4-BE49-F238E27FC236}">
                <a16:creationId xmlns:a16="http://schemas.microsoft.com/office/drawing/2014/main" id="{B522AA93-22B4-436D-F60E-9802D83E18FA}"/>
              </a:ext>
            </a:extLst>
          </p:cNvPr>
          <p:cNvGraphicFramePr>
            <a:graphicFrameLocks noGrp="1"/>
          </p:cNvGraphicFramePr>
          <p:nvPr>
            <p:extLst>
              <p:ext uri="{D42A27DB-BD31-4B8C-83A1-F6EECF244321}">
                <p14:modId xmlns:p14="http://schemas.microsoft.com/office/powerpoint/2010/main" val="3549892871"/>
              </p:ext>
            </p:extLst>
          </p:nvPr>
        </p:nvGraphicFramePr>
        <p:xfrm>
          <a:off x="3710439" y="378000"/>
          <a:ext cx="4320000" cy="6480000"/>
        </p:xfrm>
        <a:graphic>
          <a:graphicData uri="http://schemas.openxmlformats.org/drawingml/2006/table">
            <a:tbl>
              <a:tblPr firstRow="1" bandRow="1">
                <a:tableStyleId>{5940675A-B579-460E-94D1-54222C63F5DA}</a:tableStyleId>
              </a:tblPr>
              <a:tblGrid>
                <a:gridCol w="864000">
                  <a:extLst>
                    <a:ext uri="{9D8B030D-6E8A-4147-A177-3AD203B41FA5}">
                      <a16:colId xmlns:a16="http://schemas.microsoft.com/office/drawing/2014/main" val="332352084"/>
                    </a:ext>
                  </a:extLst>
                </a:gridCol>
                <a:gridCol w="864000">
                  <a:extLst>
                    <a:ext uri="{9D8B030D-6E8A-4147-A177-3AD203B41FA5}">
                      <a16:colId xmlns:a16="http://schemas.microsoft.com/office/drawing/2014/main" val="2349667655"/>
                    </a:ext>
                  </a:extLst>
                </a:gridCol>
                <a:gridCol w="864000">
                  <a:extLst>
                    <a:ext uri="{9D8B030D-6E8A-4147-A177-3AD203B41FA5}">
                      <a16:colId xmlns:a16="http://schemas.microsoft.com/office/drawing/2014/main" val="2737655785"/>
                    </a:ext>
                  </a:extLst>
                </a:gridCol>
                <a:gridCol w="864000">
                  <a:extLst>
                    <a:ext uri="{9D8B030D-6E8A-4147-A177-3AD203B41FA5}">
                      <a16:colId xmlns:a16="http://schemas.microsoft.com/office/drawing/2014/main" val="2031917189"/>
                    </a:ext>
                  </a:extLst>
                </a:gridCol>
                <a:gridCol w="864000">
                  <a:extLst>
                    <a:ext uri="{9D8B030D-6E8A-4147-A177-3AD203B41FA5}">
                      <a16:colId xmlns:a16="http://schemas.microsoft.com/office/drawing/2014/main" val="2140282441"/>
                    </a:ext>
                  </a:extLst>
                </a:gridCol>
              </a:tblGrid>
              <a:tr h="1080000">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a-ES" sz="4000" b="0" dirty="0">
                          <a:latin typeface="Georgia" panose="02040502050405020303" pitchFamily="18" charset="0"/>
                        </a:rPr>
                        <a:t>50</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7096181"/>
                  </a:ext>
                </a:extLst>
              </a:tr>
              <a:tr h="1080000">
                <a:tc>
                  <a:txBody>
                    <a:bodyPr/>
                    <a:lstStyle/>
                    <a:p>
                      <a:pPr algn="ctr"/>
                      <a:r>
                        <a:rPr lang="ca-ES" sz="4000" b="1" dirty="0">
                          <a:latin typeface="Georgia" panose="02040502050405020303" pitchFamily="18" charset="0"/>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0" dirty="0">
                          <a:latin typeface="Georgia" panose="02040502050405020303" pitchFamily="18" charset="0"/>
                        </a:rPr>
                        <a:t>50</a:t>
                      </a: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471972"/>
                  </a:ext>
                </a:extLst>
              </a:tr>
              <a:tr h="1080000">
                <a:tc>
                  <a:txBody>
                    <a:bodyPr/>
                    <a:lstStyle/>
                    <a:p>
                      <a:pPr algn="ctr"/>
                      <a:r>
                        <a:rPr lang="ca-ES" sz="4000" b="1" dirty="0">
                          <a:latin typeface="Georgia" panose="02040502050405020303" pitchFamily="18" charset="0"/>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0" dirty="0">
                          <a:latin typeface="Georgia" panose="02040502050405020303" pitchFamily="18" charset="0"/>
                        </a:rPr>
                        <a:t>50</a:t>
                      </a: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5551440"/>
                  </a:ext>
                </a:extLst>
              </a:tr>
              <a:tr h="1080000">
                <a:tc>
                  <a:txBody>
                    <a:bodyPr/>
                    <a:lstStyle/>
                    <a:p>
                      <a:pPr algn="ctr"/>
                      <a:r>
                        <a:rPr lang="ca-ES" sz="4000" b="1" dirty="0">
                          <a:latin typeface="Georgia" panose="02040502050405020303" pitchFamily="18" charset="0"/>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0" dirty="0">
                          <a:latin typeface="Georgia" panose="02040502050405020303" pitchFamily="18" charset="0"/>
                        </a:rPr>
                        <a:t>50</a:t>
                      </a: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2733139"/>
                  </a:ext>
                </a:extLst>
              </a:tr>
              <a:tr h="1080000">
                <a:tc>
                  <a:txBody>
                    <a:bodyPr/>
                    <a:lstStyle/>
                    <a:p>
                      <a:pPr algn="ctr"/>
                      <a:r>
                        <a:rPr lang="ca-ES" sz="4000" b="1" dirty="0">
                          <a:latin typeface="Georgia" panose="02040502050405020303" pitchFamily="18" charset="0"/>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0" dirty="0">
                          <a:latin typeface="Georgia" panose="02040502050405020303" pitchFamily="18" charset="0"/>
                        </a:rPr>
                        <a:t>50</a:t>
                      </a: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2404209"/>
                  </a:ext>
                </a:extLst>
              </a:tr>
              <a:tr h="1080000">
                <a:tc>
                  <a:txBody>
                    <a:bodyPr/>
                    <a:lstStyle/>
                    <a:p>
                      <a:pPr algn="ctr"/>
                      <a:r>
                        <a:rPr lang="ca-ES" sz="4000" b="0" dirty="0">
                          <a:latin typeface="Georgia" panose="02040502050405020303" pitchFamily="18" charset="0"/>
                        </a:rPr>
                        <a:t>50</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a-ES" sz="4000" b="0" dirty="0">
                          <a:latin typeface="Georgia" panose="02040502050405020303" pitchFamily="18" charset="0"/>
                        </a:rPr>
                        <a:t>50</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a-ES" sz="4000" b="0" dirty="0">
                          <a:latin typeface="Georgia" panose="02040502050405020303" pitchFamily="18" charset="0"/>
                        </a:rPr>
                        <a:t>50</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a-ES" sz="4000" b="0" dirty="0">
                          <a:latin typeface="Georgia" panose="02040502050405020303" pitchFamily="18" charset="0"/>
                        </a:rPr>
                        <a:t>50</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a-ES" sz="4000" b="0" dirty="0">
                          <a:latin typeface="Georgia" panose="02040502050405020303" pitchFamily="18" charset="0"/>
                        </a:rPr>
                        <a:t>50</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8419809"/>
                  </a:ext>
                </a:extLst>
              </a:tr>
            </a:tbl>
          </a:graphicData>
        </a:graphic>
      </p:graphicFrame>
      <p:cxnSp>
        <p:nvCxnSpPr>
          <p:cNvPr id="8" name="Connector de fletxa recta 7">
            <a:extLst>
              <a:ext uri="{FF2B5EF4-FFF2-40B4-BE49-F238E27FC236}">
                <a16:creationId xmlns:a16="http://schemas.microsoft.com/office/drawing/2014/main" id="{AEF8DC39-850F-5592-FCAD-1C1F34A294F0}"/>
              </a:ext>
            </a:extLst>
          </p:cNvPr>
          <p:cNvCxnSpPr/>
          <p:nvPr/>
        </p:nvCxnSpPr>
        <p:spPr>
          <a:xfrm>
            <a:off x="4100513" y="5843588"/>
            <a:ext cx="0" cy="27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 name="Connector de fletxa recta 8">
            <a:extLst>
              <a:ext uri="{FF2B5EF4-FFF2-40B4-BE49-F238E27FC236}">
                <a16:creationId xmlns:a16="http://schemas.microsoft.com/office/drawing/2014/main" id="{2ADBA675-B365-78B2-5E6C-76489B9EE803}"/>
              </a:ext>
            </a:extLst>
          </p:cNvPr>
          <p:cNvCxnSpPr/>
          <p:nvPr/>
        </p:nvCxnSpPr>
        <p:spPr>
          <a:xfrm>
            <a:off x="4981576" y="5843588"/>
            <a:ext cx="0" cy="27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Connector de fletxa recta 9">
            <a:extLst>
              <a:ext uri="{FF2B5EF4-FFF2-40B4-BE49-F238E27FC236}">
                <a16:creationId xmlns:a16="http://schemas.microsoft.com/office/drawing/2014/main" id="{099AE2FA-3AEB-0C86-417B-EFCC141FE466}"/>
              </a:ext>
            </a:extLst>
          </p:cNvPr>
          <p:cNvCxnSpPr/>
          <p:nvPr/>
        </p:nvCxnSpPr>
        <p:spPr>
          <a:xfrm>
            <a:off x="5870439" y="5860257"/>
            <a:ext cx="0" cy="27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Connector de fletxa recta 10">
            <a:extLst>
              <a:ext uri="{FF2B5EF4-FFF2-40B4-BE49-F238E27FC236}">
                <a16:creationId xmlns:a16="http://schemas.microsoft.com/office/drawing/2014/main" id="{51C3497A-C62D-0BB7-06B1-419F96DB0A06}"/>
              </a:ext>
            </a:extLst>
          </p:cNvPr>
          <p:cNvCxnSpPr/>
          <p:nvPr/>
        </p:nvCxnSpPr>
        <p:spPr>
          <a:xfrm>
            <a:off x="6696075" y="5843588"/>
            <a:ext cx="0" cy="27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Connector de fletxa recta 11">
            <a:extLst>
              <a:ext uri="{FF2B5EF4-FFF2-40B4-BE49-F238E27FC236}">
                <a16:creationId xmlns:a16="http://schemas.microsoft.com/office/drawing/2014/main" id="{62FACCEE-D573-5BDC-C5E8-FB51DE8D5D88}"/>
              </a:ext>
            </a:extLst>
          </p:cNvPr>
          <p:cNvCxnSpPr>
            <a:cxnSpLocks/>
          </p:cNvCxnSpPr>
          <p:nvPr/>
        </p:nvCxnSpPr>
        <p:spPr>
          <a:xfrm rot="16200000">
            <a:off x="7113020" y="5124451"/>
            <a:ext cx="0" cy="27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Connector de fletxa recta 12">
            <a:extLst>
              <a:ext uri="{FF2B5EF4-FFF2-40B4-BE49-F238E27FC236}">
                <a16:creationId xmlns:a16="http://schemas.microsoft.com/office/drawing/2014/main" id="{3E7BEABB-2769-0A0F-A230-8671F8C66411}"/>
              </a:ext>
            </a:extLst>
          </p:cNvPr>
          <p:cNvCxnSpPr>
            <a:cxnSpLocks/>
          </p:cNvCxnSpPr>
          <p:nvPr/>
        </p:nvCxnSpPr>
        <p:spPr>
          <a:xfrm rot="16200000">
            <a:off x="7113020" y="4105276"/>
            <a:ext cx="0" cy="27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Connector de fletxa recta 13">
            <a:extLst>
              <a:ext uri="{FF2B5EF4-FFF2-40B4-BE49-F238E27FC236}">
                <a16:creationId xmlns:a16="http://schemas.microsoft.com/office/drawing/2014/main" id="{7D49FC4E-5A01-B2B9-85FA-BF2290A4976A}"/>
              </a:ext>
            </a:extLst>
          </p:cNvPr>
          <p:cNvCxnSpPr>
            <a:cxnSpLocks/>
          </p:cNvCxnSpPr>
          <p:nvPr/>
        </p:nvCxnSpPr>
        <p:spPr>
          <a:xfrm rot="16200000">
            <a:off x="7120390" y="2976563"/>
            <a:ext cx="0" cy="27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Connector de fletxa recta 14">
            <a:extLst>
              <a:ext uri="{FF2B5EF4-FFF2-40B4-BE49-F238E27FC236}">
                <a16:creationId xmlns:a16="http://schemas.microsoft.com/office/drawing/2014/main" id="{E01935DE-A0F7-F52B-F337-0BC30BD0D1A3}"/>
              </a:ext>
            </a:extLst>
          </p:cNvPr>
          <p:cNvCxnSpPr>
            <a:cxnSpLocks/>
          </p:cNvCxnSpPr>
          <p:nvPr/>
        </p:nvCxnSpPr>
        <p:spPr>
          <a:xfrm rot="16200000">
            <a:off x="7120390" y="1966370"/>
            <a:ext cx="0" cy="27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Connector de fletxa recta 15">
            <a:extLst>
              <a:ext uri="{FF2B5EF4-FFF2-40B4-BE49-F238E27FC236}">
                <a16:creationId xmlns:a16="http://schemas.microsoft.com/office/drawing/2014/main" id="{0668D711-811B-812D-E88A-CACBAABB2BB2}"/>
              </a:ext>
            </a:extLst>
          </p:cNvPr>
          <p:cNvCxnSpPr>
            <a:cxnSpLocks/>
          </p:cNvCxnSpPr>
          <p:nvPr/>
        </p:nvCxnSpPr>
        <p:spPr>
          <a:xfrm rot="2700000" flipH="1" flipV="1">
            <a:off x="7216367" y="1277542"/>
            <a:ext cx="0" cy="27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Connector de fletxa recta 16">
            <a:extLst>
              <a:ext uri="{FF2B5EF4-FFF2-40B4-BE49-F238E27FC236}">
                <a16:creationId xmlns:a16="http://schemas.microsoft.com/office/drawing/2014/main" id="{3B485D95-B3E1-AF43-B10B-A6C3F031BFDE}"/>
              </a:ext>
            </a:extLst>
          </p:cNvPr>
          <p:cNvCxnSpPr>
            <a:cxnSpLocks/>
          </p:cNvCxnSpPr>
          <p:nvPr/>
        </p:nvCxnSpPr>
        <p:spPr>
          <a:xfrm rot="18900000" flipH="1">
            <a:off x="7210425" y="5700080"/>
            <a:ext cx="0" cy="27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Rectangle: cantonades arrodonides 18">
            <a:extLst>
              <a:ext uri="{FF2B5EF4-FFF2-40B4-BE49-F238E27FC236}">
                <a16:creationId xmlns:a16="http://schemas.microsoft.com/office/drawing/2014/main" id="{A2F6D9BA-F003-FB96-9FE3-ED60C5B07FED}"/>
              </a:ext>
            </a:extLst>
          </p:cNvPr>
          <p:cNvSpPr/>
          <p:nvPr/>
        </p:nvSpPr>
        <p:spPr>
          <a:xfrm>
            <a:off x="3734251" y="1457332"/>
            <a:ext cx="1661655" cy="2124000"/>
          </a:xfrm>
          <a:prstGeom prst="round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0" name="Rectangle: cantonades arrodonides 19">
            <a:extLst>
              <a:ext uri="{FF2B5EF4-FFF2-40B4-BE49-F238E27FC236}">
                <a16:creationId xmlns:a16="http://schemas.microsoft.com/office/drawing/2014/main" id="{DB2E0380-7A46-DCA8-D3C9-9E965341C2B3}"/>
              </a:ext>
            </a:extLst>
          </p:cNvPr>
          <p:cNvSpPr/>
          <p:nvPr/>
        </p:nvSpPr>
        <p:spPr>
          <a:xfrm>
            <a:off x="5473023" y="1468910"/>
            <a:ext cx="1661655" cy="2124000"/>
          </a:xfrm>
          <a:prstGeom prst="round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1" name="Rectangle: cantonades arrodonides 20">
            <a:extLst>
              <a:ext uri="{FF2B5EF4-FFF2-40B4-BE49-F238E27FC236}">
                <a16:creationId xmlns:a16="http://schemas.microsoft.com/office/drawing/2014/main" id="{5AC4E218-1E71-8352-B27C-D331EF43FCDD}"/>
              </a:ext>
            </a:extLst>
          </p:cNvPr>
          <p:cNvSpPr/>
          <p:nvPr/>
        </p:nvSpPr>
        <p:spPr>
          <a:xfrm>
            <a:off x="3739513" y="3636172"/>
            <a:ext cx="1661655" cy="2124000"/>
          </a:xfrm>
          <a:prstGeom prst="round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2" name="Rectangle: cantonades arrodonides 21">
            <a:extLst>
              <a:ext uri="{FF2B5EF4-FFF2-40B4-BE49-F238E27FC236}">
                <a16:creationId xmlns:a16="http://schemas.microsoft.com/office/drawing/2014/main" id="{CC1FF386-9851-8D24-8B02-F6D026350692}"/>
              </a:ext>
            </a:extLst>
          </p:cNvPr>
          <p:cNvSpPr/>
          <p:nvPr/>
        </p:nvSpPr>
        <p:spPr>
          <a:xfrm>
            <a:off x="5474797" y="3634261"/>
            <a:ext cx="1661655" cy="2124000"/>
          </a:xfrm>
          <a:prstGeom prst="round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3" name="Rectangle: cantonades arrodonides 22">
            <a:extLst>
              <a:ext uri="{FF2B5EF4-FFF2-40B4-BE49-F238E27FC236}">
                <a16:creationId xmlns:a16="http://schemas.microsoft.com/office/drawing/2014/main" id="{1BD4D967-9F7B-F3C0-F24A-B9072930400F}"/>
              </a:ext>
            </a:extLst>
          </p:cNvPr>
          <p:cNvSpPr/>
          <p:nvPr/>
        </p:nvSpPr>
        <p:spPr>
          <a:xfrm>
            <a:off x="3743847" y="2561040"/>
            <a:ext cx="1661655" cy="2124000"/>
          </a:xfrm>
          <a:prstGeom prst="roundRect">
            <a:avLst/>
          </a:prstGeom>
          <a:solidFill>
            <a:schemeClr val="accent2">
              <a:alpha val="2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5" name="Rectangle: cantonades arrodonides 24">
            <a:extLst>
              <a:ext uri="{FF2B5EF4-FFF2-40B4-BE49-F238E27FC236}">
                <a16:creationId xmlns:a16="http://schemas.microsoft.com/office/drawing/2014/main" id="{F7E5A790-985B-9739-D8FB-E25F907D276C}"/>
              </a:ext>
            </a:extLst>
          </p:cNvPr>
          <p:cNvSpPr/>
          <p:nvPr/>
        </p:nvSpPr>
        <p:spPr>
          <a:xfrm>
            <a:off x="5453198" y="2555056"/>
            <a:ext cx="1661655" cy="2124000"/>
          </a:xfrm>
          <a:prstGeom prst="roundRect">
            <a:avLst/>
          </a:prstGeom>
          <a:solidFill>
            <a:schemeClr val="accent2">
              <a:alpha val="2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6" name="Rectangle: cantonades arrodonides 25">
            <a:extLst>
              <a:ext uri="{FF2B5EF4-FFF2-40B4-BE49-F238E27FC236}">
                <a16:creationId xmlns:a16="http://schemas.microsoft.com/office/drawing/2014/main" id="{9A0B3251-23D0-29CB-8F87-83B192021219}"/>
              </a:ext>
            </a:extLst>
          </p:cNvPr>
          <p:cNvSpPr/>
          <p:nvPr/>
        </p:nvSpPr>
        <p:spPr>
          <a:xfrm>
            <a:off x="4608082" y="2555056"/>
            <a:ext cx="1661655" cy="2124000"/>
          </a:xfrm>
          <a:prstGeom prst="roundRect">
            <a:avLst/>
          </a:prstGeom>
          <a:solidFill>
            <a:schemeClr val="accent4">
              <a:lumMod val="60000"/>
              <a:lumOff val="40000"/>
              <a:alpha val="20000"/>
            </a:scheme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8" name="Rectangle: cantonades arrodonides 27">
            <a:extLst>
              <a:ext uri="{FF2B5EF4-FFF2-40B4-BE49-F238E27FC236}">
                <a16:creationId xmlns:a16="http://schemas.microsoft.com/office/drawing/2014/main" id="{E9F74B51-584E-F680-9904-EF6751D56165}"/>
              </a:ext>
            </a:extLst>
          </p:cNvPr>
          <p:cNvSpPr/>
          <p:nvPr/>
        </p:nvSpPr>
        <p:spPr>
          <a:xfrm>
            <a:off x="3710439" y="1485908"/>
            <a:ext cx="866823" cy="1014308"/>
          </a:xfrm>
          <a:prstGeom prst="roundRect">
            <a:avLst/>
          </a:prstGeom>
          <a:solidFill>
            <a:srgbClr val="00B050">
              <a:alpha val="20000"/>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9" name="Rectangle: cantonades arrodonides 28">
            <a:extLst>
              <a:ext uri="{FF2B5EF4-FFF2-40B4-BE49-F238E27FC236}">
                <a16:creationId xmlns:a16="http://schemas.microsoft.com/office/drawing/2014/main" id="{84E88938-B72D-A775-5EB8-75A82514CBDE}"/>
              </a:ext>
            </a:extLst>
          </p:cNvPr>
          <p:cNvSpPr/>
          <p:nvPr/>
        </p:nvSpPr>
        <p:spPr>
          <a:xfrm>
            <a:off x="6292394" y="1481880"/>
            <a:ext cx="866823" cy="1014308"/>
          </a:xfrm>
          <a:prstGeom prst="roundRect">
            <a:avLst/>
          </a:prstGeom>
          <a:solidFill>
            <a:srgbClr val="00B050">
              <a:alpha val="20000"/>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0" name="Rectangle: cantonades arrodonides 29">
            <a:extLst>
              <a:ext uri="{FF2B5EF4-FFF2-40B4-BE49-F238E27FC236}">
                <a16:creationId xmlns:a16="http://schemas.microsoft.com/office/drawing/2014/main" id="{14D6DE06-D919-10FB-5DF2-EA31E22C2AFF}"/>
              </a:ext>
            </a:extLst>
          </p:cNvPr>
          <p:cNvSpPr/>
          <p:nvPr/>
        </p:nvSpPr>
        <p:spPr>
          <a:xfrm>
            <a:off x="3687483" y="4696491"/>
            <a:ext cx="866823" cy="1014308"/>
          </a:xfrm>
          <a:prstGeom prst="roundRect">
            <a:avLst/>
          </a:prstGeom>
          <a:solidFill>
            <a:srgbClr val="00B050">
              <a:alpha val="20000"/>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1" name="Rectangle: cantonades arrodonides 30">
            <a:extLst>
              <a:ext uri="{FF2B5EF4-FFF2-40B4-BE49-F238E27FC236}">
                <a16:creationId xmlns:a16="http://schemas.microsoft.com/office/drawing/2014/main" id="{EBD8EAD1-E164-36F4-D0E9-FF8CD26EB881}"/>
              </a:ext>
            </a:extLst>
          </p:cNvPr>
          <p:cNvSpPr/>
          <p:nvPr/>
        </p:nvSpPr>
        <p:spPr>
          <a:xfrm>
            <a:off x="6303850" y="4725727"/>
            <a:ext cx="866823" cy="1014308"/>
          </a:xfrm>
          <a:prstGeom prst="roundRect">
            <a:avLst/>
          </a:prstGeom>
          <a:solidFill>
            <a:srgbClr val="00B050">
              <a:alpha val="20000"/>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3" name="Rectangle: cantonades arrodonides 32">
            <a:extLst>
              <a:ext uri="{FF2B5EF4-FFF2-40B4-BE49-F238E27FC236}">
                <a16:creationId xmlns:a16="http://schemas.microsoft.com/office/drawing/2014/main" id="{159240E3-16F4-2C8B-311E-8CA2B934F443}"/>
              </a:ext>
            </a:extLst>
          </p:cNvPr>
          <p:cNvSpPr/>
          <p:nvPr/>
        </p:nvSpPr>
        <p:spPr>
          <a:xfrm rot="2700000">
            <a:off x="4108652" y="1487331"/>
            <a:ext cx="866824" cy="2124000"/>
          </a:xfrm>
          <a:prstGeom prst="roundRect">
            <a:avLst/>
          </a:prstGeom>
          <a:solidFill>
            <a:srgbClr val="7030A0">
              <a:alpha val="2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4" name="Rectangle: cantonades arrodonides 33">
            <a:extLst>
              <a:ext uri="{FF2B5EF4-FFF2-40B4-BE49-F238E27FC236}">
                <a16:creationId xmlns:a16="http://schemas.microsoft.com/office/drawing/2014/main" id="{E357384E-B577-23CF-8F42-A8D40F033F54}"/>
              </a:ext>
            </a:extLst>
          </p:cNvPr>
          <p:cNvSpPr/>
          <p:nvPr/>
        </p:nvSpPr>
        <p:spPr>
          <a:xfrm rot="2700000">
            <a:off x="5870438" y="3667642"/>
            <a:ext cx="866824" cy="2124000"/>
          </a:xfrm>
          <a:prstGeom prst="roundRect">
            <a:avLst/>
          </a:prstGeom>
          <a:solidFill>
            <a:srgbClr val="7030A0">
              <a:alpha val="2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5" name="Rectangle: cantonades arrodonides 34">
            <a:extLst>
              <a:ext uri="{FF2B5EF4-FFF2-40B4-BE49-F238E27FC236}">
                <a16:creationId xmlns:a16="http://schemas.microsoft.com/office/drawing/2014/main" id="{33031E6F-0D37-2C14-60B3-ECFCD288A60C}"/>
              </a:ext>
            </a:extLst>
          </p:cNvPr>
          <p:cNvSpPr/>
          <p:nvPr/>
        </p:nvSpPr>
        <p:spPr>
          <a:xfrm rot="18900000">
            <a:off x="4160905" y="3697315"/>
            <a:ext cx="866824" cy="2124000"/>
          </a:xfrm>
          <a:prstGeom prst="roundRect">
            <a:avLst/>
          </a:prstGeom>
          <a:solidFill>
            <a:srgbClr val="7030A0">
              <a:alpha val="2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7" name="Rectangle: cantonades arrodonides 36">
            <a:extLst>
              <a:ext uri="{FF2B5EF4-FFF2-40B4-BE49-F238E27FC236}">
                <a16:creationId xmlns:a16="http://schemas.microsoft.com/office/drawing/2014/main" id="{22616EB8-2E8A-2A83-96DA-BB40919A6EC8}"/>
              </a:ext>
            </a:extLst>
          </p:cNvPr>
          <p:cNvSpPr/>
          <p:nvPr/>
        </p:nvSpPr>
        <p:spPr>
          <a:xfrm rot="18900000">
            <a:off x="5904980" y="1505216"/>
            <a:ext cx="866824" cy="2124000"/>
          </a:xfrm>
          <a:prstGeom prst="roundRect">
            <a:avLst/>
          </a:prstGeom>
          <a:solidFill>
            <a:srgbClr val="7030A0">
              <a:alpha val="2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8" name="Rectangle: cantonades arrodonides 37">
            <a:extLst>
              <a:ext uri="{FF2B5EF4-FFF2-40B4-BE49-F238E27FC236}">
                <a16:creationId xmlns:a16="http://schemas.microsoft.com/office/drawing/2014/main" id="{8A4B8DE5-0E42-7851-7CD4-C2A271E9608F}"/>
              </a:ext>
            </a:extLst>
          </p:cNvPr>
          <p:cNvSpPr/>
          <p:nvPr/>
        </p:nvSpPr>
        <p:spPr>
          <a:xfrm>
            <a:off x="4554306" y="1468910"/>
            <a:ext cx="1729719" cy="1027278"/>
          </a:xfrm>
          <a:prstGeom prst="roundRect">
            <a:avLst/>
          </a:prstGeom>
          <a:solidFill>
            <a:srgbClr val="FF0000">
              <a:alpha val="2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9" name="Rectangle: cantonades arrodonides 38">
            <a:extLst>
              <a:ext uri="{FF2B5EF4-FFF2-40B4-BE49-F238E27FC236}">
                <a16:creationId xmlns:a16="http://schemas.microsoft.com/office/drawing/2014/main" id="{33A50D2B-AE57-9BFF-CF9F-4206349347C6}"/>
              </a:ext>
            </a:extLst>
          </p:cNvPr>
          <p:cNvSpPr/>
          <p:nvPr/>
        </p:nvSpPr>
        <p:spPr>
          <a:xfrm>
            <a:off x="4592458" y="4709469"/>
            <a:ext cx="1729719" cy="1027278"/>
          </a:xfrm>
          <a:prstGeom prst="roundRect">
            <a:avLst/>
          </a:prstGeom>
          <a:solidFill>
            <a:srgbClr val="FF0000">
              <a:alpha val="2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40" name="Rectangle: cantonades arrodonides 39">
            <a:extLst>
              <a:ext uri="{FF2B5EF4-FFF2-40B4-BE49-F238E27FC236}">
                <a16:creationId xmlns:a16="http://schemas.microsoft.com/office/drawing/2014/main" id="{9B4BD6A2-0173-8FFD-2BA7-87B9BD7A6491}"/>
              </a:ext>
            </a:extLst>
          </p:cNvPr>
          <p:cNvSpPr/>
          <p:nvPr/>
        </p:nvSpPr>
        <p:spPr>
          <a:xfrm rot="5400000">
            <a:off x="3111467" y="3176140"/>
            <a:ext cx="2114832" cy="878397"/>
          </a:xfrm>
          <a:prstGeom prst="roundRect">
            <a:avLst/>
          </a:prstGeom>
          <a:solidFill>
            <a:srgbClr val="FF0000">
              <a:alpha val="2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41" name="Rectangle: cantonades arrodonides 40">
            <a:extLst>
              <a:ext uri="{FF2B5EF4-FFF2-40B4-BE49-F238E27FC236}">
                <a16:creationId xmlns:a16="http://schemas.microsoft.com/office/drawing/2014/main" id="{F3A14ABE-B34C-5873-6027-C1F644DFC332}"/>
              </a:ext>
            </a:extLst>
          </p:cNvPr>
          <p:cNvSpPr/>
          <p:nvPr/>
        </p:nvSpPr>
        <p:spPr>
          <a:xfrm rot="5400000">
            <a:off x="5664212" y="3199329"/>
            <a:ext cx="2114832" cy="878397"/>
          </a:xfrm>
          <a:prstGeom prst="roundRect">
            <a:avLst/>
          </a:prstGeom>
          <a:solidFill>
            <a:srgbClr val="FF0000">
              <a:alpha val="2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145225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B522AA93-22B4-436D-F60E-9802D83E18FA}"/>
              </a:ext>
            </a:extLst>
          </p:cNvPr>
          <p:cNvGraphicFramePr>
            <a:graphicFrameLocks noGrp="1"/>
          </p:cNvGraphicFramePr>
          <p:nvPr>
            <p:extLst>
              <p:ext uri="{D42A27DB-BD31-4B8C-83A1-F6EECF244321}">
                <p14:modId xmlns:p14="http://schemas.microsoft.com/office/powerpoint/2010/main" val="1928863291"/>
              </p:ext>
            </p:extLst>
          </p:nvPr>
        </p:nvGraphicFramePr>
        <p:xfrm>
          <a:off x="3710439" y="378000"/>
          <a:ext cx="4320000" cy="6480000"/>
        </p:xfrm>
        <a:graphic>
          <a:graphicData uri="http://schemas.openxmlformats.org/drawingml/2006/table">
            <a:tbl>
              <a:tblPr firstRow="1" bandRow="1">
                <a:tableStyleId>{5940675A-B579-460E-94D1-54222C63F5DA}</a:tableStyleId>
              </a:tblPr>
              <a:tblGrid>
                <a:gridCol w="864000">
                  <a:extLst>
                    <a:ext uri="{9D8B030D-6E8A-4147-A177-3AD203B41FA5}">
                      <a16:colId xmlns:a16="http://schemas.microsoft.com/office/drawing/2014/main" val="332352084"/>
                    </a:ext>
                  </a:extLst>
                </a:gridCol>
                <a:gridCol w="864000">
                  <a:extLst>
                    <a:ext uri="{9D8B030D-6E8A-4147-A177-3AD203B41FA5}">
                      <a16:colId xmlns:a16="http://schemas.microsoft.com/office/drawing/2014/main" val="2349667655"/>
                    </a:ext>
                  </a:extLst>
                </a:gridCol>
                <a:gridCol w="864000">
                  <a:extLst>
                    <a:ext uri="{9D8B030D-6E8A-4147-A177-3AD203B41FA5}">
                      <a16:colId xmlns:a16="http://schemas.microsoft.com/office/drawing/2014/main" val="2737655785"/>
                    </a:ext>
                  </a:extLst>
                </a:gridCol>
                <a:gridCol w="864000">
                  <a:extLst>
                    <a:ext uri="{9D8B030D-6E8A-4147-A177-3AD203B41FA5}">
                      <a16:colId xmlns:a16="http://schemas.microsoft.com/office/drawing/2014/main" val="2031917189"/>
                    </a:ext>
                  </a:extLst>
                </a:gridCol>
                <a:gridCol w="864000">
                  <a:extLst>
                    <a:ext uri="{9D8B030D-6E8A-4147-A177-3AD203B41FA5}">
                      <a16:colId xmlns:a16="http://schemas.microsoft.com/office/drawing/2014/main" val="2140282441"/>
                    </a:ext>
                  </a:extLst>
                </a:gridCol>
              </a:tblGrid>
              <a:tr h="1080000">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7096181"/>
                  </a:ext>
                </a:extLst>
              </a:tr>
              <a:tr h="1080000">
                <a:tc>
                  <a:txBody>
                    <a:bodyPr/>
                    <a:lstStyle/>
                    <a:p>
                      <a:pPr algn="ctr"/>
                      <a:r>
                        <a:rPr lang="ca-ES" sz="4000" b="1" dirty="0">
                          <a:latin typeface="Georgia" panose="02040502050405020303" pitchFamily="18" charset="0"/>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0" dirty="0">
                          <a:latin typeface="Georgia" panose="02040502050405020303" pitchFamily="18" charset="0"/>
                        </a:rPr>
                        <a:t>50</a:t>
                      </a: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471972"/>
                  </a:ext>
                </a:extLst>
              </a:tr>
              <a:tr h="1080000">
                <a:tc>
                  <a:txBody>
                    <a:bodyPr/>
                    <a:lstStyle/>
                    <a:p>
                      <a:pPr algn="ctr"/>
                      <a:r>
                        <a:rPr lang="ca-ES" sz="4000" b="1" dirty="0">
                          <a:latin typeface="Georgia" panose="02040502050405020303" pitchFamily="18" charset="0"/>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0" dirty="0">
                          <a:latin typeface="Georgia" panose="02040502050405020303" pitchFamily="18" charset="0"/>
                        </a:rPr>
                        <a:t>50</a:t>
                      </a: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5551440"/>
                  </a:ext>
                </a:extLst>
              </a:tr>
              <a:tr h="1080000">
                <a:tc>
                  <a:txBody>
                    <a:bodyPr/>
                    <a:lstStyle/>
                    <a:p>
                      <a:pPr algn="ctr"/>
                      <a:r>
                        <a:rPr lang="ca-ES" sz="4000" b="1" dirty="0">
                          <a:latin typeface="Georgia" panose="02040502050405020303" pitchFamily="18" charset="0"/>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0" dirty="0">
                          <a:latin typeface="Georgia" panose="02040502050405020303" pitchFamily="18" charset="0"/>
                        </a:rPr>
                        <a:t>50</a:t>
                      </a: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2733139"/>
                  </a:ext>
                </a:extLst>
              </a:tr>
              <a:tr h="1080000">
                <a:tc>
                  <a:txBody>
                    <a:bodyPr/>
                    <a:lstStyle/>
                    <a:p>
                      <a:pPr algn="ctr"/>
                      <a:r>
                        <a:rPr lang="ca-ES" sz="4000" b="1" dirty="0">
                          <a:latin typeface="Georgia" panose="02040502050405020303" pitchFamily="18" charset="0"/>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0" dirty="0">
                          <a:latin typeface="Georgia" panose="02040502050405020303" pitchFamily="18" charset="0"/>
                        </a:rPr>
                        <a:t>50</a:t>
                      </a: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2404209"/>
                  </a:ext>
                </a:extLst>
              </a:tr>
              <a:tr h="1080000">
                <a:tc>
                  <a:txBody>
                    <a:bodyPr/>
                    <a:lstStyle/>
                    <a:p>
                      <a:pPr algn="ctr"/>
                      <a:r>
                        <a:rPr lang="ca-ES" sz="4000" b="0" dirty="0">
                          <a:latin typeface="Georgia" panose="02040502050405020303" pitchFamily="18" charset="0"/>
                        </a:rPr>
                        <a:t>50</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a-ES" sz="4000" b="0" dirty="0">
                          <a:latin typeface="Georgia" panose="02040502050405020303" pitchFamily="18" charset="0"/>
                        </a:rPr>
                        <a:t>50</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a-ES" sz="4000" b="0" dirty="0">
                          <a:latin typeface="Georgia" panose="02040502050405020303" pitchFamily="18" charset="0"/>
                        </a:rPr>
                        <a:t>50</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a-ES" sz="4000" b="0" dirty="0">
                          <a:latin typeface="Georgia" panose="02040502050405020303" pitchFamily="18" charset="0"/>
                        </a:rPr>
                        <a:t>50</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8419809"/>
                  </a:ext>
                </a:extLst>
              </a:tr>
            </a:tbl>
          </a:graphicData>
        </a:graphic>
      </p:graphicFrame>
      <p:cxnSp>
        <p:nvCxnSpPr>
          <p:cNvPr id="8" name="Connector de fletxa recta 7">
            <a:extLst>
              <a:ext uri="{FF2B5EF4-FFF2-40B4-BE49-F238E27FC236}">
                <a16:creationId xmlns:a16="http://schemas.microsoft.com/office/drawing/2014/main" id="{AEF8DC39-850F-5592-FCAD-1C1F34A294F0}"/>
              </a:ext>
            </a:extLst>
          </p:cNvPr>
          <p:cNvCxnSpPr/>
          <p:nvPr/>
        </p:nvCxnSpPr>
        <p:spPr>
          <a:xfrm>
            <a:off x="4100513" y="5843588"/>
            <a:ext cx="0" cy="27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 name="Connector de fletxa recta 8">
            <a:extLst>
              <a:ext uri="{FF2B5EF4-FFF2-40B4-BE49-F238E27FC236}">
                <a16:creationId xmlns:a16="http://schemas.microsoft.com/office/drawing/2014/main" id="{2ADBA675-B365-78B2-5E6C-76489B9EE803}"/>
              </a:ext>
            </a:extLst>
          </p:cNvPr>
          <p:cNvCxnSpPr/>
          <p:nvPr/>
        </p:nvCxnSpPr>
        <p:spPr>
          <a:xfrm>
            <a:off x="4981576" y="5843588"/>
            <a:ext cx="0" cy="27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Connector de fletxa recta 9">
            <a:extLst>
              <a:ext uri="{FF2B5EF4-FFF2-40B4-BE49-F238E27FC236}">
                <a16:creationId xmlns:a16="http://schemas.microsoft.com/office/drawing/2014/main" id="{099AE2FA-3AEB-0C86-417B-EFCC141FE466}"/>
              </a:ext>
            </a:extLst>
          </p:cNvPr>
          <p:cNvCxnSpPr/>
          <p:nvPr/>
        </p:nvCxnSpPr>
        <p:spPr>
          <a:xfrm>
            <a:off x="5870439" y="5860257"/>
            <a:ext cx="0" cy="27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Connector de fletxa recta 10">
            <a:extLst>
              <a:ext uri="{FF2B5EF4-FFF2-40B4-BE49-F238E27FC236}">
                <a16:creationId xmlns:a16="http://schemas.microsoft.com/office/drawing/2014/main" id="{51C3497A-C62D-0BB7-06B1-419F96DB0A06}"/>
              </a:ext>
            </a:extLst>
          </p:cNvPr>
          <p:cNvCxnSpPr/>
          <p:nvPr/>
        </p:nvCxnSpPr>
        <p:spPr>
          <a:xfrm>
            <a:off x="6696075" y="5843588"/>
            <a:ext cx="0" cy="27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Connector de fletxa recta 11">
            <a:extLst>
              <a:ext uri="{FF2B5EF4-FFF2-40B4-BE49-F238E27FC236}">
                <a16:creationId xmlns:a16="http://schemas.microsoft.com/office/drawing/2014/main" id="{62FACCEE-D573-5BDC-C5E8-FB51DE8D5D88}"/>
              </a:ext>
            </a:extLst>
          </p:cNvPr>
          <p:cNvCxnSpPr>
            <a:cxnSpLocks/>
          </p:cNvCxnSpPr>
          <p:nvPr/>
        </p:nvCxnSpPr>
        <p:spPr>
          <a:xfrm rot="16200000">
            <a:off x="7113020" y="5124451"/>
            <a:ext cx="0" cy="27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Connector de fletxa recta 12">
            <a:extLst>
              <a:ext uri="{FF2B5EF4-FFF2-40B4-BE49-F238E27FC236}">
                <a16:creationId xmlns:a16="http://schemas.microsoft.com/office/drawing/2014/main" id="{3E7BEABB-2769-0A0F-A230-8671F8C66411}"/>
              </a:ext>
            </a:extLst>
          </p:cNvPr>
          <p:cNvCxnSpPr>
            <a:cxnSpLocks/>
          </p:cNvCxnSpPr>
          <p:nvPr/>
        </p:nvCxnSpPr>
        <p:spPr>
          <a:xfrm rot="16200000">
            <a:off x="7113020" y="4105276"/>
            <a:ext cx="0" cy="27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Connector de fletxa recta 13">
            <a:extLst>
              <a:ext uri="{FF2B5EF4-FFF2-40B4-BE49-F238E27FC236}">
                <a16:creationId xmlns:a16="http://schemas.microsoft.com/office/drawing/2014/main" id="{7D49FC4E-5A01-B2B9-85FA-BF2290A4976A}"/>
              </a:ext>
            </a:extLst>
          </p:cNvPr>
          <p:cNvCxnSpPr>
            <a:cxnSpLocks/>
          </p:cNvCxnSpPr>
          <p:nvPr/>
        </p:nvCxnSpPr>
        <p:spPr>
          <a:xfrm rot="16200000">
            <a:off x="7120390" y="2976563"/>
            <a:ext cx="0" cy="27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Connector de fletxa recta 14">
            <a:extLst>
              <a:ext uri="{FF2B5EF4-FFF2-40B4-BE49-F238E27FC236}">
                <a16:creationId xmlns:a16="http://schemas.microsoft.com/office/drawing/2014/main" id="{E01935DE-A0F7-F52B-F337-0BC30BD0D1A3}"/>
              </a:ext>
            </a:extLst>
          </p:cNvPr>
          <p:cNvCxnSpPr>
            <a:cxnSpLocks/>
          </p:cNvCxnSpPr>
          <p:nvPr/>
        </p:nvCxnSpPr>
        <p:spPr>
          <a:xfrm rot="16200000">
            <a:off x="7120390" y="1966370"/>
            <a:ext cx="0" cy="27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 name="QuadreDeText 1">
            <a:extLst>
              <a:ext uri="{FF2B5EF4-FFF2-40B4-BE49-F238E27FC236}">
                <a16:creationId xmlns:a16="http://schemas.microsoft.com/office/drawing/2014/main" id="{2E896251-2A6A-F5BD-47C6-AD3745586B67}"/>
              </a:ext>
            </a:extLst>
          </p:cNvPr>
          <p:cNvSpPr txBox="1"/>
          <p:nvPr/>
        </p:nvSpPr>
        <p:spPr>
          <a:xfrm>
            <a:off x="8030439" y="2828835"/>
            <a:ext cx="3673592" cy="1200329"/>
          </a:xfrm>
          <a:prstGeom prst="rect">
            <a:avLst/>
          </a:prstGeom>
          <a:noFill/>
        </p:spPr>
        <p:txBody>
          <a:bodyPr wrap="square" rtlCol="0">
            <a:spAutoFit/>
          </a:bodyPr>
          <a:lstStyle/>
          <a:p>
            <a:r>
              <a:rPr lang="es-ES" sz="2400" dirty="0">
                <a:solidFill>
                  <a:srgbClr val="00297A"/>
                </a:solidFill>
                <a:latin typeface="Georgia" panose="02040502050405020303" pitchFamily="18" charset="0"/>
              </a:rPr>
              <a:t>En este cuadrado mágico está escondido el número 50, ¿lo encuentras?</a:t>
            </a:r>
          </a:p>
        </p:txBody>
      </p:sp>
    </p:spTree>
    <p:extLst>
      <p:ext uri="{BB962C8B-B14F-4D97-AF65-F5344CB8AC3E}">
        <p14:creationId xmlns:p14="http://schemas.microsoft.com/office/powerpoint/2010/main" val="1347761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B522AA93-22B4-436D-F60E-9802D83E18FA}"/>
              </a:ext>
            </a:extLst>
          </p:cNvPr>
          <p:cNvGraphicFramePr>
            <a:graphicFrameLocks noGrp="1"/>
          </p:cNvGraphicFramePr>
          <p:nvPr>
            <p:extLst>
              <p:ext uri="{D42A27DB-BD31-4B8C-83A1-F6EECF244321}">
                <p14:modId xmlns:p14="http://schemas.microsoft.com/office/powerpoint/2010/main" val="3008296366"/>
              </p:ext>
            </p:extLst>
          </p:nvPr>
        </p:nvGraphicFramePr>
        <p:xfrm>
          <a:off x="3706867" y="1480925"/>
          <a:ext cx="3456000" cy="4320000"/>
        </p:xfrm>
        <a:graphic>
          <a:graphicData uri="http://schemas.openxmlformats.org/drawingml/2006/table">
            <a:tbl>
              <a:tblPr firstRow="1" bandRow="1">
                <a:tableStyleId>{5940675A-B579-460E-94D1-54222C63F5DA}</a:tableStyleId>
              </a:tblPr>
              <a:tblGrid>
                <a:gridCol w="864000">
                  <a:extLst>
                    <a:ext uri="{9D8B030D-6E8A-4147-A177-3AD203B41FA5}">
                      <a16:colId xmlns:a16="http://schemas.microsoft.com/office/drawing/2014/main" val="332352084"/>
                    </a:ext>
                  </a:extLst>
                </a:gridCol>
                <a:gridCol w="864000">
                  <a:extLst>
                    <a:ext uri="{9D8B030D-6E8A-4147-A177-3AD203B41FA5}">
                      <a16:colId xmlns:a16="http://schemas.microsoft.com/office/drawing/2014/main" val="2349667655"/>
                    </a:ext>
                  </a:extLst>
                </a:gridCol>
                <a:gridCol w="864000">
                  <a:extLst>
                    <a:ext uri="{9D8B030D-6E8A-4147-A177-3AD203B41FA5}">
                      <a16:colId xmlns:a16="http://schemas.microsoft.com/office/drawing/2014/main" val="2737655785"/>
                    </a:ext>
                  </a:extLst>
                </a:gridCol>
                <a:gridCol w="864000">
                  <a:extLst>
                    <a:ext uri="{9D8B030D-6E8A-4147-A177-3AD203B41FA5}">
                      <a16:colId xmlns:a16="http://schemas.microsoft.com/office/drawing/2014/main" val="2031917189"/>
                    </a:ext>
                  </a:extLst>
                </a:gridCol>
              </a:tblGrid>
              <a:tr h="1080000">
                <a:tc>
                  <a:txBody>
                    <a:bodyPr/>
                    <a:lstStyle/>
                    <a:p>
                      <a:pPr algn="ctr"/>
                      <a:r>
                        <a:rPr lang="ca-ES" sz="4000" b="1" dirty="0">
                          <a:latin typeface="Georgia" panose="02040502050405020303" pitchFamily="18" charset="0"/>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1471972"/>
                  </a:ext>
                </a:extLst>
              </a:tr>
              <a:tr h="1080000">
                <a:tc>
                  <a:txBody>
                    <a:bodyPr/>
                    <a:lstStyle/>
                    <a:p>
                      <a:pPr algn="ctr"/>
                      <a:r>
                        <a:rPr lang="ca-ES" sz="4000" b="1" dirty="0">
                          <a:latin typeface="Georgia" panose="02040502050405020303" pitchFamily="18" charset="0"/>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5551440"/>
                  </a:ext>
                </a:extLst>
              </a:tr>
              <a:tr h="1080000">
                <a:tc>
                  <a:txBody>
                    <a:bodyPr/>
                    <a:lstStyle/>
                    <a:p>
                      <a:pPr algn="ctr"/>
                      <a:r>
                        <a:rPr lang="ca-ES" sz="4000" b="1" dirty="0">
                          <a:latin typeface="Georgia" panose="02040502050405020303" pitchFamily="18" charset="0"/>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2733139"/>
                  </a:ext>
                </a:extLst>
              </a:tr>
              <a:tr h="1080000">
                <a:tc>
                  <a:txBody>
                    <a:bodyPr/>
                    <a:lstStyle/>
                    <a:p>
                      <a:pPr algn="ctr"/>
                      <a:r>
                        <a:rPr lang="ca-ES" sz="4000" b="1" dirty="0">
                          <a:latin typeface="Georgia" panose="02040502050405020303" pitchFamily="18" charset="0"/>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2404209"/>
                  </a:ext>
                </a:extLst>
              </a:tr>
            </a:tbl>
          </a:graphicData>
        </a:graphic>
      </p:graphicFrame>
      <p:sp>
        <p:nvSpPr>
          <p:cNvPr id="7" name="Rectangle: cantonades arrodonides 6">
            <a:extLst>
              <a:ext uri="{FF2B5EF4-FFF2-40B4-BE49-F238E27FC236}">
                <a16:creationId xmlns:a16="http://schemas.microsoft.com/office/drawing/2014/main" id="{BD90D8FF-A023-498A-E2CA-CB293CD2B183}"/>
              </a:ext>
            </a:extLst>
          </p:cNvPr>
          <p:cNvSpPr/>
          <p:nvPr/>
        </p:nvSpPr>
        <p:spPr>
          <a:xfrm>
            <a:off x="3734749" y="1534097"/>
            <a:ext cx="3423354" cy="972000"/>
          </a:xfrm>
          <a:prstGeom prst="roundRect">
            <a:avLst/>
          </a:prstGeom>
          <a:solidFill>
            <a:srgbClr val="FF66CC">
              <a:alpha val="20000"/>
            </a:srgbClr>
          </a:solidFill>
          <a:ln>
            <a:solidFill>
              <a:srgbClr val="FF66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8" name="Rectangle: cantonades arrodonides 7">
            <a:extLst>
              <a:ext uri="{FF2B5EF4-FFF2-40B4-BE49-F238E27FC236}">
                <a16:creationId xmlns:a16="http://schemas.microsoft.com/office/drawing/2014/main" id="{ED1C58AF-126C-0C12-B33B-B4D127B88E06}"/>
              </a:ext>
            </a:extLst>
          </p:cNvPr>
          <p:cNvSpPr/>
          <p:nvPr/>
        </p:nvSpPr>
        <p:spPr>
          <a:xfrm>
            <a:off x="3706867" y="2597606"/>
            <a:ext cx="3423354" cy="972000"/>
          </a:xfrm>
          <a:prstGeom prst="roundRect">
            <a:avLst/>
          </a:prstGeom>
          <a:solidFill>
            <a:srgbClr val="FF66CC">
              <a:alpha val="20000"/>
            </a:srgbClr>
          </a:solidFill>
          <a:ln>
            <a:solidFill>
              <a:srgbClr val="FF66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9" name="Rectangle: cantonades arrodonides 8">
            <a:extLst>
              <a:ext uri="{FF2B5EF4-FFF2-40B4-BE49-F238E27FC236}">
                <a16:creationId xmlns:a16="http://schemas.microsoft.com/office/drawing/2014/main" id="{40334E2B-6522-05B1-F3F8-1D18637BDE20}"/>
              </a:ext>
            </a:extLst>
          </p:cNvPr>
          <p:cNvSpPr/>
          <p:nvPr/>
        </p:nvSpPr>
        <p:spPr>
          <a:xfrm>
            <a:off x="3704268" y="3699542"/>
            <a:ext cx="3423354" cy="972000"/>
          </a:xfrm>
          <a:prstGeom prst="roundRect">
            <a:avLst/>
          </a:prstGeom>
          <a:solidFill>
            <a:srgbClr val="FF66CC">
              <a:alpha val="20000"/>
            </a:srgbClr>
          </a:solidFill>
          <a:ln>
            <a:solidFill>
              <a:srgbClr val="FF66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0" name="Rectangle: cantonades arrodonides 9">
            <a:extLst>
              <a:ext uri="{FF2B5EF4-FFF2-40B4-BE49-F238E27FC236}">
                <a16:creationId xmlns:a16="http://schemas.microsoft.com/office/drawing/2014/main" id="{0F84791F-365A-72FA-F7C7-00129051D1F6}"/>
              </a:ext>
            </a:extLst>
          </p:cNvPr>
          <p:cNvSpPr/>
          <p:nvPr/>
        </p:nvSpPr>
        <p:spPr>
          <a:xfrm>
            <a:off x="3723190" y="4767669"/>
            <a:ext cx="3423354" cy="972000"/>
          </a:xfrm>
          <a:prstGeom prst="roundRect">
            <a:avLst/>
          </a:prstGeom>
          <a:solidFill>
            <a:srgbClr val="FF66CC">
              <a:alpha val="20000"/>
            </a:srgbClr>
          </a:solidFill>
          <a:ln>
            <a:solidFill>
              <a:srgbClr val="FF66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 name="QuadreDeText 1">
            <a:extLst>
              <a:ext uri="{FF2B5EF4-FFF2-40B4-BE49-F238E27FC236}">
                <a16:creationId xmlns:a16="http://schemas.microsoft.com/office/drawing/2014/main" id="{3F2BEF48-B91A-1BAC-C888-5B3CC75AEF8F}"/>
              </a:ext>
            </a:extLst>
          </p:cNvPr>
          <p:cNvSpPr txBox="1"/>
          <p:nvPr/>
        </p:nvSpPr>
        <p:spPr>
          <a:xfrm>
            <a:off x="8030439" y="2828835"/>
            <a:ext cx="3673592" cy="1200329"/>
          </a:xfrm>
          <a:prstGeom prst="rect">
            <a:avLst/>
          </a:prstGeom>
          <a:noFill/>
        </p:spPr>
        <p:txBody>
          <a:bodyPr wrap="square" rtlCol="0">
            <a:spAutoFit/>
          </a:bodyPr>
          <a:lstStyle/>
          <a:p>
            <a:r>
              <a:rPr lang="es-ES" sz="2400" dirty="0">
                <a:solidFill>
                  <a:srgbClr val="00297A"/>
                </a:solidFill>
                <a:latin typeface="Georgia" panose="02040502050405020303" pitchFamily="18" charset="0"/>
              </a:rPr>
              <a:t>En este cuadrado mágico está escondido el número 50, ¿lo encuentras?</a:t>
            </a:r>
          </a:p>
        </p:txBody>
      </p:sp>
    </p:spTree>
    <p:extLst>
      <p:ext uri="{BB962C8B-B14F-4D97-AF65-F5344CB8AC3E}">
        <p14:creationId xmlns:p14="http://schemas.microsoft.com/office/powerpoint/2010/main" val="4167266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B522AA93-22B4-436D-F60E-9802D83E18FA}"/>
              </a:ext>
            </a:extLst>
          </p:cNvPr>
          <p:cNvGraphicFramePr>
            <a:graphicFrameLocks noGrp="1"/>
          </p:cNvGraphicFramePr>
          <p:nvPr/>
        </p:nvGraphicFramePr>
        <p:xfrm>
          <a:off x="3706867" y="1480925"/>
          <a:ext cx="3456000" cy="4320000"/>
        </p:xfrm>
        <a:graphic>
          <a:graphicData uri="http://schemas.openxmlformats.org/drawingml/2006/table">
            <a:tbl>
              <a:tblPr firstRow="1" bandRow="1">
                <a:tableStyleId>{5940675A-B579-460E-94D1-54222C63F5DA}</a:tableStyleId>
              </a:tblPr>
              <a:tblGrid>
                <a:gridCol w="864000">
                  <a:extLst>
                    <a:ext uri="{9D8B030D-6E8A-4147-A177-3AD203B41FA5}">
                      <a16:colId xmlns:a16="http://schemas.microsoft.com/office/drawing/2014/main" val="332352084"/>
                    </a:ext>
                  </a:extLst>
                </a:gridCol>
                <a:gridCol w="864000">
                  <a:extLst>
                    <a:ext uri="{9D8B030D-6E8A-4147-A177-3AD203B41FA5}">
                      <a16:colId xmlns:a16="http://schemas.microsoft.com/office/drawing/2014/main" val="2349667655"/>
                    </a:ext>
                  </a:extLst>
                </a:gridCol>
                <a:gridCol w="864000">
                  <a:extLst>
                    <a:ext uri="{9D8B030D-6E8A-4147-A177-3AD203B41FA5}">
                      <a16:colId xmlns:a16="http://schemas.microsoft.com/office/drawing/2014/main" val="2737655785"/>
                    </a:ext>
                  </a:extLst>
                </a:gridCol>
                <a:gridCol w="864000">
                  <a:extLst>
                    <a:ext uri="{9D8B030D-6E8A-4147-A177-3AD203B41FA5}">
                      <a16:colId xmlns:a16="http://schemas.microsoft.com/office/drawing/2014/main" val="2031917189"/>
                    </a:ext>
                  </a:extLst>
                </a:gridCol>
              </a:tblGrid>
              <a:tr h="1080000">
                <a:tc>
                  <a:txBody>
                    <a:bodyPr/>
                    <a:lstStyle/>
                    <a:p>
                      <a:pPr algn="ctr"/>
                      <a:r>
                        <a:rPr lang="ca-ES" sz="4000" b="1" dirty="0">
                          <a:latin typeface="Georgia" panose="02040502050405020303" pitchFamily="18" charset="0"/>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1471972"/>
                  </a:ext>
                </a:extLst>
              </a:tr>
              <a:tr h="1080000">
                <a:tc>
                  <a:txBody>
                    <a:bodyPr/>
                    <a:lstStyle/>
                    <a:p>
                      <a:pPr algn="ctr"/>
                      <a:r>
                        <a:rPr lang="ca-ES" sz="4000" b="1" dirty="0">
                          <a:latin typeface="Georgia" panose="02040502050405020303" pitchFamily="18" charset="0"/>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5551440"/>
                  </a:ext>
                </a:extLst>
              </a:tr>
              <a:tr h="1080000">
                <a:tc>
                  <a:txBody>
                    <a:bodyPr/>
                    <a:lstStyle/>
                    <a:p>
                      <a:pPr algn="ctr"/>
                      <a:r>
                        <a:rPr lang="ca-ES" sz="4000" b="1" dirty="0">
                          <a:latin typeface="Georgia" panose="02040502050405020303" pitchFamily="18" charset="0"/>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2733139"/>
                  </a:ext>
                </a:extLst>
              </a:tr>
              <a:tr h="1080000">
                <a:tc>
                  <a:txBody>
                    <a:bodyPr/>
                    <a:lstStyle/>
                    <a:p>
                      <a:pPr algn="ctr"/>
                      <a:r>
                        <a:rPr lang="ca-ES" sz="4000" b="1" dirty="0">
                          <a:latin typeface="Georgia" panose="02040502050405020303" pitchFamily="18" charset="0"/>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2404209"/>
                  </a:ext>
                </a:extLst>
              </a:tr>
            </a:tbl>
          </a:graphicData>
        </a:graphic>
      </p:graphicFrame>
      <p:sp>
        <p:nvSpPr>
          <p:cNvPr id="10" name="Rectangle: cantonades arrodonides 9">
            <a:extLst>
              <a:ext uri="{FF2B5EF4-FFF2-40B4-BE49-F238E27FC236}">
                <a16:creationId xmlns:a16="http://schemas.microsoft.com/office/drawing/2014/main" id="{0F84791F-365A-72FA-F7C7-00129051D1F6}"/>
              </a:ext>
            </a:extLst>
          </p:cNvPr>
          <p:cNvSpPr/>
          <p:nvPr/>
        </p:nvSpPr>
        <p:spPr>
          <a:xfrm rot="16200000">
            <a:off x="4584316" y="3280925"/>
            <a:ext cx="4284000" cy="756000"/>
          </a:xfrm>
          <a:prstGeom prst="roundRect">
            <a:avLst/>
          </a:prstGeom>
          <a:solidFill>
            <a:srgbClr val="00FF00">
              <a:alpha val="20000"/>
            </a:srgbClr>
          </a:solidFill>
          <a:ln>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5" name="Rectangle: cantonades arrodonides 4">
            <a:extLst>
              <a:ext uri="{FF2B5EF4-FFF2-40B4-BE49-F238E27FC236}">
                <a16:creationId xmlns:a16="http://schemas.microsoft.com/office/drawing/2014/main" id="{DB6B896A-8169-9C34-3632-3E6D43944A47}"/>
              </a:ext>
            </a:extLst>
          </p:cNvPr>
          <p:cNvSpPr/>
          <p:nvPr/>
        </p:nvSpPr>
        <p:spPr>
          <a:xfrm rot="16200000">
            <a:off x="3726901" y="3280925"/>
            <a:ext cx="4284000" cy="756000"/>
          </a:xfrm>
          <a:prstGeom prst="roundRect">
            <a:avLst/>
          </a:prstGeom>
          <a:solidFill>
            <a:srgbClr val="00FF00">
              <a:alpha val="20000"/>
            </a:srgbClr>
          </a:solidFill>
          <a:ln>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6" name="Rectangle: cantonades arrodonides 5">
            <a:extLst>
              <a:ext uri="{FF2B5EF4-FFF2-40B4-BE49-F238E27FC236}">
                <a16:creationId xmlns:a16="http://schemas.microsoft.com/office/drawing/2014/main" id="{1253FBE9-55CB-9BDB-61A4-B0798D7175D2}"/>
              </a:ext>
            </a:extLst>
          </p:cNvPr>
          <p:cNvSpPr/>
          <p:nvPr/>
        </p:nvSpPr>
        <p:spPr>
          <a:xfrm rot="16200000">
            <a:off x="2869486" y="3262925"/>
            <a:ext cx="4284000" cy="756000"/>
          </a:xfrm>
          <a:prstGeom prst="roundRect">
            <a:avLst/>
          </a:prstGeom>
          <a:solidFill>
            <a:srgbClr val="00FF00">
              <a:alpha val="20000"/>
            </a:srgbClr>
          </a:solidFill>
          <a:ln>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1" name="Rectangle: cantonades arrodonides 10">
            <a:extLst>
              <a:ext uri="{FF2B5EF4-FFF2-40B4-BE49-F238E27FC236}">
                <a16:creationId xmlns:a16="http://schemas.microsoft.com/office/drawing/2014/main" id="{B3ADCB53-31E6-DBD8-ADC5-1E1459DD61A2}"/>
              </a:ext>
            </a:extLst>
          </p:cNvPr>
          <p:cNvSpPr/>
          <p:nvPr/>
        </p:nvSpPr>
        <p:spPr>
          <a:xfrm rot="16200000">
            <a:off x="1989645" y="3244925"/>
            <a:ext cx="4284000" cy="756000"/>
          </a:xfrm>
          <a:prstGeom prst="roundRect">
            <a:avLst/>
          </a:prstGeom>
          <a:solidFill>
            <a:srgbClr val="00FF00">
              <a:alpha val="20000"/>
            </a:srgbClr>
          </a:solidFill>
          <a:ln>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 name="QuadreDeText 1">
            <a:extLst>
              <a:ext uri="{FF2B5EF4-FFF2-40B4-BE49-F238E27FC236}">
                <a16:creationId xmlns:a16="http://schemas.microsoft.com/office/drawing/2014/main" id="{9EA4B385-835B-35FF-67E6-757ABEE11CD0}"/>
              </a:ext>
            </a:extLst>
          </p:cNvPr>
          <p:cNvSpPr txBox="1"/>
          <p:nvPr/>
        </p:nvSpPr>
        <p:spPr>
          <a:xfrm>
            <a:off x="8030439" y="2828835"/>
            <a:ext cx="3673592" cy="1200329"/>
          </a:xfrm>
          <a:prstGeom prst="rect">
            <a:avLst/>
          </a:prstGeom>
          <a:noFill/>
        </p:spPr>
        <p:txBody>
          <a:bodyPr wrap="square" rtlCol="0">
            <a:spAutoFit/>
          </a:bodyPr>
          <a:lstStyle/>
          <a:p>
            <a:r>
              <a:rPr lang="es-ES" sz="2400" dirty="0">
                <a:solidFill>
                  <a:srgbClr val="00297A"/>
                </a:solidFill>
                <a:latin typeface="Georgia" panose="02040502050405020303" pitchFamily="18" charset="0"/>
              </a:rPr>
              <a:t>En este cuadrado mágico está escondido el número 50, ¿lo encuentras?</a:t>
            </a:r>
          </a:p>
        </p:txBody>
      </p:sp>
    </p:spTree>
    <p:extLst>
      <p:ext uri="{BB962C8B-B14F-4D97-AF65-F5344CB8AC3E}">
        <p14:creationId xmlns:p14="http://schemas.microsoft.com/office/powerpoint/2010/main" val="3251561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36DB4-35FE-AA97-8C65-9500BD3555F1}"/>
            </a:ext>
          </a:extLst>
        </p:cNvPr>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5D3A97AE-7380-DE69-00B0-3423E2028E41}"/>
              </a:ext>
            </a:extLst>
          </p:cNvPr>
          <p:cNvGraphicFramePr>
            <a:graphicFrameLocks noGrp="1"/>
          </p:cNvGraphicFramePr>
          <p:nvPr>
            <p:extLst>
              <p:ext uri="{D42A27DB-BD31-4B8C-83A1-F6EECF244321}">
                <p14:modId xmlns:p14="http://schemas.microsoft.com/office/powerpoint/2010/main" val="3601415274"/>
              </p:ext>
            </p:extLst>
          </p:nvPr>
        </p:nvGraphicFramePr>
        <p:xfrm>
          <a:off x="3710439" y="378000"/>
          <a:ext cx="4320000" cy="6480000"/>
        </p:xfrm>
        <a:graphic>
          <a:graphicData uri="http://schemas.openxmlformats.org/drawingml/2006/table">
            <a:tbl>
              <a:tblPr firstRow="1" bandRow="1">
                <a:tableStyleId>{5940675A-B579-460E-94D1-54222C63F5DA}</a:tableStyleId>
              </a:tblPr>
              <a:tblGrid>
                <a:gridCol w="864000">
                  <a:extLst>
                    <a:ext uri="{9D8B030D-6E8A-4147-A177-3AD203B41FA5}">
                      <a16:colId xmlns:a16="http://schemas.microsoft.com/office/drawing/2014/main" val="332352084"/>
                    </a:ext>
                  </a:extLst>
                </a:gridCol>
                <a:gridCol w="864000">
                  <a:extLst>
                    <a:ext uri="{9D8B030D-6E8A-4147-A177-3AD203B41FA5}">
                      <a16:colId xmlns:a16="http://schemas.microsoft.com/office/drawing/2014/main" val="2349667655"/>
                    </a:ext>
                  </a:extLst>
                </a:gridCol>
                <a:gridCol w="864000">
                  <a:extLst>
                    <a:ext uri="{9D8B030D-6E8A-4147-A177-3AD203B41FA5}">
                      <a16:colId xmlns:a16="http://schemas.microsoft.com/office/drawing/2014/main" val="2737655785"/>
                    </a:ext>
                  </a:extLst>
                </a:gridCol>
                <a:gridCol w="864000">
                  <a:extLst>
                    <a:ext uri="{9D8B030D-6E8A-4147-A177-3AD203B41FA5}">
                      <a16:colId xmlns:a16="http://schemas.microsoft.com/office/drawing/2014/main" val="2031917189"/>
                    </a:ext>
                  </a:extLst>
                </a:gridCol>
                <a:gridCol w="864000">
                  <a:extLst>
                    <a:ext uri="{9D8B030D-6E8A-4147-A177-3AD203B41FA5}">
                      <a16:colId xmlns:a16="http://schemas.microsoft.com/office/drawing/2014/main" val="2140282441"/>
                    </a:ext>
                  </a:extLst>
                </a:gridCol>
              </a:tblGrid>
              <a:tr h="1080000">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a-ES" sz="4000" b="0" dirty="0">
                          <a:latin typeface="Georgia" panose="02040502050405020303" pitchFamily="18" charset="0"/>
                        </a:rPr>
                        <a:t>50</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7096181"/>
                  </a:ext>
                </a:extLst>
              </a:tr>
              <a:tr h="1080000">
                <a:tc>
                  <a:txBody>
                    <a:bodyPr/>
                    <a:lstStyle/>
                    <a:p>
                      <a:pPr algn="ctr"/>
                      <a:r>
                        <a:rPr lang="ca-ES" sz="4000" b="1" dirty="0">
                          <a:latin typeface="Georgia" panose="02040502050405020303" pitchFamily="18" charset="0"/>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471972"/>
                  </a:ext>
                </a:extLst>
              </a:tr>
              <a:tr h="1080000">
                <a:tc>
                  <a:txBody>
                    <a:bodyPr/>
                    <a:lstStyle/>
                    <a:p>
                      <a:pPr algn="ctr"/>
                      <a:r>
                        <a:rPr lang="ca-ES" sz="4000" b="1" dirty="0">
                          <a:latin typeface="Georgia" panose="02040502050405020303" pitchFamily="18" charset="0"/>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5551440"/>
                  </a:ext>
                </a:extLst>
              </a:tr>
              <a:tr h="1080000">
                <a:tc>
                  <a:txBody>
                    <a:bodyPr/>
                    <a:lstStyle/>
                    <a:p>
                      <a:pPr algn="ctr"/>
                      <a:r>
                        <a:rPr lang="ca-ES" sz="4000" b="1" dirty="0">
                          <a:latin typeface="Georgia" panose="02040502050405020303" pitchFamily="18" charset="0"/>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2733139"/>
                  </a:ext>
                </a:extLst>
              </a:tr>
              <a:tr h="1080000">
                <a:tc>
                  <a:txBody>
                    <a:bodyPr/>
                    <a:lstStyle/>
                    <a:p>
                      <a:pPr algn="ctr"/>
                      <a:r>
                        <a:rPr lang="ca-ES" sz="4000" b="1" dirty="0">
                          <a:latin typeface="Georgia" panose="02040502050405020303" pitchFamily="18" charset="0"/>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2404209"/>
                  </a:ext>
                </a:extLst>
              </a:tr>
              <a:tr h="1080000">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a-ES" sz="4000" b="0" dirty="0">
                          <a:latin typeface="Georgia" panose="02040502050405020303" pitchFamily="18" charset="0"/>
                        </a:rPr>
                        <a:t>50</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8419809"/>
                  </a:ext>
                </a:extLst>
              </a:tr>
            </a:tbl>
          </a:graphicData>
        </a:graphic>
      </p:graphicFrame>
      <p:cxnSp>
        <p:nvCxnSpPr>
          <p:cNvPr id="16" name="Connector de fletxa recta 15">
            <a:extLst>
              <a:ext uri="{FF2B5EF4-FFF2-40B4-BE49-F238E27FC236}">
                <a16:creationId xmlns:a16="http://schemas.microsoft.com/office/drawing/2014/main" id="{455BD16F-835D-BF24-3EB3-18B279834E3B}"/>
              </a:ext>
            </a:extLst>
          </p:cNvPr>
          <p:cNvCxnSpPr>
            <a:cxnSpLocks/>
          </p:cNvCxnSpPr>
          <p:nvPr/>
        </p:nvCxnSpPr>
        <p:spPr>
          <a:xfrm rot="2700000" flipH="1" flipV="1">
            <a:off x="7216367" y="1277542"/>
            <a:ext cx="0" cy="27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Connector de fletxa recta 16">
            <a:extLst>
              <a:ext uri="{FF2B5EF4-FFF2-40B4-BE49-F238E27FC236}">
                <a16:creationId xmlns:a16="http://schemas.microsoft.com/office/drawing/2014/main" id="{293B5EFF-30B9-BEE4-0037-D4BC51E981DA}"/>
              </a:ext>
            </a:extLst>
          </p:cNvPr>
          <p:cNvCxnSpPr>
            <a:cxnSpLocks/>
          </p:cNvCxnSpPr>
          <p:nvPr/>
        </p:nvCxnSpPr>
        <p:spPr>
          <a:xfrm rot="18900000" flipH="1">
            <a:off x="7210425" y="5700080"/>
            <a:ext cx="0" cy="2714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 name="QuadreDeText 1">
            <a:extLst>
              <a:ext uri="{FF2B5EF4-FFF2-40B4-BE49-F238E27FC236}">
                <a16:creationId xmlns:a16="http://schemas.microsoft.com/office/drawing/2014/main" id="{DEAF2F8E-9522-59A1-38C1-CCDD66C59ABA}"/>
              </a:ext>
            </a:extLst>
          </p:cNvPr>
          <p:cNvSpPr txBox="1"/>
          <p:nvPr/>
        </p:nvSpPr>
        <p:spPr>
          <a:xfrm>
            <a:off x="8030439" y="2828835"/>
            <a:ext cx="3673592" cy="1200329"/>
          </a:xfrm>
          <a:prstGeom prst="rect">
            <a:avLst/>
          </a:prstGeom>
          <a:noFill/>
        </p:spPr>
        <p:txBody>
          <a:bodyPr wrap="square" rtlCol="0">
            <a:spAutoFit/>
          </a:bodyPr>
          <a:lstStyle/>
          <a:p>
            <a:r>
              <a:rPr lang="es-ES" sz="2400" dirty="0">
                <a:solidFill>
                  <a:srgbClr val="00297A"/>
                </a:solidFill>
                <a:latin typeface="Georgia" panose="02040502050405020303" pitchFamily="18" charset="0"/>
              </a:rPr>
              <a:t>En este cuadrado mágico está escondido el número 50, ¿lo encuentras?</a:t>
            </a:r>
          </a:p>
        </p:txBody>
      </p:sp>
    </p:spTree>
    <p:extLst>
      <p:ext uri="{BB962C8B-B14F-4D97-AF65-F5344CB8AC3E}">
        <p14:creationId xmlns:p14="http://schemas.microsoft.com/office/powerpoint/2010/main" val="1981082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B522AA93-22B4-436D-F60E-9802D83E18FA}"/>
              </a:ext>
            </a:extLst>
          </p:cNvPr>
          <p:cNvGraphicFramePr>
            <a:graphicFrameLocks noGrp="1"/>
          </p:cNvGraphicFramePr>
          <p:nvPr/>
        </p:nvGraphicFramePr>
        <p:xfrm>
          <a:off x="3706867" y="1480925"/>
          <a:ext cx="3456000" cy="4320000"/>
        </p:xfrm>
        <a:graphic>
          <a:graphicData uri="http://schemas.openxmlformats.org/drawingml/2006/table">
            <a:tbl>
              <a:tblPr firstRow="1" bandRow="1">
                <a:tableStyleId>{5940675A-B579-460E-94D1-54222C63F5DA}</a:tableStyleId>
              </a:tblPr>
              <a:tblGrid>
                <a:gridCol w="864000">
                  <a:extLst>
                    <a:ext uri="{9D8B030D-6E8A-4147-A177-3AD203B41FA5}">
                      <a16:colId xmlns:a16="http://schemas.microsoft.com/office/drawing/2014/main" val="332352084"/>
                    </a:ext>
                  </a:extLst>
                </a:gridCol>
                <a:gridCol w="864000">
                  <a:extLst>
                    <a:ext uri="{9D8B030D-6E8A-4147-A177-3AD203B41FA5}">
                      <a16:colId xmlns:a16="http://schemas.microsoft.com/office/drawing/2014/main" val="2349667655"/>
                    </a:ext>
                  </a:extLst>
                </a:gridCol>
                <a:gridCol w="864000">
                  <a:extLst>
                    <a:ext uri="{9D8B030D-6E8A-4147-A177-3AD203B41FA5}">
                      <a16:colId xmlns:a16="http://schemas.microsoft.com/office/drawing/2014/main" val="2737655785"/>
                    </a:ext>
                  </a:extLst>
                </a:gridCol>
                <a:gridCol w="864000">
                  <a:extLst>
                    <a:ext uri="{9D8B030D-6E8A-4147-A177-3AD203B41FA5}">
                      <a16:colId xmlns:a16="http://schemas.microsoft.com/office/drawing/2014/main" val="2031917189"/>
                    </a:ext>
                  </a:extLst>
                </a:gridCol>
              </a:tblGrid>
              <a:tr h="1080000">
                <a:tc>
                  <a:txBody>
                    <a:bodyPr/>
                    <a:lstStyle/>
                    <a:p>
                      <a:pPr algn="ctr"/>
                      <a:r>
                        <a:rPr lang="ca-ES" sz="4000" b="1" dirty="0">
                          <a:latin typeface="Georgia" panose="02040502050405020303" pitchFamily="18" charset="0"/>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1471972"/>
                  </a:ext>
                </a:extLst>
              </a:tr>
              <a:tr h="1080000">
                <a:tc>
                  <a:txBody>
                    <a:bodyPr/>
                    <a:lstStyle/>
                    <a:p>
                      <a:pPr algn="ctr"/>
                      <a:r>
                        <a:rPr lang="ca-ES" sz="4000" b="1" dirty="0">
                          <a:latin typeface="Georgia" panose="02040502050405020303" pitchFamily="18" charset="0"/>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5551440"/>
                  </a:ext>
                </a:extLst>
              </a:tr>
              <a:tr h="1080000">
                <a:tc>
                  <a:txBody>
                    <a:bodyPr/>
                    <a:lstStyle/>
                    <a:p>
                      <a:pPr algn="ctr"/>
                      <a:r>
                        <a:rPr lang="ca-ES" sz="4000" b="1" dirty="0">
                          <a:latin typeface="Georgia" panose="02040502050405020303" pitchFamily="18" charset="0"/>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2733139"/>
                  </a:ext>
                </a:extLst>
              </a:tr>
              <a:tr h="1080000">
                <a:tc>
                  <a:txBody>
                    <a:bodyPr/>
                    <a:lstStyle/>
                    <a:p>
                      <a:pPr algn="ctr"/>
                      <a:r>
                        <a:rPr lang="ca-ES" sz="4000" b="1" dirty="0">
                          <a:latin typeface="Georgia" panose="02040502050405020303" pitchFamily="18" charset="0"/>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2404209"/>
                  </a:ext>
                </a:extLst>
              </a:tr>
            </a:tbl>
          </a:graphicData>
        </a:graphic>
      </p:graphicFrame>
      <p:sp>
        <p:nvSpPr>
          <p:cNvPr id="11" name="Rectangle: cantonades arrodonides 10">
            <a:extLst>
              <a:ext uri="{FF2B5EF4-FFF2-40B4-BE49-F238E27FC236}">
                <a16:creationId xmlns:a16="http://schemas.microsoft.com/office/drawing/2014/main" id="{B3ADCB53-31E6-DBD8-ADC5-1E1459DD61A2}"/>
              </a:ext>
            </a:extLst>
          </p:cNvPr>
          <p:cNvSpPr/>
          <p:nvPr/>
        </p:nvSpPr>
        <p:spPr>
          <a:xfrm rot="18445736">
            <a:off x="3017752" y="3250127"/>
            <a:ext cx="4929674" cy="756000"/>
          </a:xfrm>
          <a:prstGeom prst="roundRect">
            <a:avLst/>
          </a:prstGeom>
          <a:solidFill>
            <a:srgbClr val="00FFFF">
              <a:alpha val="20000"/>
            </a:srgbClr>
          </a:solidFill>
          <a:ln>
            <a:solidFill>
              <a:srgbClr val="00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7" name="Rectangle: cantonades arrodonides 6">
            <a:extLst>
              <a:ext uri="{FF2B5EF4-FFF2-40B4-BE49-F238E27FC236}">
                <a16:creationId xmlns:a16="http://schemas.microsoft.com/office/drawing/2014/main" id="{7A34B1E6-8399-2B19-5AB2-67B13DD3E952}"/>
              </a:ext>
            </a:extLst>
          </p:cNvPr>
          <p:cNvSpPr/>
          <p:nvPr/>
        </p:nvSpPr>
        <p:spPr>
          <a:xfrm rot="3182024">
            <a:off x="2913796" y="3299613"/>
            <a:ext cx="4929674" cy="756000"/>
          </a:xfrm>
          <a:prstGeom prst="roundRect">
            <a:avLst/>
          </a:prstGeom>
          <a:solidFill>
            <a:srgbClr val="00FFFF">
              <a:alpha val="20000"/>
            </a:srgbClr>
          </a:solidFill>
          <a:ln>
            <a:solidFill>
              <a:srgbClr val="00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 name="QuadreDeText 1">
            <a:extLst>
              <a:ext uri="{FF2B5EF4-FFF2-40B4-BE49-F238E27FC236}">
                <a16:creationId xmlns:a16="http://schemas.microsoft.com/office/drawing/2014/main" id="{425265C3-8673-635D-110F-0EE692DDF185}"/>
              </a:ext>
            </a:extLst>
          </p:cNvPr>
          <p:cNvSpPr txBox="1"/>
          <p:nvPr/>
        </p:nvSpPr>
        <p:spPr>
          <a:xfrm>
            <a:off x="8030439" y="2828835"/>
            <a:ext cx="3673592" cy="1200329"/>
          </a:xfrm>
          <a:prstGeom prst="rect">
            <a:avLst/>
          </a:prstGeom>
          <a:noFill/>
        </p:spPr>
        <p:txBody>
          <a:bodyPr wrap="square" rtlCol="0">
            <a:spAutoFit/>
          </a:bodyPr>
          <a:lstStyle/>
          <a:p>
            <a:r>
              <a:rPr lang="es-ES" sz="2400" dirty="0">
                <a:solidFill>
                  <a:srgbClr val="00297A"/>
                </a:solidFill>
                <a:latin typeface="Georgia" panose="02040502050405020303" pitchFamily="18" charset="0"/>
              </a:rPr>
              <a:t>En este cuadrado mágico está escondido el número 50, ¿lo encuentras?</a:t>
            </a:r>
          </a:p>
        </p:txBody>
      </p:sp>
    </p:spTree>
    <p:extLst>
      <p:ext uri="{BB962C8B-B14F-4D97-AF65-F5344CB8AC3E}">
        <p14:creationId xmlns:p14="http://schemas.microsoft.com/office/powerpoint/2010/main" val="104684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16">
          <a:extLst>
            <a:ext uri="{FF2B5EF4-FFF2-40B4-BE49-F238E27FC236}">
              <a16:creationId xmlns:a16="http://schemas.microsoft.com/office/drawing/2014/main" id="{7528180C-5A44-EF15-062A-7C4201A41C22}"/>
            </a:ext>
          </a:extLst>
        </p:cNvPr>
        <p:cNvGrpSpPr/>
        <p:nvPr/>
      </p:nvGrpSpPr>
      <p:grpSpPr>
        <a:xfrm>
          <a:off x="0" y="0"/>
          <a:ext cx="0" cy="0"/>
          <a:chOff x="0" y="0"/>
          <a:chExt cx="0" cy="0"/>
        </a:xfrm>
      </p:grpSpPr>
      <p:grpSp>
        <p:nvGrpSpPr>
          <p:cNvPr id="2617" name="Google Shape;2617;p77">
            <a:extLst>
              <a:ext uri="{FF2B5EF4-FFF2-40B4-BE49-F238E27FC236}">
                <a16:creationId xmlns:a16="http://schemas.microsoft.com/office/drawing/2014/main" id="{94B08224-EE70-2FF3-57F3-6BAB08C34CCA}"/>
              </a:ext>
            </a:extLst>
          </p:cNvPr>
          <p:cNvGrpSpPr/>
          <p:nvPr/>
        </p:nvGrpSpPr>
        <p:grpSpPr>
          <a:xfrm>
            <a:off x="-862863" y="-27266"/>
            <a:ext cx="7582325" cy="8898423"/>
            <a:chOff x="-647147" y="-20450"/>
            <a:chExt cx="5686744" cy="6673817"/>
          </a:xfrm>
        </p:grpSpPr>
        <p:sp>
          <p:nvSpPr>
            <p:cNvPr id="2618" name="Google Shape;2618;p77">
              <a:extLst>
                <a:ext uri="{FF2B5EF4-FFF2-40B4-BE49-F238E27FC236}">
                  <a16:creationId xmlns:a16="http://schemas.microsoft.com/office/drawing/2014/main" id="{A9B37738-D539-85EA-FB97-02C4AA32711C}"/>
                </a:ext>
              </a:extLst>
            </p:cNvPr>
            <p:cNvSpPr/>
            <p:nvPr/>
          </p:nvSpPr>
          <p:spPr>
            <a:xfrm>
              <a:off x="-510950" y="-20450"/>
              <a:ext cx="4346425" cy="3801425"/>
            </a:xfrm>
            <a:custGeom>
              <a:avLst/>
              <a:gdLst/>
              <a:ahLst/>
              <a:cxnLst/>
              <a:rect l="l" t="t" r="r" b="b"/>
              <a:pathLst>
                <a:path w="173857" h="152057" extrusionOk="0">
                  <a:moveTo>
                    <a:pt x="173857" y="89927"/>
                  </a:moveTo>
                  <a:lnTo>
                    <a:pt x="23163" y="0"/>
                  </a:lnTo>
                  <a:lnTo>
                    <a:pt x="0" y="62949"/>
                  </a:lnTo>
                  <a:lnTo>
                    <a:pt x="13625" y="152057"/>
                  </a:lnTo>
                  <a:close/>
                </a:path>
              </a:pathLst>
            </a:custGeom>
            <a:solidFill>
              <a:srgbClr val="FFEFDB"/>
            </a:solidFill>
            <a:ln>
              <a:noFill/>
            </a:ln>
          </p:spPr>
        </p:sp>
        <p:grpSp>
          <p:nvGrpSpPr>
            <p:cNvPr id="2619" name="Google Shape;2619;p77">
              <a:extLst>
                <a:ext uri="{FF2B5EF4-FFF2-40B4-BE49-F238E27FC236}">
                  <a16:creationId xmlns:a16="http://schemas.microsoft.com/office/drawing/2014/main" id="{00E1DB79-2CFA-B6AC-C3BC-0152AFD0275E}"/>
                </a:ext>
              </a:extLst>
            </p:cNvPr>
            <p:cNvGrpSpPr/>
            <p:nvPr/>
          </p:nvGrpSpPr>
          <p:grpSpPr>
            <a:xfrm>
              <a:off x="-647147" y="1757397"/>
              <a:ext cx="5686744" cy="4895971"/>
              <a:chOff x="238125" y="1013275"/>
              <a:chExt cx="3463725" cy="2982075"/>
            </a:xfrm>
          </p:grpSpPr>
          <p:sp>
            <p:nvSpPr>
              <p:cNvPr id="2620" name="Google Shape;2620;p77">
                <a:extLst>
                  <a:ext uri="{FF2B5EF4-FFF2-40B4-BE49-F238E27FC236}">
                    <a16:creationId xmlns:a16="http://schemas.microsoft.com/office/drawing/2014/main" id="{30986956-117A-3A49-01EF-E23FDF7B0C34}"/>
                  </a:ext>
                </a:extLst>
              </p:cNvPr>
              <p:cNvSpPr/>
              <p:nvPr/>
            </p:nvSpPr>
            <p:spPr>
              <a:xfrm>
                <a:off x="238125" y="1013275"/>
                <a:ext cx="3462900" cy="2982075"/>
              </a:xfrm>
              <a:custGeom>
                <a:avLst/>
                <a:gdLst/>
                <a:ahLst/>
                <a:cxnLst/>
                <a:rect l="l" t="t" r="r" b="b"/>
                <a:pathLst>
                  <a:path w="138516" h="119283" extrusionOk="0">
                    <a:moveTo>
                      <a:pt x="88083" y="982"/>
                    </a:moveTo>
                    <a:lnTo>
                      <a:pt x="88109" y="997"/>
                    </a:lnTo>
                    <a:lnTo>
                      <a:pt x="89832" y="1"/>
                    </a:lnTo>
                    <a:lnTo>
                      <a:pt x="137603" y="27764"/>
                    </a:lnTo>
                    <a:lnTo>
                      <a:pt x="138515" y="28257"/>
                    </a:lnTo>
                    <a:lnTo>
                      <a:pt x="112455" y="101005"/>
                    </a:lnTo>
                    <a:lnTo>
                      <a:pt x="62255" y="119283"/>
                    </a:lnTo>
                    <a:lnTo>
                      <a:pt x="0" y="119283"/>
                    </a:lnTo>
                    <a:lnTo>
                      <a:pt x="0" y="48757"/>
                    </a:lnTo>
                    <a:cubicBezTo>
                      <a:pt x="33497" y="29411"/>
                      <a:pt x="81794" y="4614"/>
                      <a:pt x="88083" y="982"/>
                    </a:cubicBezTo>
                    <a:close/>
                  </a:path>
                </a:pathLst>
              </a:custGeom>
              <a:solidFill>
                <a:srgbClr val="FFEFDB"/>
              </a:solidFill>
              <a:ln>
                <a:noFill/>
              </a:ln>
            </p:spPr>
            <p:txBody>
              <a:bodyPr spcFirstLastPara="1" wrap="square" lIns="121900" tIns="121900" rIns="121900" bIns="121900" anchor="ctr" anchorCtr="0">
                <a:noAutofit/>
              </a:bodyPr>
              <a:lstStyle/>
              <a:p>
                <a:endParaRPr sz="2400"/>
              </a:p>
            </p:txBody>
          </p:sp>
          <p:sp>
            <p:nvSpPr>
              <p:cNvPr id="2621" name="Google Shape;2621;p77">
                <a:extLst>
                  <a:ext uri="{FF2B5EF4-FFF2-40B4-BE49-F238E27FC236}">
                    <a16:creationId xmlns:a16="http://schemas.microsoft.com/office/drawing/2014/main" id="{3853E91B-61F8-DB3A-FBA6-0F5754C43444}"/>
                  </a:ext>
                </a:extLst>
              </p:cNvPr>
              <p:cNvSpPr/>
              <p:nvPr/>
            </p:nvSpPr>
            <p:spPr>
              <a:xfrm>
                <a:off x="238125" y="1719650"/>
                <a:ext cx="3463725" cy="2275700"/>
              </a:xfrm>
              <a:custGeom>
                <a:avLst/>
                <a:gdLst/>
                <a:ahLst/>
                <a:cxnLst/>
                <a:rect l="l" t="t" r="r" b="b"/>
                <a:pathLst>
                  <a:path w="138549" h="91028" extrusionOk="0">
                    <a:moveTo>
                      <a:pt x="138515" y="0"/>
                    </a:moveTo>
                    <a:lnTo>
                      <a:pt x="138509" y="19726"/>
                    </a:lnTo>
                    <a:lnTo>
                      <a:pt x="138549" y="34006"/>
                    </a:lnTo>
                    <a:lnTo>
                      <a:pt x="138504" y="34032"/>
                    </a:lnTo>
                    <a:lnTo>
                      <a:pt x="138489" y="72750"/>
                    </a:lnTo>
                    <a:lnTo>
                      <a:pt x="104468" y="91028"/>
                    </a:lnTo>
                    <a:lnTo>
                      <a:pt x="0" y="91028"/>
                    </a:lnTo>
                    <a:lnTo>
                      <a:pt x="0" y="78343"/>
                    </a:lnTo>
                    <a:lnTo>
                      <a:pt x="19627" y="67363"/>
                    </a:lnTo>
                    <a:lnTo>
                      <a:pt x="136951" y="869"/>
                    </a:lnTo>
                    <a:lnTo>
                      <a:pt x="138452" y="0"/>
                    </a:lnTo>
                    <a:lnTo>
                      <a:pt x="138452" y="35"/>
                    </a:lnTo>
                    <a:close/>
                  </a:path>
                </a:pathLst>
              </a:custGeom>
              <a:solidFill>
                <a:srgbClr val="FFC885"/>
              </a:solidFill>
              <a:ln>
                <a:noFill/>
              </a:ln>
            </p:spPr>
            <p:txBody>
              <a:bodyPr spcFirstLastPara="1" wrap="square" lIns="121900" tIns="121900" rIns="121900" bIns="121900" anchor="ctr" anchorCtr="0">
                <a:noAutofit/>
              </a:bodyPr>
              <a:lstStyle/>
              <a:p>
                <a:endParaRPr sz="2400"/>
              </a:p>
            </p:txBody>
          </p:sp>
        </p:grpSp>
      </p:grpSp>
      <p:sp>
        <p:nvSpPr>
          <p:cNvPr id="2622" name="Google Shape;2622;p77">
            <a:extLst>
              <a:ext uri="{FF2B5EF4-FFF2-40B4-BE49-F238E27FC236}">
                <a16:creationId xmlns:a16="http://schemas.microsoft.com/office/drawing/2014/main" id="{A0DB86EF-1D6D-3F1F-4635-08EB2579471D}"/>
              </a:ext>
            </a:extLst>
          </p:cNvPr>
          <p:cNvSpPr txBox="1">
            <a:spLocks noGrp="1"/>
          </p:cNvSpPr>
          <p:nvPr>
            <p:ph type="title"/>
          </p:nvPr>
        </p:nvSpPr>
        <p:spPr>
          <a:xfrm>
            <a:off x="4598451" y="1218600"/>
            <a:ext cx="6622000" cy="3370000"/>
          </a:xfrm>
          <a:prstGeom prst="rect">
            <a:avLst/>
          </a:prstGeom>
        </p:spPr>
        <p:txBody>
          <a:bodyPr spcFirstLastPara="1" vert="horz" wrap="square" lIns="121900" tIns="121900" rIns="121900" bIns="121900" rtlCol="0" anchor="t" anchorCtr="0">
            <a:noAutofit/>
          </a:bodyPr>
          <a:lstStyle/>
          <a:p>
            <a:r>
              <a:rPr lang="es-ES" b="1" dirty="0">
                <a:latin typeface="Georgia" panose="02040502050405020303" pitchFamily="18" charset="0"/>
              </a:rPr>
              <a:t>Cuadrado mágico</a:t>
            </a:r>
          </a:p>
        </p:txBody>
      </p:sp>
      <p:grpSp>
        <p:nvGrpSpPr>
          <p:cNvPr id="2623" name="Google Shape;2623;p77">
            <a:extLst>
              <a:ext uri="{FF2B5EF4-FFF2-40B4-BE49-F238E27FC236}">
                <a16:creationId xmlns:a16="http://schemas.microsoft.com/office/drawing/2014/main" id="{3B688B94-2EEE-A769-47BC-545025DC0752}"/>
              </a:ext>
            </a:extLst>
          </p:cNvPr>
          <p:cNvGrpSpPr/>
          <p:nvPr/>
        </p:nvGrpSpPr>
        <p:grpSpPr>
          <a:xfrm>
            <a:off x="-654032" y="331068"/>
            <a:ext cx="6809891" cy="5249371"/>
            <a:chOff x="-490524" y="248301"/>
            <a:chExt cx="5107418" cy="3937028"/>
          </a:xfrm>
        </p:grpSpPr>
        <p:grpSp>
          <p:nvGrpSpPr>
            <p:cNvPr id="2624" name="Google Shape;2624;p77">
              <a:extLst>
                <a:ext uri="{FF2B5EF4-FFF2-40B4-BE49-F238E27FC236}">
                  <a16:creationId xmlns:a16="http://schemas.microsoft.com/office/drawing/2014/main" id="{5090F2A5-48D7-36DD-B8B1-4FADDC1DDA4E}"/>
                </a:ext>
              </a:extLst>
            </p:cNvPr>
            <p:cNvGrpSpPr/>
            <p:nvPr/>
          </p:nvGrpSpPr>
          <p:grpSpPr>
            <a:xfrm>
              <a:off x="-490524" y="504746"/>
              <a:ext cx="907702" cy="1220798"/>
              <a:chOff x="2650101" y="1080896"/>
              <a:chExt cx="907702" cy="1220798"/>
            </a:xfrm>
          </p:grpSpPr>
          <p:sp>
            <p:nvSpPr>
              <p:cNvPr id="2625" name="Google Shape;2625;p77">
                <a:extLst>
                  <a:ext uri="{FF2B5EF4-FFF2-40B4-BE49-F238E27FC236}">
                    <a16:creationId xmlns:a16="http://schemas.microsoft.com/office/drawing/2014/main" id="{D61BF31D-9A03-E651-11C5-F284E1059B58}"/>
                  </a:ext>
                </a:extLst>
              </p:cNvPr>
              <p:cNvSpPr/>
              <p:nvPr/>
            </p:nvSpPr>
            <p:spPr>
              <a:xfrm>
                <a:off x="2650101" y="1080896"/>
                <a:ext cx="455248" cy="1220798"/>
              </a:xfrm>
              <a:custGeom>
                <a:avLst/>
                <a:gdLst/>
                <a:ahLst/>
                <a:cxnLst/>
                <a:rect l="l" t="t" r="r" b="b"/>
                <a:pathLst>
                  <a:path w="13851" h="37143" extrusionOk="0">
                    <a:moveTo>
                      <a:pt x="13801" y="0"/>
                    </a:moveTo>
                    <a:lnTo>
                      <a:pt x="1" y="29141"/>
                    </a:lnTo>
                    <a:lnTo>
                      <a:pt x="13850" y="37142"/>
                    </a:lnTo>
                    <a:lnTo>
                      <a:pt x="13801" y="0"/>
                    </a:lnTo>
                    <a:close/>
                  </a:path>
                </a:pathLst>
              </a:custGeom>
              <a:solidFill>
                <a:srgbClr val="FF6688"/>
              </a:solidFill>
              <a:ln>
                <a:noFill/>
              </a:ln>
            </p:spPr>
            <p:txBody>
              <a:bodyPr spcFirstLastPara="1" wrap="square" lIns="121900" tIns="121900" rIns="121900" bIns="121900" anchor="ctr" anchorCtr="0">
                <a:noAutofit/>
              </a:bodyPr>
              <a:lstStyle/>
              <a:p>
                <a:endParaRPr sz="2400"/>
              </a:p>
            </p:txBody>
          </p:sp>
          <p:sp>
            <p:nvSpPr>
              <p:cNvPr id="2626" name="Google Shape;2626;p77">
                <a:extLst>
                  <a:ext uri="{FF2B5EF4-FFF2-40B4-BE49-F238E27FC236}">
                    <a16:creationId xmlns:a16="http://schemas.microsoft.com/office/drawing/2014/main" id="{107BC369-8E61-F101-C6F9-956C6031597F}"/>
                  </a:ext>
                </a:extLst>
              </p:cNvPr>
              <p:cNvSpPr/>
              <p:nvPr/>
            </p:nvSpPr>
            <p:spPr>
              <a:xfrm>
                <a:off x="3102621" y="1080896"/>
                <a:ext cx="455182" cy="1220798"/>
              </a:xfrm>
              <a:custGeom>
                <a:avLst/>
                <a:gdLst/>
                <a:ahLst/>
                <a:cxnLst/>
                <a:rect l="l" t="t" r="r" b="b"/>
                <a:pathLst>
                  <a:path w="13849" h="37143" extrusionOk="0">
                    <a:moveTo>
                      <a:pt x="50" y="0"/>
                    </a:moveTo>
                    <a:lnTo>
                      <a:pt x="0" y="37142"/>
                    </a:lnTo>
                    <a:lnTo>
                      <a:pt x="13849" y="29141"/>
                    </a:lnTo>
                    <a:lnTo>
                      <a:pt x="50" y="0"/>
                    </a:lnTo>
                    <a:close/>
                  </a:path>
                </a:pathLst>
              </a:custGeom>
              <a:solidFill>
                <a:srgbClr val="FF0000"/>
              </a:solidFill>
              <a:ln>
                <a:noFill/>
              </a:ln>
            </p:spPr>
            <p:txBody>
              <a:bodyPr spcFirstLastPara="1" wrap="square" lIns="121900" tIns="121900" rIns="121900" bIns="121900" anchor="ctr" anchorCtr="0">
                <a:noAutofit/>
              </a:bodyPr>
              <a:lstStyle/>
              <a:p>
                <a:endParaRPr sz="2400"/>
              </a:p>
            </p:txBody>
          </p:sp>
        </p:grpSp>
        <p:grpSp>
          <p:nvGrpSpPr>
            <p:cNvPr id="2627" name="Google Shape;2627;p77">
              <a:extLst>
                <a:ext uri="{FF2B5EF4-FFF2-40B4-BE49-F238E27FC236}">
                  <a16:creationId xmlns:a16="http://schemas.microsoft.com/office/drawing/2014/main" id="{50D825C4-889D-09F5-62C2-F4D96C66475C}"/>
                </a:ext>
              </a:extLst>
            </p:cNvPr>
            <p:cNvGrpSpPr/>
            <p:nvPr/>
          </p:nvGrpSpPr>
          <p:grpSpPr>
            <a:xfrm>
              <a:off x="786579" y="1754252"/>
              <a:ext cx="3830315" cy="2431078"/>
              <a:chOff x="786579" y="1754252"/>
              <a:chExt cx="3830315" cy="2431078"/>
            </a:xfrm>
          </p:grpSpPr>
          <p:sp>
            <p:nvSpPr>
              <p:cNvPr id="2628" name="Google Shape;2628;p77">
                <a:extLst>
                  <a:ext uri="{FF2B5EF4-FFF2-40B4-BE49-F238E27FC236}">
                    <a16:creationId xmlns:a16="http://schemas.microsoft.com/office/drawing/2014/main" id="{AEA4F8EA-812D-1445-1861-E8D121CFC829}"/>
                  </a:ext>
                </a:extLst>
              </p:cNvPr>
              <p:cNvSpPr/>
              <p:nvPr/>
            </p:nvSpPr>
            <p:spPr>
              <a:xfrm>
                <a:off x="850704" y="1754252"/>
                <a:ext cx="3250924" cy="1860366"/>
              </a:xfrm>
              <a:custGeom>
                <a:avLst/>
                <a:gdLst/>
                <a:ahLst/>
                <a:cxnLst/>
                <a:rect l="l" t="t" r="r" b="b"/>
                <a:pathLst>
                  <a:path w="98910" h="56602" extrusionOk="0">
                    <a:moveTo>
                      <a:pt x="55835" y="0"/>
                    </a:moveTo>
                    <a:lnTo>
                      <a:pt x="1" y="32046"/>
                    </a:lnTo>
                    <a:lnTo>
                      <a:pt x="44097" y="56601"/>
                    </a:lnTo>
                    <a:lnTo>
                      <a:pt x="98909" y="24866"/>
                    </a:lnTo>
                    <a:lnTo>
                      <a:pt x="55835"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29" name="Google Shape;2629;p77">
                <a:extLst>
                  <a:ext uri="{FF2B5EF4-FFF2-40B4-BE49-F238E27FC236}">
                    <a16:creationId xmlns:a16="http://schemas.microsoft.com/office/drawing/2014/main" id="{4DE9E3F1-AC21-0918-D3F0-6C0F1237D241}"/>
                  </a:ext>
                </a:extLst>
              </p:cNvPr>
              <p:cNvSpPr/>
              <p:nvPr/>
            </p:nvSpPr>
            <p:spPr>
              <a:xfrm>
                <a:off x="928863" y="1796257"/>
                <a:ext cx="1839824" cy="1060273"/>
              </a:xfrm>
              <a:custGeom>
                <a:avLst/>
                <a:gdLst/>
                <a:ahLst/>
                <a:cxnLst/>
                <a:rect l="l" t="t" r="r" b="b"/>
                <a:pathLst>
                  <a:path w="55977" h="32259" extrusionOk="0">
                    <a:moveTo>
                      <a:pt x="55672" y="1"/>
                    </a:moveTo>
                    <a:lnTo>
                      <a:pt x="0" y="32091"/>
                    </a:lnTo>
                    <a:lnTo>
                      <a:pt x="320" y="32259"/>
                    </a:lnTo>
                    <a:lnTo>
                      <a:pt x="55976" y="168"/>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0" name="Google Shape;2630;p77">
                <a:extLst>
                  <a:ext uri="{FF2B5EF4-FFF2-40B4-BE49-F238E27FC236}">
                    <a16:creationId xmlns:a16="http://schemas.microsoft.com/office/drawing/2014/main" id="{007BC3CB-ABD5-DE39-9B59-DA97FFB82121}"/>
                  </a:ext>
                </a:extLst>
              </p:cNvPr>
              <p:cNvSpPr/>
              <p:nvPr/>
            </p:nvSpPr>
            <p:spPr>
              <a:xfrm>
                <a:off x="1016455" y="1845295"/>
                <a:ext cx="1839758" cy="1060273"/>
              </a:xfrm>
              <a:custGeom>
                <a:avLst/>
                <a:gdLst/>
                <a:ahLst/>
                <a:cxnLst/>
                <a:rect l="l" t="t" r="r" b="b"/>
                <a:pathLst>
                  <a:path w="55975" h="32259" extrusionOk="0">
                    <a:moveTo>
                      <a:pt x="55670" y="0"/>
                    </a:moveTo>
                    <a:lnTo>
                      <a:pt x="0" y="32091"/>
                    </a:lnTo>
                    <a:lnTo>
                      <a:pt x="319" y="32259"/>
                    </a:lnTo>
                    <a:lnTo>
                      <a:pt x="55975" y="168"/>
                    </a:lnTo>
                    <a:lnTo>
                      <a:pt x="55670"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1" name="Google Shape;2631;p77">
                <a:extLst>
                  <a:ext uri="{FF2B5EF4-FFF2-40B4-BE49-F238E27FC236}">
                    <a16:creationId xmlns:a16="http://schemas.microsoft.com/office/drawing/2014/main" id="{C5084887-0796-4BA0-967D-9252763D784B}"/>
                  </a:ext>
                </a:extLst>
              </p:cNvPr>
              <p:cNvSpPr/>
              <p:nvPr/>
            </p:nvSpPr>
            <p:spPr>
              <a:xfrm>
                <a:off x="1103981" y="1893807"/>
                <a:ext cx="1839824" cy="1060306"/>
              </a:xfrm>
              <a:custGeom>
                <a:avLst/>
                <a:gdLst/>
                <a:ahLst/>
                <a:cxnLst/>
                <a:rect l="l" t="t" r="r" b="b"/>
                <a:pathLst>
                  <a:path w="55977" h="32260" extrusionOk="0">
                    <a:moveTo>
                      <a:pt x="55672" y="1"/>
                    </a:moveTo>
                    <a:lnTo>
                      <a:pt x="1" y="32092"/>
                    </a:lnTo>
                    <a:lnTo>
                      <a:pt x="321" y="32259"/>
                    </a:lnTo>
                    <a:lnTo>
                      <a:pt x="55977" y="169"/>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2" name="Google Shape;2632;p77">
                <a:extLst>
                  <a:ext uri="{FF2B5EF4-FFF2-40B4-BE49-F238E27FC236}">
                    <a16:creationId xmlns:a16="http://schemas.microsoft.com/office/drawing/2014/main" id="{4731E19F-20D2-3C3A-78E9-06A4575326FF}"/>
                  </a:ext>
                </a:extLst>
              </p:cNvPr>
              <p:cNvSpPr/>
              <p:nvPr/>
            </p:nvSpPr>
            <p:spPr>
              <a:xfrm>
                <a:off x="1191540" y="1942386"/>
                <a:ext cx="1839824" cy="1060240"/>
              </a:xfrm>
              <a:custGeom>
                <a:avLst/>
                <a:gdLst/>
                <a:ahLst/>
                <a:cxnLst/>
                <a:rect l="l" t="t" r="r" b="b"/>
                <a:pathLst>
                  <a:path w="55977" h="32258" extrusionOk="0">
                    <a:moveTo>
                      <a:pt x="55672" y="0"/>
                    </a:moveTo>
                    <a:lnTo>
                      <a:pt x="0" y="32091"/>
                    </a:lnTo>
                    <a:lnTo>
                      <a:pt x="321" y="32257"/>
                    </a:lnTo>
                    <a:lnTo>
                      <a:pt x="55976" y="167"/>
                    </a:lnTo>
                    <a:lnTo>
                      <a:pt x="55672"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3" name="Google Shape;2633;p77">
                <a:extLst>
                  <a:ext uri="{FF2B5EF4-FFF2-40B4-BE49-F238E27FC236}">
                    <a16:creationId xmlns:a16="http://schemas.microsoft.com/office/drawing/2014/main" id="{6B922CB1-9CF4-23EB-87C5-73C48AA73EB4}"/>
                  </a:ext>
                </a:extLst>
              </p:cNvPr>
              <p:cNvSpPr/>
              <p:nvPr/>
            </p:nvSpPr>
            <p:spPr>
              <a:xfrm>
                <a:off x="1279132" y="1990898"/>
                <a:ext cx="1839791" cy="1060306"/>
              </a:xfrm>
              <a:custGeom>
                <a:avLst/>
                <a:gdLst/>
                <a:ahLst/>
                <a:cxnLst/>
                <a:rect l="l" t="t" r="r" b="b"/>
                <a:pathLst>
                  <a:path w="55976" h="32260" extrusionOk="0">
                    <a:moveTo>
                      <a:pt x="55671" y="1"/>
                    </a:moveTo>
                    <a:lnTo>
                      <a:pt x="0" y="32091"/>
                    </a:lnTo>
                    <a:lnTo>
                      <a:pt x="319" y="32259"/>
                    </a:lnTo>
                    <a:lnTo>
                      <a:pt x="55975" y="169"/>
                    </a:lnTo>
                    <a:lnTo>
                      <a:pt x="55671"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4" name="Google Shape;2634;p77">
                <a:extLst>
                  <a:ext uri="{FF2B5EF4-FFF2-40B4-BE49-F238E27FC236}">
                    <a16:creationId xmlns:a16="http://schemas.microsoft.com/office/drawing/2014/main" id="{24D860B1-F4AA-F179-921D-71D8B73F73FE}"/>
                  </a:ext>
                </a:extLst>
              </p:cNvPr>
              <p:cNvSpPr/>
              <p:nvPr/>
            </p:nvSpPr>
            <p:spPr>
              <a:xfrm>
                <a:off x="1366691" y="2039936"/>
                <a:ext cx="1839824" cy="1060306"/>
              </a:xfrm>
              <a:custGeom>
                <a:avLst/>
                <a:gdLst/>
                <a:ahLst/>
                <a:cxnLst/>
                <a:rect l="l" t="t" r="r" b="b"/>
                <a:pathLst>
                  <a:path w="55977" h="32260" extrusionOk="0">
                    <a:moveTo>
                      <a:pt x="55671" y="1"/>
                    </a:moveTo>
                    <a:lnTo>
                      <a:pt x="0" y="32091"/>
                    </a:lnTo>
                    <a:lnTo>
                      <a:pt x="319" y="32259"/>
                    </a:lnTo>
                    <a:lnTo>
                      <a:pt x="55976" y="167"/>
                    </a:lnTo>
                    <a:lnTo>
                      <a:pt x="55671"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5" name="Google Shape;2635;p77">
                <a:extLst>
                  <a:ext uri="{FF2B5EF4-FFF2-40B4-BE49-F238E27FC236}">
                    <a16:creationId xmlns:a16="http://schemas.microsoft.com/office/drawing/2014/main" id="{88C0989F-5898-0B06-27CC-1CAA9E425FE7}"/>
                  </a:ext>
                </a:extLst>
              </p:cNvPr>
              <p:cNvSpPr/>
              <p:nvPr/>
            </p:nvSpPr>
            <p:spPr>
              <a:xfrm>
                <a:off x="1454217" y="2088975"/>
                <a:ext cx="1839824" cy="1060306"/>
              </a:xfrm>
              <a:custGeom>
                <a:avLst/>
                <a:gdLst/>
                <a:ahLst/>
                <a:cxnLst/>
                <a:rect l="l" t="t" r="r" b="b"/>
                <a:pathLst>
                  <a:path w="55977" h="32260" extrusionOk="0">
                    <a:moveTo>
                      <a:pt x="55672" y="1"/>
                    </a:moveTo>
                    <a:lnTo>
                      <a:pt x="1" y="32091"/>
                    </a:lnTo>
                    <a:lnTo>
                      <a:pt x="321" y="32259"/>
                    </a:lnTo>
                    <a:lnTo>
                      <a:pt x="55977"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6" name="Google Shape;2636;p77">
                <a:extLst>
                  <a:ext uri="{FF2B5EF4-FFF2-40B4-BE49-F238E27FC236}">
                    <a16:creationId xmlns:a16="http://schemas.microsoft.com/office/drawing/2014/main" id="{1F3BE96D-DF07-9867-FBD3-6AA00B24327F}"/>
                  </a:ext>
                </a:extLst>
              </p:cNvPr>
              <p:cNvSpPr/>
              <p:nvPr/>
            </p:nvSpPr>
            <p:spPr>
              <a:xfrm>
                <a:off x="1541776" y="2138013"/>
                <a:ext cx="1839824" cy="1060240"/>
              </a:xfrm>
              <a:custGeom>
                <a:avLst/>
                <a:gdLst/>
                <a:ahLst/>
                <a:cxnLst/>
                <a:rect l="l" t="t" r="r" b="b"/>
                <a:pathLst>
                  <a:path w="55977" h="32258" extrusionOk="0">
                    <a:moveTo>
                      <a:pt x="55672" y="1"/>
                    </a:moveTo>
                    <a:lnTo>
                      <a:pt x="0" y="32091"/>
                    </a:lnTo>
                    <a:lnTo>
                      <a:pt x="321" y="32258"/>
                    </a:lnTo>
                    <a:lnTo>
                      <a:pt x="55976"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7" name="Google Shape;2637;p77">
                <a:extLst>
                  <a:ext uri="{FF2B5EF4-FFF2-40B4-BE49-F238E27FC236}">
                    <a16:creationId xmlns:a16="http://schemas.microsoft.com/office/drawing/2014/main" id="{E2287437-8086-497B-9C46-1ADDD02463C0}"/>
                  </a:ext>
                </a:extLst>
              </p:cNvPr>
              <p:cNvSpPr/>
              <p:nvPr/>
            </p:nvSpPr>
            <p:spPr>
              <a:xfrm>
                <a:off x="1629368" y="2187051"/>
                <a:ext cx="1839791" cy="1060240"/>
              </a:xfrm>
              <a:custGeom>
                <a:avLst/>
                <a:gdLst/>
                <a:ahLst/>
                <a:cxnLst/>
                <a:rect l="l" t="t" r="r" b="b"/>
                <a:pathLst>
                  <a:path w="55976" h="32258" extrusionOk="0">
                    <a:moveTo>
                      <a:pt x="55672" y="1"/>
                    </a:moveTo>
                    <a:lnTo>
                      <a:pt x="0" y="32091"/>
                    </a:lnTo>
                    <a:lnTo>
                      <a:pt x="319" y="32258"/>
                    </a:lnTo>
                    <a:lnTo>
                      <a:pt x="55975"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8" name="Google Shape;2638;p77">
                <a:extLst>
                  <a:ext uri="{FF2B5EF4-FFF2-40B4-BE49-F238E27FC236}">
                    <a16:creationId xmlns:a16="http://schemas.microsoft.com/office/drawing/2014/main" id="{EB4EDE8C-C1D8-C35D-317C-04722033F0DC}"/>
                  </a:ext>
                </a:extLst>
              </p:cNvPr>
              <p:cNvSpPr/>
              <p:nvPr/>
            </p:nvSpPr>
            <p:spPr>
              <a:xfrm>
                <a:off x="1716894" y="2236090"/>
                <a:ext cx="1839857" cy="1060240"/>
              </a:xfrm>
              <a:custGeom>
                <a:avLst/>
                <a:gdLst/>
                <a:ahLst/>
                <a:cxnLst/>
                <a:rect l="l" t="t" r="r" b="b"/>
                <a:pathLst>
                  <a:path w="55978" h="32258" extrusionOk="0">
                    <a:moveTo>
                      <a:pt x="55672" y="1"/>
                    </a:moveTo>
                    <a:lnTo>
                      <a:pt x="1" y="32091"/>
                    </a:lnTo>
                    <a:lnTo>
                      <a:pt x="321" y="32258"/>
                    </a:lnTo>
                    <a:lnTo>
                      <a:pt x="55977"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9" name="Google Shape;2639;p77">
                <a:extLst>
                  <a:ext uri="{FF2B5EF4-FFF2-40B4-BE49-F238E27FC236}">
                    <a16:creationId xmlns:a16="http://schemas.microsoft.com/office/drawing/2014/main" id="{EFC94D6B-48CE-397E-0C22-6A7506D5B069}"/>
                  </a:ext>
                </a:extLst>
              </p:cNvPr>
              <p:cNvSpPr/>
              <p:nvPr/>
            </p:nvSpPr>
            <p:spPr>
              <a:xfrm>
                <a:off x="1803993" y="2284635"/>
                <a:ext cx="1839791" cy="1060207"/>
              </a:xfrm>
              <a:custGeom>
                <a:avLst/>
                <a:gdLst/>
                <a:ahLst/>
                <a:cxnLst/>
                <a:rect l="l" t="t" r="r" b="b"/>
                <a:pathLst>
                  <a:path w="55976" h="32257" extrusionOk="0">
                    <a:moveTo>
                      <a:pt x="55671" y="0"/>
                    </a:moveTo>
                    <a:lnTo>
                      <a:pt x="0" y="32090"/>
                    </a:lnTo>
                    <a:lnTo>
                      <a:pt x="319" y="32257"/>
                    </a:lnTo>
                    <a:lnTo>
                      <a:pt x="55975" y="167"/>
                    </a:lnTo>
                    <a:lnTo>
                      <a:pt x="55671"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0" name="Google Shape;2640;p77">
                <a:extLst>
                  <a:ext uri="{FF2B5EF4-FFF2-40B4-BE49-F238E27FC236}">
                    <a16:creationId xmlns:a16="http://schemas.microsoft.com/office/drawing/2014/main" id="{C8E1FDCB-DB51-13C4-FA85-FEBF7002CCE6}"/>
                  </a:ext>
                </a:extLst>
              </p:cNvPr>
              <p:cNvSpPr/>
              <p:nvPr/>
            </p:nvSpPr>
            <p:spPr>
              <a:xfrm>
                <a:off x="1891552" y="2333147"/>
                <a:ext cx="1839824" cy="1060273"/>
              </a:xfrm>
              <a:custGeom>
                <a:avLst/>
                <a:gdLst/>
                <a:ahLst/>
                <a:cxnLst/>
                <a:rect l="l" t="t" r="r" b="b"/>
                <a:pathLst>
                  <a:path w="55977" h="32259" extrusionOk="0">
                    <a:moveTo>
                      <a:pt x="55671" y="0"/>
                    </a:moveTo>
                    <a:lnTo>
                      <a:pt x="0" y="32091"/>
                    </a:lnTo>
                    <a:lnTo>
                      <a:pt x="320" y="32259"/>
                    </a:lnTo>
                    <a:lnTo>
                      <a:pt x="55976" y="168"/>
                    </a:lnTo>
                    <a:lnTo>
                      <a:pt x="55671"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1" name="Google Shape;2641;p77">
                <a:extLst>
                  <a:ext uri="{FF2B5EF4-FFF2-40B4-BE49-F238E27FC236}">
                    <a16:creationId xmlns:a16="http://schemas.microsoft.com/office/drawing/2014/main" id="{0CD24B3A-77C9-C524-5844-F32E8DA1E52D}"/>
                  </a:ext>
                </a:extLst>
              </p:cNvPr>
              <p:cNvSpPr/>
              <p:nvPr/>
            </p:nvSpPr>
            <p:spPr>
              <a:xfrm>
                <a:off x="1978618" y="2381200"/>
                <a:ext cx="1839791" cy="1060240"/>
              </a:xfrm>
              <a:custGeom>
                <a:avLst/>
                <a:gdLst/>
                <a:ahLst/>
                <a:cxnLst/>
                <a:rect l="l" t="t" r="r" b="b"/>
                <a:pathLst>
                  <a:path w="55976" h="32258" extrusionOk="0">
                    <a:moveTo>
                      <a:pt x="55671" y="0"/>
                    </a:moveTo>
                    <a:lnTo>
                      <a:pt x="0" y="32091"/>
                    </a:lnTo>
                    <a:lnTo>
                      <a:pt x="319" y="32257"/>
                    </a:lnTo>
                    <a:lnTo>
                      <a:pt x="55975" y="167"/>
                    </a:lnTo>
                    <a:lnTo>
                      <a:pt x="55671"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2" name="Google Shape;2642;p77">
                <a:extLst>
                  <a:ext uri="{FF2B5EF4-FFF2-40B4-BE49-F238E27FC236}">
                    <a16:creationId xmlns:a16="http://schemas.microsoft.com/office/drawing/2014/main" id="{0981BC9E-0977-5511-BF85-7AD4D673D0DF}"/>
                  </a:ext>
                </a:extLst>
              </p:cNvPr>
              <p:cNvSpPr/>
              <p:nvPr/>
            </p:nvSpPr>
            <p:spPr>
              <a:xfrm>
                <a:off x="2067656" y="2430205"/>
                <a:ext cx="1839824" cy="1060273"/>
              </a:xfrm>
              <a:custGeom>
                <a:avLst/>
                <a:gdLst/>
                <a:ahLst/>
                <a:cxnLst/>
                <a:rect l="l" t="t" r="r" b="b"/>
                <a:pathLst>
                  <a:path w="55977" h="32259" extrusionOk="0">
                    <a:moveTo>
                      <a:pt x="55672" y="0"/>
                    </a:moveTo>
                    <a:lnTo>
                      <a:pt x="1" y="32090"/>
                    </a:lnTo>
                    <a:lnTo>
                      <a:pt x="321" y="32258"/>
                    </a:lnTo>
                    <a:lnTo>
                      <a:pt x="55977" y="168"/>
                    </a:lnTo>
                    <a:lnTo>
                      <a:pt x="55672"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3" name="Google Shape;2643;p77">
                <a:extLst>
                  <a:ext uri="{FF2B5EF4-FFF2-40B4-BE49-F238E27FC236}">
                    <a16:creationId xmlns:a16="http://schemas.microsoft.com/office/drawing/2014/main" id="{2A4C3140-281A-272A-A89D-A0C32E448E77}"/>
                  </a:ext>
                </a:extLst>
              </p:cNvPr>
              <p:cNvSpPr/>
              <p:nvPr/>
            </p:nvSpPr>
            <p:spPr>
              <a:xfrm>
                <a:off x="2242281" y="2527296"/>
                <a:ext cx="1839791" cy="1060273"/>
              </a:xfrm>
              <a:custGeom>
                <a:avLst/>
                <a:gdLst/>
                <a:ahLst/>
                <a:cxnLst/>
                <a:rect l="l" t="t" r="r" b="b"/>
                <a:pathLst>
                  <a:path w="55976" h="32259" extrusionOk="0">
                    <a:moveTo>
                      <a:pt x="55672" y="0"/>
                    </a:moveTo>
                    <a:lnTo>
                      <a:pt x="1" y="32090"/>
                    </a:lnTo>
                    <a:lnTo>
                      <a:pt x="320" y="32258"/>
                    </a:lnTo>
                    <a:lnTo>
                      <a:pt x="55975" y="168"/>
                    </a:lnTo>
                    <a:lnTo>
                      <a:pt x="55672"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4" name="Google Shape;2644;p77">
                <a:extLst>
                  <a:ext uri="{FF2B5EF4-FFF2-40B4-BE49-F238E27FC236}">
                    <a16:creationId xmlns:a16="http://schemas.microsoft.com/office/drawing/2014/main" id="{9901DA15-0F44-BE87-6452-C2BCFB3695EC}"/>
                  </a:ext>
                </a:extLst>
              </p:cNvPr>
              <p:cNvSpPr/>
              <p:nvPr/>
            </p:nvSpPr>
            <p:spPr>
              <a:xfrm>
                <a:off x="2154722" y="2479243"/>
                <a:ext cx="1839791" cy="1060273"/>
              </a:xfrm>
              <a:custGeom>
                <a:avLst/>
                <a:gdLst/>
                <a:ahLst/>
                <a:cxnLst/>
                <a:rect l="l" t="t" r="r" b="b"/>
                <a:pathLst>
                  <a:path w="55976" h="32259" extrusionOk="0">
                    <a:moveTo>
                      <a:pt x="55671" y="0"/>
                    </a:moveTo>
                    <a:lnTo>
                      <a:pt x="1" y="32092"/>
                    </a:lnTo>
                    <a:lnTo>
                      <a:pt x="320" y="32258"/>
                    </a:lnTo>
                    <a:lnTo>
                      <a:pt x="55976" y="168"/>
                    </a:lnTo>
                    <a:lnTo>
                      <a:pt x="55671"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45" name="Google Shape;2645;p77">
                <a:extLst>
                  <a:ext uri="{FF2B5EF4-FFF2-40B4-BE49-F238E27FC236}">
                    <a16:creationId xmlns:a16="http://schemas.microsoft.com/office/drawing/2014/main" id="{8B4C3337-D755-2DDC-E89D-EF1D2FB9E7FC}"/>
                  </a:ext>
                </a:extLst>
              </p:cNvPr>
              <p:cNvSpPr/>
              <p:nvPr/>
            </p:nvSpPr>
            <p:spPr>
              <a:xfrm>
                <a:off x="2567702" y="1816109"/>
                <a:ext cx="1430854" cy="821293"/>
              </a:xfrm>
              <a:custGeom>
                <a:avLst/>
                <a:gdLst/>
                <a:ahLst/>
                <a:cxnLst/>
                <a:rect l="l" t="t" r="r" b="b"/>
                <a:pathLst>
                  <a:path w="43534" h="24988" extrusionOk="0">
                    <a:moveTo>
                      <a:pt x="314" y="1"/>
                    </a:moveTo>
                    <a:lnTo>
                      <a:pt x="0" y="182"/>
                    </a:lnTo>
                    <a:lnTo>
                      <a:pt x="43206"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6" name="Google Shape;2646;p77">
                <a:extLst>
                  <a:ext uri="{FF2B5EF4-FFF2-40B4-BE49-F238E27FC236}">
                    <a16:creationId xmlns:a16="http://schemas.microsoft.com/office/drawing/2014/main" id="{20C64805-0947-B4B7-ABDA-4E5043F691F8}"/>
                  </a:ext>
                </a:extLst>
              </p:cNvPr>
              <p:cNvSpPr/>
              <p:nvPr/>
            </p:nvSpPr>
            <p:spPr>
              <a:xfrm>
                <a:off x="2470612" y="1874186"/>
                <a:ext cx="1430854" cy="821293"/>
              </a:xfrm>
              <a:custGeom>
                <a:avLst/>
                <a:gdLst/>
                <a:ahLst/>
                <a:cxnLst/>
                <a:rect l="l" t="t" r="r" b="b"/>
                <a:pathLst>
                  <a:path w="43534" h="24988" extrusionOk="0">
                    <a:moveTo>
                      <a:pt x="314" y="0"/>
                    </a:moveTo>
                    <a:lnTo>
                      <a:pt x="1" y="180"/>
                    </a:lnTo>
                    <a:lnTo>
                      <a:pt x="43208"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7" name="Google Shape;2647;p77">
                <a:extLst>
                  <a:ext uri="{FF2B5EF4-FFF2-40B4-BE49-F238E27FC236}">
                    <a16:creationId xmlns:a16="http://schemas.microsoft.com/office/drawing/2014/main" id="{D2193859-8AF2-D7C8-0910-9EB38E695B3F}"/>
                  </a:ext>
                </a:extLst>
              </p:cNvPr>
              <p:cNvSpPr/>
              <p:nvPr/>
            </p:nvSpPr>
            <p:spPr>
              <a:xfrm>
                <a:off x="2370070" y="1930718"/>
                <a:ext cx="1430821" cy="821293"/>
              </a:xfrm>
              <a:custGeom>
                <a:avLst/>
                <a:gdLst/>
                <a:ahLst/>
                <a:cxnLst/>
                <a:rect l="l" t="t" r="r" b="b"/>
                <a:pathLst>
                  <a:path w="43533" h="24988" extrusionOk="0">
                    <a:moveTo>
                      <a:pt x="314" y="0"/>
                    </a:moveTo>
                    <a:lnTo>
                      <a:pt x="0" y="180"/>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8" name="Google Shape;2648;p77">
                <a:extLst>
                  <a:ext uri="{FF2B5EF4-FFF2-40B4-BE49-F238E27FC236}">
                    <a16:creationId xmlns:a16="http://schemas.microsoft.com/office/drawing/2014/main" id="{A1DC39F7-B909-000A-181C-4F88872BE7DC}"/>
                  </a:ext>
                </a:extLst>
              </p:cNvPr>
              <p:cNvSpPr/>
              <p:nvPr/>
            </p:nvSpPr>
            <p:spPr>
              <a:xfrm>
                <a:off x="2269495" y="1987217"/>
                <a:ext cx="1430854" cy="821359"/>
              </a:xfrm>
              <a:custGeom>
                <a:avLst/>
                <a:gdLst/>
                <a:ahLst/>
                <a:cxnLst/>
                <a:rect l="l" t="t" r="r" b="b"/>
                <a:pathLst>
                  <a:path w="43534" h="24990" extrusionOk="0">
                    <a:moveTo>
                      <a:pt x="314" y="1"/>
                    </a:moveTo>
                    <a:lnTo>
                      <a:pt x="1" y="182"/>
                    </a:lnTo>
                    <a:lnTo>
                      <a:pt x="43206" y="24989"/>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9" name="Google Shape;2649;p77">
                <a:extLst>
                  <a:ext uri="{FF2B5EF4-FFF2-40B4-BE49-F238E27FC236}">
                    <a16:creationId xmlns:a16="http://schemas.microsoft.com/office/drawing/2014/main" id="{C519487C-D6B7-3241-4737-81AC8DC2599F}"/>
                  </a:ext>
                </a:extLst>
              </p:cNvPr>
              <p:cNvSpPr/>
              <p:nvPr/>
            </p:nvSpPr>
            <p:spPr>
              <a:xfrm>
                <a:off x="2172405" y="2045294"/>
                <a:ext cx="1430854" cy="821293"/>
              </a:xfrm>
              <a:custGeom>
                <a:avLst/>
                <a:gdLst/>
                <a:ahLst/>
                <a:cxnLst/>
                <a:rect l="l" t="t" r="r" b="b"/>
                <a:pathLst>
                  <a:path w="43534" h="24988" extrusionOk="0">
                    <a:moveTo>
                      <a:pt x="314" y="1"/>
                    </a:moveTo>
                    <a:lnTo>
                      <a:pt x="1" y="180"/>
                    </a:lnTo>
                    <a:lnTo>
                      <a:pt x="43208"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0" name="Google Shape;2650;p77">
                <a:extLst>
                  <a:ext uri="{FF2B5EF4-FFF2-40B4-BE49-F238E27FC236}">
                    <a16:creationId xmlns:a16="http://schemas.microsoft.com/office/drawing/2014/main" id="{FC09D4F3-4EC6-40ED-9BA1-7118310EDBEB}"/>
                  </a:ext>
                </a:extLst>
              </p:cNvPr>
              <p:cNvSpPr/>
              <p:nvPr/>
            </p:nvSpPr>
            <p:spPr>
              <a:xfrm>
                <a:off x="2072849" y="2101300"/>
                <a:ext cx="1430821" cy="821359"/>
              </a:xfrm>
              <a:custGeom>
                <a:avLst/>
                <a:gdLst/>
                <a:ahLst/>
                <a:cxnLst/>
                <a:rect l="l" t="t" r="r" b="b"/>
                <a:pathLst>
                  <a:path w="43533" h="24990" extrusionOk="0">
                    <a:moveTo>
                      <a:pt x="314" y="1"/>
                    </a:moveTo>
                    <a:lnTo>
                      <a:pt x="0" y="182"/>
                    </a:lnTo>
                    <a:lnTo>
                      <a:pt x="43207"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1" name="Google Shape;2651;p77">
                <a:extLst>
                  <a:ext uri="{FF2B5EF4-FFF2-40B4-BE49-F238E27FC236}">
                    <a16:creationId xmlns:a16="http://schemas.microsoft.com/office/drawing/2014/main" id="{B6EC821D-93B1-A4F9-29A1-A281D31FC64B}"/>
                  </a:ext>
                </a:extLst>
              </p:cNvPr>
              <p:cNvSpPr/>
              <p:nvPr/>
            </p:nvSpPr>
            <p:spPr>
              <a:xfrm>
                <a:off x="1973786" y="2159837"/>
                <a:ext cx="1430821" cy="821359"/>
              </a:xfrm>
              <a:custGeom>
                <a:avLst/>
                <a:gdLst/>
                <a:ahLst/>
                <a:cxnLst/>
                <a:rect l="l" t="t" r="r" b="b"/>
                <a:pathLst>
                  <a:path w="43533" h="24990" extrusionOk="0">
                    <a:moveTo>
                      <a:pt x="314" y="1"/>
                    </a:moveTo>
                    <a:lnTo>
                      <a:pt x="0" y="182"/>
                    </a:lnTo>
                    <a:lnTo>
                      <a:pt x="43206"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2" name="Google Shape;2652;p77">
                <a:extLst>
                  <a:ext uri="{FF2B5EF4-FFF2-40B4-BE49-F238E27FC236}">
                    <a16:creationId xmlns:a16="http://schemas.microsoft.com/office/drawing/2014/main" id="{68F2CFFF-E042-8179-1A01-9AAED036AC17}"/>
                  </a:ext>
                </a:extLst>
              </p:cNvPr>
              <p:cNvSpPr/>
              <p:nvPr/>
            </p:nvSpPr>
            <p:spPr>
              <a:xfrm>
                <a:off x="1875710" y="2217388"/>
                <a:ext cx="1430821" cy="821293"/>
              </a:xfrm>
              <a:custGeom>
                <a:avLst/>
                <a:gdLst/>
                <a:ahLst/>
                <a:cxnLst/>
                <a:rect l="l" t="t" r="r" b="b"/>
                <a:pathLst>
                  <a:path w="43533" h="24988" extrusionOk="0">
                    <a:moveTo>
                      <a:pt x="314" y="1"/>
                    </a:moveTo>
                    <a:lnTo>
                      <a:pt x="0" y="180"/>
                    </a:lnTo>
                    <a:lnTo>
                      <a:pt x="43207"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3" name="Google Shape;2653;p77">
                <a:extLst>
                  <a:ext uri="{FF2B5EF4-FFF2-40B4-BE49-F238E27FC236}">
                    <a16:creationId xmlns:a16="http://schemas.microsoft.com/office/drawing/2014/main" id="{295A4171-ACA4-70CF-78D4-C0B9C2D9C385}"/>
                  </a:ext>
                </a:extLst>
              </p:cNvPr>
              <p:cNvSpPr/>
              <p:nvPr/>
            </p:nvSpPr>
            <p:spPr>
              <a:xfrm>
                <a:off x="1775661" y="2273953"/>
                <a:ext cx="1430854" cy="821326"/>
              </a:xfrm>
              <a:custGeom>
                <a:avLst/>
                <a:gdLst/>
                <a:ahLst/>
                <a:cxnLst/>
                <a:rect l="l" t="t" r="r" b="b"/>
                <a:pathLst>
                  <a:path w="43534" h="24989" extrusionOk="0">
                    <a:moveTo>
                      <a:pt x="314" y="1"/>
                    </a:moveTo>
                    <a:lnTo>
                      <a:pt x="0" y="181"/>
                    </a:lnTo>
                    <a:lnTo>
                      <a:pt x="43206"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4" name="Google Shape;2654;p77">
                <a:extLst>
                  <a:ext uri="{FF2B5EF4-FFF2-40B4-BE49-F238E27FC236}">
                    <a16:creationId xmlns:a16="http://schemas.microsoft.com/office/drawing/2014/main" id="{910D4292-7EC2-3674-D183-212FE325D217}"/>
                  </a:ext>
                </a:extLst>
              </p:cNvPr>
              <p:cNvSpPr/>
              <p:nvPr/>
            </p:nvSpPr>
            <p:spPr>
              <a:xfrm>
                <a:off x="1678110" y="2331471"/>
                <a:ext cx="1430788" cy="821293"/>
              </a:xfrm>
              <a:custGeom>
                <a:avLst/>
                <a:gdLst/>
                <a:ahLst/>
                <a:cxnLst/>
                <a:rect l="l" t="t" r="r" b="b"/>
                <a:pathLst>
                  <a:path w="43532" h="24988" extrusionOk="0">
                    <a:moveTo>
                      <a:pt x="313" y="1"/>
                    </a:moveTo>
                    <a:lnTo>
                      <a:pt x="0" y="180"/>
                    </a:lnTo>
                    <a:lnTo>
                      <a:pt x="43206" y="24988"/>
                    </a:lnTo>
                    <a:lnTo>
                      <a:pt x="43532" y="24789"/>
                    </a:lnTo>
                    <a:lnTo>
                      <a:pt x="313"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5" name="Google Shape;2655;p77">
                <a:extLst>
                  <a:ext uri="{FF2B5EF4-FFF2-40B4-BE49-F238E27FC236}">
                    <a16:creationId xmlns:a16="http://schemas.microsoft.com/office/drawing/2014/main" id="{F3F29C95-B9D9-757D-4198-FB76D6E9845C}"/>
                  </a:ext>
                </a:extLst>
              </p:cNvPr>
              <p:cNvSpPr/>
              <p:nvPr/>
            </p:nvSpPr>
            <p:spPr>
              <a:xfrm>
                <a:off x="1578029" y="2388529"/>
                <a:ext cx="1430821" cy="821293"/>
              </a:xfrm>
              <a:custGeom>
                <a:avLst/>
                <a:gdLst/>
                <a:ahLst/>
                <a:cxnLst/>
                <a:rect l="l" t="t" r="r" b="b"/>
                <a:pathLst>
                  <a:path w="43533" h="24988" extrusionOk="0">
                    <a:moveTo>
                      <a:pt x="314" y="0"/>
                    </a:moveTo>
                    <a:lnTo>
                      <a:pt x="0" y="181"/>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6" name="Google Shape;2656;p77">
                <a:extLst>
                  <a:ext uri="{FF2B5EF4-FFF2-40B4-BE49-F238E27FC236}">
                    <a16:creationId xmlns:a16="http://schemas.microsoft.com/office/drawing/2014/main" id="{F244AB5A-4CDD-A966-64DB-8B59ACD02474}"/>
                  </a:ext>
                </a:extLst>
              </p:cNvPr>
              <p:cNvSpPr/>
              <p:nvPr/>
            </p:nvSpPr>
            <p:spPr>
              <a:xfrm>
                <a:off x="1479952" y="2446080"/>
                <a:ext cx="1430821" cy="821293"/>
              </a:xfrm>
              <a:custGeom>
                <a:avLst/>
                <a:gdLst/>
                <a:ahLst/>
                <a:cxnLst/>
                <a:rect l="l" t="t" r="r" b="b"/>
                <a:pathLst>
                  <a:path w="43533" h="24988" extrusionOk="0">
                    <a:moveTo>
                      <a:pt x="314" y="0"/>
                    </a:moveTo>
                    <a:lnTo>
                      <a:pt x="0" y="180"/>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7" name="Google Shape;2657;p77">
                <a:extLst>
                  <a:ext uri="{FF2B5EF4-FFF2-40B4-BE49-F238E27FC236}">
                    <a16:creationId xmlns:a16="http://schemas.microsoft.com/office/drawing/2014/main" id="{4BB8A975-A36C-3E6B-E002-A0397F4F7822}"/>
                  </a:ext>
                </a:extLst>
              </p:cNvPr>
              <p:cNvSpPr/>
              <p:nvPr/>
            </p:nvSpPr>
            <p:spPr>
              <a:xfrm>
                <a:off x="1381350" y="2503105"/>
                <a:ext cx="1430854" cy="821293"/>
              </a:xfrm>
              <a:custGeom>
                <a:avLst/>
                <a:gdLst/>
                <a:ahLst/>
                <a:cxnLst/>
                <a:rect l="l" t="t" r="r" b="b"/>
                <a:pathLst>
                  <a:path w="43534" h="24988" extrusionOk="0">
                    <a:moveTo>
                      <a:pt x="314" y="0"/>
                    </a:moveTo>
                    <a:lnTo>
                      <a:pt x="1" y="180"/>
                    </a:lnTo>
                    <a:lnTo>
                      <a:pt x="43208" y="24988"/>
                    </a:lnTo>
                    <a:lnTo>
                      <a:pt x="43533" y="24789"/>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8" name="Google Shape;2658;p77">
                <a:extLst>
                  <a:ext uri="{FF2B5EF4-FFF2-40B4-BE49-F238E27FC236}">
                    <a16:creationId xmlns:a16="http://schemas.microsoft.com/office/drawing/2014/main" id="{CF01A9D8-A906-29DE-B7F6-4869DD5D08BD}"/>
                  </a:ext>
                </a:extLst>
              </p:cNvPr>
              <p:cNvSpPr/>
              <p:nvPr/>
            </p:nvSpPr>
            <p:spPr>
              <a:xfrm>
                <a:off x="1282287" y="2560656"/>
                <a:ext cx="1430854" cy="821293"/>
              </a:xfrm>
              <a:custGeom>
                <a:avLst/>
                <a:gdLst/>
                <a:ahLst/>
                <a:cxnLst/>
                <a:rect l="l" t="t" r="r" b="b"/>
                <a:pathLst>
                  <a:path w="43534" h="24988" extrusionOk="0">
                    <a:moveTo>
                      <a:pt x="314" y="1"/>
                    </a:moveTo>
                    <a:lnTo>
                      <a:pt x="1" y="180"/>
                    </a:lnTo>
                    <a:lnTo>
                      <a:pt x="43208"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9" name="Google Shape;2659;p77">
                <a:extLst>
                  <a:ext uri="{FF2B5EF4-FFF2-40B4-BE49-F238E27FC236}">
                    <a16:creationId xmlns:a16="http://schemas.microsoft.com/office/drawing/2014/main" id="{E967AC03-85F1-49AA-48C7-D53CBB81268A}"/>
                  </a:ext>
                </a:extLst>
              </p:cNvPr>
              <p:cNvSpPr/>
              <p:nvPr/>
            </p:nvSpPr>
            <p:spPr>
              <a:xfrm>
                <a:off x="1183224" y="2617681"/>
                <a:ext cx="1430854" cy="821326"/>
              </a:xfrm>
              <a:custGeom>
                <a:avLst/>
                <a:gdLst/>
                <a:ahLst/>
                <a:cxnLst/>
                <a:rect l="l" t="t" r="r" b="b"/>
                <a:pathLst>
                  <a:path w="43534" h="24989" extrusionOk="0">
                    <a:moveTo>
                      <a:pt x="315" y="1"/>
                    </a:moveTo>
                    <a:lnTo>
                      <a:pt x="1" y="181"/>
                    </a:lnTo>
                    <a:lnTo>
                      <a:pt x="43207" y="24988"/>
                    </a:lnTo>
                    <a:lnTo>
                      <a:pt x="43533" y="24789"/>
                    </a:lnTo>
                    <a:lnTo>
                      <a:pt x="315"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0" name="Google Shape;2660;p77">
                <a:extLst>
                  <a:ext uri="{FF2B5EF4-FFF2-40B4-BE49-F238E27FC236}">
                    <a16:creationId xmlns:a16="http://schemas.microsoft.com/office/drawing/2014/main" id="{D925A41F-491A-A31F-3B8B-06C8FF0C8CE1}"/>
                  </a:ext>
                </a:extLst>
              </p:cNvPr>
              <p:cNvSpPr/>
              <p:nvPr/>
            </p:nvSpPr>
            <p:spPr>
              <a:xfrm>
                <a:off x="1084655" y="2675199"/>
                <a:ext cx="1430821" cy="821359"/>
              </a:xfrm>
              <a:custGeom>
                <a:avLst/>
                <a:gdLst/>
                <a:ahLst/>
                <a:cxnLst/>
                <a:rect l="l" t="t" r="r" b="b"/>
                <a:pathLst>
                  <a:path w="43533" h="24990" extrusionOk="0">
                    <a:moveTo>
                      <a:pt x="314" y="1"/>
                    </a:moveTo>
                    <a:lnTo>
                      <a:pt x="0" y="182"/>
                    </a:lnTo>
                    <a:lnTo>
                      <a:pt x="43207"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1" name="Google Shape;2661;p77">
                <a:extLst>
                  <a:ext uri="{FF2B5EF4-FFF2-40B4-BE49-F238E27FC236}">
                    <a16:creationId xmlns:a16="http://schemas.microsoft.com/office/drawing/2014/main" id="{3880361B-E2FE-93C6-5890-5B7281B2136C}"/>
                  </a:ext>
                </a:extLst>
              </p:cNvPr>
              <p:cNvSpPr/>
              <p:nvPr/>
            </p:nvSpPr>
            <p:spPr>
              <a:xfrm>
                <a:off x="986118" y="2732257"/>
                <a:ext cx="1430821" cy="821293"/>
              </a:xfrm>
              <a:custGeom>
                <a:avLst/>
                <a:gdLst/>
                <a:ahLst/>
                <a:cxnLst/>
                <a:rect l="l" t="t" r="r" b="b"/>
                <a:pathLst>
                  <a:path w="43533" h="24988" extrusionOk="0">
                    <a:moveTo>
                      <a:pt x="314" y="0"/>
                    </a:moveTo>
                    <a:lnTo>
                      <a:pt x="0" y="181"/>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2" name="Google Shape;2662;p77">
                <a:extLst>
                  <a:ext uri="{FF2B5EF4-FFF2-40B4-BE49-F238E27FC236}">
                    <a16:creationId xmlns:a16="http://schemas.microsoft.com/office/drawing/2014/main" id="{D8988218-964F-4410-8FF8-1655D7FCA194}"/>
                  </a:ext>
                </a:extLst>
              </p:cNvPr>
              <p:cNvSpPr/>
              <p:nvPr/>
            </p:nvSpPr>
            <p:spPr>
              <a:xfrm>
                <a:off x="886530" y="2789282"/>
                <a:ext cx="1430854" cy="821359"/>
              </a:xfrm>
              <a:custGeom>
                <a:avLst/>
                <a:gdLst/>
                <a:ahLst/>
                <a:cxnLst/>
                <a:rect l="l" t="t" r="r" b="b"/>
                <a:pathLst>
                  <a:path w="43534" h="24990" extrusionOk="0">
                    <a:moveTo>
                      <a:pt x="314" y="1"/>
                    </a:moveTo>
                    <a:lnTo>
                      <a:pt x="1" y="181"/>
                    </a:lnTo>
                    <a:lnTo>
                      <a:pt x="43206"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3" name="Google Shape;2663;p77">
                <a:extLst>
                  <a:ext uri="{FF2B5EF4-FFF2-40B4-BE49-F238E27FC236}">
                    <a16:creationId xmlns:a16="http://schemas.microsoft.com/office/drawing/2014/main" id="{F9D274D7-5958-E41D-7A60-E07F17D66C8E}"/>
                  </a:ext>
                </a:extLst>
              </p:cNvPr>
              <p:cNvSpPr/>
              <p:nvPr/>
            </p:nvSpPr>
            <p:spPr>
              <a:xfrm>
                <a:off x="808601" y="3053241"/>
                <a:ext cx="1120453" cy="1022968"/>
              </a:xfrm>
              <a:custGeom>
                <a:avLst/>
                <a:gdLst/>
                <a:ahLst/>
                <a:cxnLst/>
                <a:rect l="l" t="t" r="r" b="b"/>
                <a:pathLst>
                  <a:path w="34090" h="31124" extrusionOk="0">
                    <a:moveTo>
                      <a:pt x="1" y="1"/>
                    </a:moveTo>
                    <a:lnTo>
                      <a:pt x="1" y="11451"/>
                    </a:lnTo>
                    <a:lnTo>
                      <a:pt x="34089" y="31124"/>
                    </a:lnTo>
                    <a:lnTo>
                      <a:pt x="34089" y="19673"/>
                    </a:lnTo>
                    <a:lnTo>
                      <a:pt x="1" y="1"/>
                    </a:lnTo>
                    <a:close/>
                  </a:path>
                </a:pathLst>
              </a:custGeom>
              <a:solidFill>
                <a:srgbClr val="FF6688"/>
              </a:solidFill>
              <a:ln>
                <a:noFill/>
              </a:ln>
            </p:spPr>
            <p:txBody>
              <a:bodyPr spcFirstLastPara="1" wrap="square" lIns="121900" tIns="121900" rIns="121900" bIns="121900" anchor="ctr" anchorCtr="0">
                <a:noAutofit/>
              </a:bodyPr>
              <a:lstStyle/>
              <a:p>
                <a:endParaRPr sz="2400"/>
              </a:p>
            </p:txBody>
          </p:sp>
          <p:sp>
            <p:nvSpPr>
              <p:cNvPr id="2664" name="Google Shape;2664;p77">
                <a:extLst>
                  <a:ext uri="{FF2B5EF4-FFF2-40B4-BE49-F238E27FC236}">
                    <a16:creationId xmlns:a16="http://schemas.microsoft.com/office/drawing/2014/main" id="{71A08EE5-FF28-DEE8-0C6E-FCA0DBE04050}"/>
                  </a:ext>
                </a:extLst>
              </p:cNvPr>
              <p:cNvSpPr/>
              <p:nvPr/>
            </p:nvSpPr>
            <p:spPr>
              <a:xfrm>
                <a:off x="1929021" y="2716744"/>
                <a:ext cx="1699644" cy="1359466"/>
              </a:xfrm>
              <a:custGeom>
                <a:avLst/>
                <a:gdLst/>
                <a:ahLst/>
                <a:cxnLst/>
                <a:rect l="l" t="t" r="r" b="b"/>
                <a:pathLst>
                  <a:path w="51712" h="41362" extrusionOk="0">
                    <a:moveTo>
                      <a:pt x="51712" y="1"/>
                    </a:moveTo>
                    <a:lnTo>
                      <a:pt x="0" y="29911"/>
                    </a:lnTo>
                    <a:lnTo>
                      <a:pt x="0" y="41362"/>
                    </a:lnTo>
                    <a:lnTo>
                      <a:pt x="51712" y="11870"/>
                    </a:lnTo>
                    <a:lnTo>
                      <a:pt x="51712" y="1"/>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65" name="Google Shape;2665;p77">
                <a:extLst>
                  <a:ext uri="{FF2B5EF4-FFF2-40B4-BE49-F238E27FC236}">
                    <a16:creationId xmlns:a16="http://schemas.microsoft.com/office/drawing/2014/main" id="{3FF5426B-6709-0236-9284-343BCC8D6E30}"/>
                  </a:ext>
                </a:extLst>
              </p:cNvPr>
              <p:cNvSpPr/>
              <p:nvPr/>
            </p:nvSpPr>
            <p:spPr>
              <a:xfrm>
                <a:off x="786579" y="2072935"/>
                <a:ext cx="2845077" cy="1626908"/>
              </a:xfrm>
              <a:custGeom>
                <a:avLst/>
                <a:gdLst/>
                <a:ahLst/>
                <a:cxnLst/>
                <a:rect l="l" t="t" r="r" b="b"/>
                <a:pathLst>
                  <a:path w="86562" h="49499" extrusionOk="0">
                    <a:moveTo>
                      <a:pt x="51803" y="1"/>
                    </a:moveTo>
                    <a:lnTo>
                      <a:pt x="0" y="29719"/>
                    </a:lnTo>
                    <a:lnTo>
                      <a:pt x="34759" y="49499"/>
                    </a:lnTo>
                    <a:lnTo>
                      <a:pt x="86562" y="19589"/>
                    </a:lnTo>
                    <a:lnTo>
                      <a:pt x="51803" y="1"/>
                    </a:lnTo>
                    <a:close/>
                  </a:path>
                </a:pathLst>
              </a:custGeom>
              <a:solidFill>
                <a:srgbClr val="105EC7"/>
              </a:solidFill>
              <a:ln>
                <a:noFill/>
              </a:ln>
            </p:spPr>
            <p:txBody>
              <a:bodyPr spcFirstLastPara="1" wrap="square" lIns="121900" tIns="121900" rIns="121900" bIns="121900" anchor="ctr" anchorCtr="0">
                <a:noAutofit/>
              </a:bodyPr>
              <a:lstStyle/>
              <a:p>
                <a:endParaRPr sz="2400"/>
              </a:p>
            </p:txBody>
          </p:sp>
          <p:sp>
            <p:nvSpPr>
              <p:cNvPr id="2666" name="Google Shape;2666;p77">
                <a:extLst>
                  <a:ext uri="{FF2B5EF4-FFF2-40B4-BE49-F238E27FC236}">
                    <a16:creationId xmlns:a16="http://schemas.microsoft.com/office/drawing/2014/main" id="{915247D4-B072-69E1-12FD-43ADD01408DF}"/>
                  </a:ext>
                </a:extLst>
              </p:cNvPr>
              <p:cNvSpPr/>
              <p:nvPr/>
            </p:nvSpPr>
            <p:spPr>
              <a:xfrm>
                <a:off x="795224" y="3385170"/>
                <a:ext cx="1133830" cy="691039"/>
              </a:xfrm>
              <a:custGeom>
                <a:avLst/>
                <a:gdLst/>
                <a:ahLst/>
                <a:cxnLst/>
                <a:rect l="l" t="t" r="r" b="b"/>
                <a:pathLst>
                  <a:path w="34497" h="21025" extrusionOk="0">
                    <a:moveTo>
                      <a:pt x="0" y="1"/>
                    </a:moveTo>
                    <a:lnTo>
                      <a:pt x="0" y="1029"/>
                    </a:lnTo>
                    <a:lnTo>
                      <a:pt x="34496" y="21025"/>
                    </a:lnTo>
                    <a:lnTo>
                      <a:pt x="34496" y="19948"/>
                    </a:lnTo>
                    <a:lnTo>
                      <a:pt x="0" y="1"/>
                    </a:ln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667" name="Google Shape;2667;p77">
                <a:extLst>
                  <a:ext uri="{FF2B5EF4-FFF2-40B4-BE49-F238E27FC236}">
                    <a16:creationId xmlns:a16="http://schemas.microsoft.com/office/drawing/2014/main" id="{AE110863-A4B7-80C1-B8B3-076633130FEE}"/>
                  </a:ext>
                </a:extLst>
              </p:cNvPr>
              <p:cNvSpPr/>
              <p:nvPr/>
            </p:nvSpPr>
            <p:spPr>
              <a:xfrm>
                <a:off x="1687971" y="2647525"/>
                <a:ext cx="944941" cy="541229"/>
              </a:xfrm>
              <a:custGeom>
                <a:avLst/>
                <a:gdLst/>
                <a:ahLst/>
                <a:cxnLst/>
                <a:rect l="l" t="t" r="r" b="b"/>
                <a:pathLst>
                  <a:path w="28750" h="16467" extrusionOk="0">
                    <a:moveTo>
                      <a:pt x="4525" y="0"/>
                    </a:moveTo>
                    <a:lnTo>
                      <a:pt x="1" y="2573"/>
                    </a:lnTo>
                    <a:lnTo>
                      <a:pt x="24225" y="16467"/>
                    </a:lnTo>
                    <a:lnTo>
                      <a:pt x="28749" y="13894"/>
                    </a:lnTo>
                    <a:lnTo>
                      <a:pt x="4525" y="0"/>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68" name="Google Shape;2668;p77">
                <a:extLst>
                  <a:ext uri="{FF2B5EF4-FFF2-40B4-BE49-F238E27FC236}">
                    <a16:creationId xmlns:a16="http://schemas.microsoft.com/office/drawing/2014/main" id="{F02775DC-C51F-64D5-8938-FC2B30BB7489}"/>
                  </a:ext>
                </a:extLst>
              </p:cNvPr>
              <p:cNvSpPr/>
              <p:nvPr/>
            </p:nvSpPr>
            <p:spPr>
              <a:xfrm>
                <a:off x="1900262" y="2534954"/>
                <a:ext cx="944908" cy="541196"/>
              </a:xfrm>
              <a:custGeom>
                <a:avLst/>
                <a:gdLst/>
                <a:ahLst/>
                <a:cxnLst/>
                <a:rect l="l" t="t" r="r" b="b"/>
                <a:pathLst>
                  <a:path w="28749" h="16466" extrusionOk="0">
                    <a:moveTo>
                      <a:pt x="4525" y="0"/>
                    </a:moveTo>
                    <a:lnTo>
                      <a:pt x="1" y="2573"/>
                    </a:lnTo>
                    <a:lnTo>
                      <a:pt x="24225" y="16465"/>
                    </a:lnTo>
                    <a:lnTo>
                      <a:pt x="28749" y="13893"/>
                    </a:lnTo>
                    <a:lnTo>
                      <a:pt x="4525" y="0"/>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69" name="Google Shape;2669;p77">
                <a:extLst>
                  <a:ext uri="{FF2B5EF4-FFF2-40B4-BE49-F238E27FC236}">
                    <a16:creationId xmlns:a16="http://schemas.microsoft.com/office/drawing/2014/main" id="{79702A14-8FFD-8FAF-DD68-DA21B22F13FD}"/>
                  </a:ext>
                </a:extLst>
              </p:cNvPr>
              <p:cNvSpPr/>
              <p:nvPr/>
            </p:nvSpPr>
            <p:spPr>
              <a:xfrm>
                <a:off x="2334277" y="2424913"/>
                <a:ext cx="251009" cy="142941"/>
              </a:xfrm>
              <a:custGeom>
                <a:avLst/>
                <a:gdLst/>
                <a:ahLst/>
                <a:cxnLst/>
                <a:rect l="l" t="t" r="r" b="b"/>
                <a:pathLst>
                  <a:path w="7637" h="4349" extrusionOk="0">
                    <a:moveTo>
                      <a:pt x="4180" y="0"/>
                    </a:moveTo>
                    <a:cubicBezTo>
                      <a:pt x="4059" y="0"/>
                      <a:pt x="3937" y="26"/>
                      <a:pt x="3844" y="79"/>
                    </a:cubicBezTo>
                    <a:lnTo>
                      <a:pt x="192" y="2148"/>
                    </a:lnTo>
                    <a:cubicBezTo>
                      <a:pt x="6" y="2253"/>
                      <a:pt x="1" y="2429"/>
                      <a:pt x="182" y="2534"/>
                    </a:cubicBezTo>
                    <a:cubicBezTo>
                      <a:pt x="275" y="2590"/>
                      <a:pt x="400" y="2618"/>
                      <a:pt x="525" y="2618"/>
                    </a:cubicBezTo>
                    <a:cubicBezTo>
                      <a:pt x="645" y="2618"/>
                      <a:pt x="766" y="2592"/>
                      <a:pt x="857" y="2540"/>
                    </a:cubicBezTo>
                    <a:lnTo>
                      <a:pt x="3462" y="1063"/>
                    </a:lnTo>
                    <a:lnTo>
                      <a:pt x="3462" y="1063"/>
                    </a:lnTo>
                    <a:lnTo>
                      <a:pt x="3082" y="2269"/>
                    </a:lnTo>
                    <a:cubicBezTo>
                      <a:pt x="3055" y="2360"/>
                      <a:pt x="3107" y="2447"/>
                      <a:pt x="3215" y="2512"/>
                    </a:cubicBezTo>
                    <a:lnTo>
                      <a:pt x="3222" y="2515"/>
                    </a:lnTo>
                    <a:lnTo>
                      <a:pt x="3227" y="2519"/>
                    </a:lnTo>
                    <a:cubicBezTo>
                      <a:pt x="3317" y="2572"/>
                      <a:pt x="3432" y="2601"/>
                      <a:pt x="3560" y="2601"/>
                    </a:cubicBezTo>
                    <a:cubicBezTo>
                      <a:pt x="3586" y="2601"/>
                      <a:pt x="3613" y="2599"/>
                      <a:pt x="3639" y="2597"/>
                    </a:cubicBezTo>
                    <a:lnTo>
                      <a:pt x="5739" y="2404"/>
                    </a:lnTo>
                    <a:lnTo>
                      <a:pt x="3134" y="3881"/>
                    </a:lnTo>
                    <a:cubicBezTo>
                      <a:pt x="2948" y="3985"/>
                      <a:pt x="2936" y="4158"/>
                      <a:pt x="3123" y="4267"/>
                    </a:cubicBezTo>
                    <a:cubicBezTo>
                      <a:pt x="3214" y="4321"/>
                      <a:pt x="3339" y="4348"/>
                      <a:pt x="3465" y="4348"/>
                    </a:cubicBezTo>
                    <a:cubicBezTo>
                      <a:pt x="3586" y="4348"/>
                      <a:pt x="3707" y="4323"/>
                      <a:pt x="3798" y="4271"/>
                    </a:cubicBezTo>
                    <a:lnTo>
                      <a:pt x="7450" y="2202"/>
                    </a:lnTo>
                    <a:cubicBezTo>
                      <a:pt x="7636" y="2097"/>
                      <a:pt x="7630" y="1921"/>
                      <a:pt x="7457" y="1812"/>
                    </a:cubicBezTo>
                    <a:lnTo>
                      <a:pt x="7450" y="1809"/>
                    </a:lnTo>
                    <a:cubicBezTo>
                      <a:pt x="7359" y="1756"/>
                      <a:pt x="7241" y="1727"/>
                      <a:pt x="7112" y="1727"/>
                    </a:cubicBezTo>
                    <a:cubicBezTo>
                      <a:pt x="7088" y="1727"/>
                      <a:pt x="7064" y="1728"/>
                      <a:pt x="7039" y="1730"/>
                    </a:cubicBezTo>
                    <a:lnTo>
                      <a:pt x="4137" y="1997"/>
                    </a:lnTo>
                    <a:lnTo>
                      <a:pt x="4654" y="326"/>
                    </a:lnTo>
                    <a:cubicBezTo>
                      <a:pt x="4686" y="238"/>
                      <a:pt x="4628" y="147"/>
                      <a:pt x="4533" y="91"/>
                    </a:cubicBezTo>
                    <a:lnTo>
                      <a:pt x="4514" y="80"/>
                    </a:lnTo>
                    <a:cubicBezTo>
                      <a:pt x="4424" y="27"/>
                      <a:pt x="4303" y="0"/>
                      <a:pt x="41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0" name="Google Shape;2670;p77">
                <a:extLst>
                  <a:ext uri="{FF2B5EF4-FFF2-40B4-BE49-F238E27FC236}">
                    <a16:creationId xmlns:a16="http://schemas.microsoft.com/office/drawing/2014/main" id="{EB670765-B9C8-D9C8-EBCF-92A0226665DA}"/>
                  </a:ext>
                </a:extLst>
              </p:cNvPr>
              <p:cNvSpPr/>
              <p:nvPr/>
            </p:nvSpPr>
            <p:spPr>
              <a:xfrm>
                <a:off x="2334507" y="2423500"/>
                <a:ext cx="250648" cy="145702"/>
              </a:xfrm>
              <a:custGeom>
                <a:avLst/>
                <a:gdLst/>
                <a:ahLst/>
                <a:cxnLst/>
                <a:rect l="l" t="t" r="r" b="b"/>
                <a:pathLst>
                  <a:path w="7626" h="4433" extrusionOk="0">
                    <a:moveTo>
                      <a:pt x="4173" y="86"/>
                    </a:moveTo>
                    <a:cubicBezTo>
                      <a:pt x="4288" y="86"/>
                      <a:pt x="4402" y="111"/>
                      <a:pt x="4485" y="160"/>
                    </a:cubicBezTo>
                    <a:lnTo>
                      <a:pt x="4503" y="170"/>
                    </a:lnTo>
                    <a:cubicBezTo>
                      <a:pt x="4569" y="209"/>
                      <a:pt x="4635" y="281"/>
                      <a:pt x="4606" y="358"/>
                    </a:cubicBezTo>
                    <a:lnTo>
                      <a:pt x="4071" y="2088"/>
                    </a:lnTo>
                    <a:lnTo>
                      <a:pt x="7034" y="1816"/>
                    </a:lnTo>
                    <a:cubicBezTo>
                      <a:pt x="7059" y="1814"/>
                      <a:pt x="7084" y="1813"/>
                      <a:pt x="7108" y="1813"/>
                    </a:cubicBezTo>
                    <a:cubicBezTo>
                      <a:pt x="7228" y="1813"/>
                      <a:pt x="7338" y="1839"/>
                      <a:pt x="7422" y="1889"/>
                    </a:cubicBezTo>
                    <a:lnTo>
                      <a:pt x="7427" y="1891"/>
                    </a:lnTo>
                    <a:cubicBezTo>
                      <a:pt x="7499" y="1938"/>
                      <a:pt x="7541" y="1998"/>
                      <a:pt x="7539" y="2055"/>
                    </a:cubicBezTo>
                    <a:cubicBezTo>
                      <a:pt x="7538" y="2114"/>
                      <a:pt x="7496" y="2169"/>
                      <a:pt x="7424" y="2210"/>
                    </a:cubicBezTo>
                    <a:lnTo>
                      <a:pt x="3772" y="4278"/>
                    </a:lnTo>
                    <a:cubicBezTo>
                      <a:pt x="3688" y="4325"/>
                      <a:pt x="3573" y="4349"/>
                      <a:pt x="3458" y="4349"/>
                    </a:cubicBezTo>
                    <a:cubicBezTo>
                      <a:pt x="3341" y="4349"/>
                      <a:pt x="3223" y="4324"/>
                      <a:pt x="3138" y="4274"/>
                    </a:cubicBezTo>
                    <a:cubicBezTo>
                      <a:pt x="3064" y="4231"/>
                      <a:pt x="3023" y="4177"/>
                      <a:pt x="3024" y="4120"/>
                    </a:cubicBezTo>
                    <a:cubicBezTo>
                      <a:pt x="3024" y="4063"/>
                      <a:pt x="3070" y="4004"/>
                      <a:pt x="3148" y="3960"/>
                    </a:cubicBezTo>
                    <a:lnTo>
                      <a:pt x="5924" y="2387"/>
                    </a:lnTo>
                    <a:lnTo>
                      <a:pt x="3629" y="2600"/>
                    </a:lnTo>
                    <a:cubicBezTo>
                      <a:pt x="3604" y="2601"/>
                      <a:pt x="3581" y="2602"/>
                      <a:pt x="3557" y="2602"/>
                    </a:cubicBezTo>
                    <a:cubicBezTo>
                      <a:pt x="3436" y="2602"/>
                      <a:pt x="3326" y="2577"/>
                      <a:pt x="3241" y="2527"/>
                    </a:cubicBezTo>
                    <a:lnTo>
                      <a:pt x="3229" y="2519"/>
                    </a:lnTo>
                    <a:cubicBezTo>
                      <a:pt x="3174" y="2488"/>
                      <a:pt x="3087" y="2420"/>
                      <a:pt x="3116" y="2325"/>
                    </a:cubicBezTo>
                    <a:lnTo>
                      <a:pt x="3528" y="1018"/>
                    </a:lnTo>
                    <a:lnTo>
                      <a:pt x="829" y="2547"/>
                    </a:lnTo>
                    <a:cubicBezTo>
                      <a:pt x="744" y="2596"/>
                      <a:pt x="630" y="2620"/>
                      <a:pt x="516" y="2620"/>
                    </a:cubicBezTo>
                    <a:cubicBezTo>
                      <a:pt x="399" y="2620"/>
                      <a:pt x="282" y="2594"/>
                      <a:pt x="195" y="2544"/>
                    </a:cubicBezTo>
                    <a:cubicBezTo>
                      <a:pt x="124" y="2501"/>
                      <a:pt x="85" y="2449"/>
                      <a:pt x="85" y="2390"/>
                    </a:cubicBezTo>
                    <a:cubicBezTo>
                      <a:pt x="85" y="2331"/>
                      <a:pt x="129" y="2273"/>
                      <a:pt x="206" y="2228"/>
                    </a:cubicBezTo>
                    <a:lnTo>
                      <a:pt x="3858" y="160"/>
                    </a:lnTo>
                    <a:cubicBezTo>
                      <a:pt x="3944" y="110"/>
                      <a:pt x="4059" y="86"/>
                      <a:pt x="4173" y="86"/>
                    </a:cubicBezTo>
                    <a:close/>
                    <a:moveTo>
                      <a:pt x="4172" y="1"/>
                    </a:moveTo>
                    <a:cubicBezTo>
                      <a:pt x="4044" y="1"/>
                      <a:pt x="3915" y="29"/>
                      <a:pt x="3816" y="84"/>
                    </a:cubicBezTo>
                    <a:lnTo>
                      <a:pt x="164" y="2154"/>
                    </a:lnTo>
                    <a:cubicBezTo>
                      <a:pt x="60" y="2213"/>
                      <a:pt x="0" y="2299"/>
                      <a:pt x="0" y="2387"/>
                    </a:cubicBezTo>
                    <a:cubicBezTo>
                      <a:pt x="0" y="2475"/>
                      <a:pt x="54" y="2555"/>
                      <a:pt x="153" y="2614"/>
                    </a:cubicBezTo>
                    <a:cubicBezTo>
                      <a:pt x="253" y="2673"/>
                      <a:pt x="385" y="2702"/>
                      <a:pt x="517" y="2702"/>
                    </a:cubicBezTo>
                    <a:cubicBezTo>
                      <a:pt x="645" y="2702"/>
                      <a:pt x="773" y="2674"/>
                      <a:pt x="871" y="2619"/>
                    </a:cubicBezTo>
                    <a:lnTo>
                      <a:pt x="3384" y="1195"/>
                    </a:lnTo>
                    <a:lnTo>
                      <a:pt x="3035" y="2300"/>
                    </a:lnTo>
                    <a:cubicBezTo>
                      <a:pt x="3002" y="2409"/>
                      <a:pt x="3058" y="2515"/>
                      <a:pt x="3187" y="2590"/>
                    </a:cubicBezTo>
                    <a:lnTo>
                      <a:pt x="3208" y="2554"/>
                    </a:lnTo>
                    <a:lnTo>
                      <a:pt x="3199" y="2598"/>
                    </a:lnTo>
                    <a:cubicBezTo>
                      <a:pt x="3296" y="2655"/>
                      <a:pt x="3420" y="2685"/>
                      <a:pt x="3556" y="2685"/>
                    </a:cubicBezTo>
                    <a:cubicBezTo>
                      <a:pt x="3582" y="2685"/>
                      <a:pt x="3609" y="2684"/>
                      <a:pt x="3636" y="2682"/>
                    </a:cubicBezTo>
                    <a:lnTo>
                      <a:pt x="5542" y="2507"/>
                    </a:lnTo>
                    <a:lnTo>
                      <a:pt x="5542" y="2507"/>
                    </a:lnTo>
                    <a:lnTo>
                      <a:pt x="3107" y="3886"/>
                    </a:lnTo>
                    <a:cubicBezTo>
                      <a:pt x="3000" y="3947"/>
                      <a:pt x="2941" y="4029"/>
                      <a:pt x="2940" y="4120"/>
                    </a:cubicBezTo>
                    <a:cubicBezTo>
                      <a:pt x="2939" y="4206"/>
                      <a:pt x="2995" y="4287"/>
                      <a:pt x="3095" y="4347"/>
                    </a:cubicBezTo>
                    <a:cubicBezTo>
                      <a:pt x="3192" y="4404"/>
                      <a:pt x="3327" y="4433"/>
                      <a:pt x="3459" y="4433"/>
                    </a:cubicBezTo>
                    <a:cubicBezTo>
                      <a:pt x="3588" y="4433"/>
                      <a:pt x="3716" y="4407"/>
                      <a:pt x="3812" y="4351"/>
                    </a:cubicBezTo>
                    <a:lnTo>
                      <a:pt x="7464" y="2282"/>
                    </a:lnTo>
                    <a:cubicBezTo>
                      <a:pt x="7564" y="2225"/>
                      <a:pt x="7621" y="2145"/>
                      <a:pt x="7624" y="2057"/>
                    </a:cubicBezTo>
                    <a:cubicBezTo>
                      <a:pt x="7625" y="1967"/>
                      <a:pt x="7571" y="1881"/>
                      <a:pt x="7472" y="1818"/>
                    </a:cubicBezTo>
                    <a:lnTo>
                      <a:pt x="7465" y="1814"/>
                    </a:lnTo>
                    <a:cubicBezTo>
                      <a:pt x="7367" y="1758"/>
                      <a:pt x="7243" y="1728"/>
                      <a:pt x="7108" y="1728"/>
                    </a:cubicBezTo>
                    <a:cubicBezTo>
                      <a:pt x="7082" y="1728"/>
                      <a:pt x="7055" y="1729"/>
                      <a:pt x="7028" y="1731"/>
                    </a:cubicBezTo>
                    <a:lnTo>
                      <a:pt x="4190" y="1992"/>
                    </a:lnTo>
                    <a:lnTo>
                      <a:pt x="4686" y="384"/>
                    </a:lnTo>
                    <a:cubicBezTo>
                      <a:pt x="4723" y="282"/>
                      <a:pt x="4669" y="169"/>
                      <a:pt x="4546" y="96"/>
                    </a:cubicBezTo>
                    <a:lnTo>
                      <a:pt x="4528" y="87"/>
                    </a:lnTo>
                    <a:cubicBezTo>
                      <a:pt x="4431" y="29"/>
                      <a:pt x="4302" y="1"/>
                      <a:pt x="41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1" name="Google Shape;2671;p77">
                <a:extLst>
                  <a:ext uri="{FF2B5EF4-FFF2-40B4-BE49-F238E27FC236}">
                    <a16:creationId xmlns:a16="http://schemas.microsoft.com/office/drawing/2014/main" id="{D85238EF-4DE2-5E8C-DD20-67B5FF55EF6D}"/>
                  </a:ext>
                </a:extLst>
              </p:cNvPr>
              <p:cNvSpPr/>
              <p:nvPr/>
            </p:nvSpPr>
            <p:spPr>
              <a:xfrm>
                <a:off x="2478796" y="2536038"/>
                <a:ext cx="198553" cy="111848"/>
              </a:xfrm>
              <a:custGeom>
                <a:avLst/>
                <a:gdLst/>
                <a:ahLst/>
                <a:cxnLst/>
                <a:rect l="l" t="t" r="r" b="b"/>
                <a:pathLst>
                  <a:path w="6041" h="3403" extrusionOk="0">
                    <a:moveTo>
                      <a:pt x="4565" y="820"/>
                    </a:moveTo>
                    <a:lnTo>
                      <a:pt x="3720" y="1859"/>
                    </a:lnTo>
                    <a:lnTo>
                      <a:pt x="2748" y="1287"/>
                    </a:lnTo>
                    <a:lnTo>
                      <a:pt x="4565" y="820"/>
                    </a:lnTo>
                    <a:close/>
                    <a:moveTo>
                      <a:pt x="5512" y="0"/>
                    </a:moveTo>
                    <a:cubicBezTo>
                      <a:pt x="5449" y="0"/>
                      <a:pt x="5386" y="7"/>
                      <a:pt x="5325" y="22"/>
                    </a:cubicBezTo>
                    <a:lnTo>
                      <a:pt x="354" y="1308"/>
                    </a:lnTo>
                    <a:cubicBezTo>
                      <a:pt x="115" y="1374"/>
                      <a:pt x="0" y="1536"/>
                      <a:pt x="106" y="1676"/>
                    </a:cubicBezTo>
                    <a:cubicBezTo>
                      <a:pt x="133" y="1708"/>
                      <a:pt x="166" y="1734"/>
                      <a:pt x="202" y="1755"/>
                    </a:cubicBezTo>
                    <a:cubicBezTo>
                      <a:pt x="291" y="1807"/>
                      <a:pt x="414" y="1837"/>
                      <a:pt x="542" y="1837"/>
                    </a:cubicBezTo>
                    <a:cubicBezTo>
                      <a:pt x="604" y="1837"/>
                      <a:pt x="668" y="1830"/>
                      <a:pt x="729" y="1816"/>
                    </a:cubicBezTo>
                    <a:lnTo>
                      <a:pt x="1828" y="1532"/>
                    </a:lnTo>
                    <a:lnTo>
                      <a:pt x="3284" y="2390"/>
                    </a:lnTo>
                    <a:lnTo>
                      <a:pt x="2773" y="3019"/>
                    </a:lnTo>
                    <a:cubicBezTo>
                      <a:pt x="2685" y="3124"/>
                      <a:pt x="2730" y="3243"/>
                      <a:pt x="2862" y="3321"/>
                    </a:cubicBezTo>
                    <a:cubicBezTo>
                      <a:pt x="2903" y="3345"/>
                      <a:pt x="2948" y="3365"/>
                      <a:pt x="2995" y="3378"/>
                    </a:cubicBezTo>
                    <a:cubicBezTo>
                      <a:pt x="3058" y="3395"/>
                      <a:pt x="3125" y="3402"/>
                      <a:pt x="3191" y="3402"/>
                    </a:cubicBezTo>
                    <a:cubicBezTo>
                      <a:pt x="3374" y="3402"/>
                      <a:pt x="3550" y="3342"/>
                      <a:pt x="3638" y="3241"/>
                    </a:cubicBezTo>
                    <a:lnTo>
                      <a:pt x="5959" y="397"/>
                    </a:lnTo>
                    <a:cubicBezTo>
                      <a:pt x="6041" y="287"/>
                      <a:pt x="6002" y="164"/>
                      <a:pt x="5859" y="87"/>
                    </a:cubicBezTo>
                    <a:cubicBezTo>
                      <a:pt x="5773" y="31"/>
                      <a:pt x="5645" y="0"/>
                      <a:pt x="55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2" name="Google Shape;2672;p77">
                <a:extLst>
                  <a:ext uri="{FF2B5EF4-FFF2-40B4-BE49-F238E27FC236}">
                    <a16:creationId xmlns:a16="http://schemas.microsoft.com/office/drawing/2014/main" id="{9F77B5F3-7994-4FE7-CDB5-DE5687CABC6D}"/>
                  </a:ext>
                </a:extLst>
              </p:cNvPr>
              <p:cNvSpPr/>
              <p:nvPr/>
            </p:nvSpPr>
            <p:spPr>
              <a:xfrm>
                <a:off x="2479223" y="2534691"/>
                <a:ext cx="198520" cy="114576"/>
              </a:xfrm>
              <a:custGeom>
                <a:avLst/>
                <a:gdLst/>
                <a:ahLst/>
                <a:cxnLst/>
                <a:rect l="l" t="t" r="r" b="b"/>
                <a:pathLst>
                  <a:path w="6040" h="3486" extrusionOk="0">
                    <a:moveTo>
                      <a:pt x="4438" y="934"/>
                    </a:moveTo>
                    <a:lnTo>
                      <a:pt x="3696" y="1846"/>
                    </a:lnTo>
                    <a:lnTo>
                      <a:pt x="2845" y="1344"/>
                    </a:lnTo>
                    <a:lnTo>
                      <a:pt x="4438" y="934"/>
                    </a:lnTo>
                    <a:close/>
                    <a:moveTo>
                      <a:pt x="4665" y="788"/>
                    </a:moveTo>
                    <a:lnTo>
                      <a:pt x="2626" y="1313"/>
                    </a:lnTo>
                    <a:lnTo>
                      <a:pt x="3716" y="1954"/>
                    </a:lnTo>
                    <a:lnTo>
                      <a:pt x="4665" y="788"/>
                    </a:lnTo>
                    <a:close/>
                    <a:moveTo>
                      <a:pt x="5501" y="85"/>
                    </a:moveTo>
                    <a:cubicBezTo>
                      <a:pt x="5624" y="85"/>
                      <a:pt x="5743" y="113"/>
                      <a:pt x="5824" y="164"/>
                    </a:cubicBezTo>
                    <a:lnTo>
                      <a:pt x="5826" y="166"/>
                    </a:lnTo>
                    <a:cubicBezTo>
                      <a:pt x="5891" y="201"/>
                      <a:pt x="5934" y="248"/>
                      <a:pt x="5945" y="296"/>
                    </a:cubicBezTo>
                    <a:cubicBezTo>
                      <a:pt x="5952" y="337"/>
                      <a:pt x="5941" y="379"/>
                      <a:pt x="5913" y="412"/>
                    </a:cubicBezTo>
                    <a:lnTo>
                      <a:pt x="3593" y="3255"/>
                    </a:lnTo>
                    <a:cubicBezTo>
                      <a:pt x="3512" y="3347"/>
                      <a:pt x="3347" y="3401"/>
                      <a:pt x="3177" y="3401"/>
                    </a:cubicBezTo>
                    <a:cubicBezTo>
                      <a:pt x="3114" y="3401"/>
                      <a:pt x="3051" y="3394"/>
                      <a:pt x="2992" y="3379"/>
                    </a:cubicBezTo>
                    <a:cubicBezTo>
                      <a:pt x="2949" y="3367"/>
                      <a:pt x="2909" y="3349"/>
                      <a:pt x="2871" y="3327"/>
                    </a:cubicBezTo>
                    <a:cubicBezTo>
                      <a:pt x="2807" y="3289"/>
                      <a:pt x="2767" y="3242"/>
                      <a:pt x="2759" y="3193"/>
                    </a:cubicBezTo>
                    <a:cubicBezTo>
                      <a:pt x="2754" y="3153"/>
                      <a:pt x="2765" y="3114"/>
                      <a:pt x="2793" y="3087"/>
                    </a:cubicBezTo>
                    <a:lnTo>
                      <a:pt x="3334" y="2419"/>
                    </a:lnTo>
                    <a:lnTo>
                      <a:pt x="1822" y="1529"/>
                    </a:lnTo>
                    <a:lnTo>
                      <a:pt x="707" y="1818"/>
                    </a:lnTo>
                    <a:cubicBezTo>
                      <a:pt x="649" y="1832"/>
                      <a:pt x="589" y="1838"/>
                      <a:pt x="530" y="1838"/>
                    </a:cubicBezTo>
                    <a:cubicBezTo>
                      <a:pt x="410" y="1838"/>
                      <a:pt x="295" y="1811"/>
                      <a:pt x="210" y="1762"/>
                    </a:cubicBezTo>
                    <a:cubicBezTo>
                      <a:pt x="179" y="1744"/>
                      <a:pt x="151" y="1721"/>
                      <a:pt x="126" y="1694"/>
                    </a:cubicBezTo>
                    <a:cubicBezTo>
                      <a:pt x="98" y="1660"/>
                      <a:pt x="89" y="1613"/>
                      <a:pt x="103" y="1570"/>
                    </a:cubicBezTo>
                    <a:cubicBezTo>
                      <a:pt x="128" y="1494"/>
                      <a:pt x="222" y="1427"/>
                      <a:pt x="352" y="1391"/>
                    </a:cubicBezTo>
                    <a:lnTo>
                      <a:pt x="5321" y="106"/>
                    </a:lnTo>
                    <a:cubicBezTo>
                      <a:pt x="5379" y="92"/>
                      <a:pt x="5441" y="85"/>
                      <a:pt x="5501" y="85"/>
                    </a:cubicBezTo>
                    <a:close/>
                    <a:moveTo>
                      <a:pt x="5497" y="0"/>
                    </a:moveTo>
                    <a:cubicBezTo>
                      <a:pt x="5431" y="0"/>
                      <a:pt x="5363" y="7"/>
                      <a:pt x="5300" y="22"/>
                    </a:cubicBezTo>
                    <a:lnTo>
                      <a:pt x="330" y="1309"/>
                    </a:lnTo>
                    <a:cubicBezTo>
                      <a:pt x="169" y="1353"/>
                      <a:pt x="57" y="1438"/>
                      <a:pt x="22" y="1542"/>
                    </a:cubicBezTo>
                    <a:cubicBezTo>
                      <a:pt x="0" y="1609"/>
                      <a:pt x="12" y="1680"/>
                      <a:pt x="61" y="1745"/>
                    </a:cubicBezTo>
                    <a:cubicBezTo>
                      <a:pt x="91" y="1780"/>
                      <a:pt x="126" y="1809"/>
                      <a:pt x="167" y="1832"/>
                    </a:cubicBezTo>
                    <a:cubicBezTo>
                      <a:pt x="264" y="1890"/>
                      <a:pt x="395" y="1920"/>
                      <a:pt x="529" y="1920"/>
                    </a:cubicBezTo>
                    <a:cubicBezTo>
                      <a:pt x="596" y="1920"/>
                      <a:pt x="663" y="1912"/>
                      <a:pt x="728" y="1897"/>
                    </a:cubicBezTo>
                    <a:lnTo>
                      <a:pt x="1809" y="1619"/>
                    </a:lnTo>
                    <a:lnTo>
                      <a:pt x="3207" y="2443"/>
                    </a:lnTo>
                    <a:lnTo>
                      <a:pt x="2728" y="3032"/>
                    </a:lnTo>
                    <a:cubicBezTo>
                      <a:pt x="2685" y="3079"/>
                      <a:pt x="2665" y="3143"/>
                      <a:pt x="2676" y="3207"/>
                    </a:cubicBezTo>
                    <a:cubicBezTo>
                      <a:pt x="2687" y="3280"/>
                      <a:pt x="2742" y="3347"/>
                      <a:pt x="2828" y="3398"/>
                    </a:cubicBezTo>
                    <a:cubicBezTo>
                      <a:pt x="2872" y="3424"/>
                      <a:pt x="2920" y="3445"/>
                      <a:pt x="2971" y="3459"/>
                    </a:cubicBezTo>
                    <a:cubicBezTo>
                      <a:pt x="3039" y="3476"/>
                      <a:pt x="3108" y="3485"/>
                      <a:pt x="3177" y="3485"/>
                    </a:cubicBezTo>
                    <a:cubicBezTo>
                      <a:pt x="3371" y="3485"/>
                      <a:pt x="3560" y="3420"/>
                      <a:pt x="3657" y="3310"/>
                    </a:cubicBezTo>
                    <a:lnTo>
                      <a:pt x="5980" y="462"/>
                    </a:lnTo>
                    <a:cubicBezTo>
                      <a:pt x="6023" y="412"/>
                      <a:pt x="6040" y="344"/>
                      <a:pt x="6027" y="278"/>
                    </a:cubicBezTo>
                    <a:cubicBezTo>
                      <a:pt x="6010" y="203"/>
                      <a:pt x="5955" y="140"/>
                      <a:pt x="5868" y="91"/>
                    </a:cubicBezTo>
                    <a:cubicBezTo>
                      <a:pt x="5774" y="32"/>
                      <a:pt x="5637" y="0"/>
                      <a:pt x="549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3" name="Google Shape;2673;p77">
                <a:extLst>
                  <a:ext uri="{FF2B5EF4-FFF2-40B4-BE49-F238E27FC236}">
                    <a16:creationId xmlns:a16="http://schemas.microsoft.com/office/drawing/2014/main" id="{61728CC6-F7CB-0C3A-91CD-E78DE65A5902}"/>
                  </a:ext>
                </a:extLst>
              </p:cNvPr>
              <p:cNvSpPr/>
              <p:nvPr/>
            </p:nvSpPr>
            <p:spPr>
              <a:xfrm>
                <a:off x="2626568" y="2572225"/>
                <a:ext cx="196482" cy="110829"/>
              </a:xfrm>
              <a:custGeom>
                <a:avLst/>
                <a:gdLst/>
                <a:ahLst/>
                <a:cxnLst/>
                <a:rect l="l" t="t" r="r" b="b"/>
                <a:pathLst>
                  <a:path w="5978" h="3372" extrusionOk="0">
                    <a:moveTo>
                      <a:pt x="2904" y="1"/>
                    </a:moveTo>
                    <a:cubicBezTo>
                      <a:pt x="2785" y="1"/>
                      <a:pt x="2664" y="28"/>
                      <a:pt x="2568" y="82"/>
                    </a:cubicBezTo>
                    <a:cubicBezTo>
                      <a:pt x="2383" y="188"/>
                      <a:pt x="2366" y="363"/>
                      <a:pt x="2553" y="473"/>
                    </a:cubicBezTo>
                    <a:lnTo>
                      <a:pt x="3499" y="1030"/>
                    </a:lnTo>
                    <a:lnTo>
                      <a:pt x="194" y="2902"/>
                    </a:lnTo>
                    <a:cubicBezTo>
                      <a:pt x="1" y="3011"/>
                      <a:pt x="2" y="3183"/>
                      <a:pt x="182" y="3290"/>
                    </a:cubicBezTo>
                    <a:cubicBezTo>
                      <a:pt x="275" y="3344"/>
                      <a:pt x="395" y="3371"/>
                      <a:pt x="516" y="3371"/>
                    </a:cubicBezTo>
                    <a:cubicBezTo>
                      <a:pt x="636" y="3371"/>
                      <a:pt x="756" y="3344"/>
                      <a:pt x="852" y="3290"/>
                    </a:cubicBezTo>
                    <a:lnTo>
                      <a:pt x="4158" y="1418"/>
                    </a:lnTo>
                    <a:lnTo>
                      <a:pt x="5111" y="1979"/>
                    </a:lnTo>
                    <a:cubicBezTo>
                      <a:pt x="5199" y="2031"/>
                      <a:pt x="5320" y="2057"/>
                      <a:pt x="5442" y="2057"/>
                    </a:cubicBezTo>
                    <a:cubicBezTo>
                      <a:pt x="5567" y="2057"/>
                      <a:pt x="5693" y="2030"/>
                      <a:pt x="5787" y="1976"/>
                    </a:cubicBezTo>
                    <a:cubicBezTo>
                      <a:pt x="5978" y="1868"/>
                      <a:pt x="5977" y="1695"/>
                      <a:pt x="5797" y="1590"/>
                    </a:cubicBezTo>
                    <a:lnTo>
                      <a:pt x="3239" y="83"/>
                    </a:lnTo>
                    <a:cubicBezTo>
                      <a:pt x="3146" y="28"/>
                      <a:pt x="3025" y="1"/>
                      <a:pt x="29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4" name="Google Shape;2674;p77">
                <a:extLst>
                  <a:ext uri="{FF2B5EF4-FFF2-40B4-BE49-F238E27FC236}">
                    <a16:creationId xmlns:a16="http://schemas.microsoft.com/office/drawing/2014/main" id="{4D3D4608-06A8-2F57-C5AD-2977B0A2F3DF}"/>
                  </a:ext>
                </a:extLst>
              </p:cNvPr>
              <p:cNvSpPr/>
              <p:nvPr/>
            </p:nvSpPr>
            <p:spPr>
              <a:xfrm>
                <a:off x="2626699" y="2570812"/>
                <a:ext cx="196219" cy="113656"/>
              </a:xfrm>
              <a:custGeom>
                <a:avLst/>
                <a:gdLst/>
                <a:ahLst/>
                <a:cxnLst/>
                <a:rect l="l" t="t" r="r" b="b"/>
                <a:pathLst>
                  <a:path w="5970" h="3458" extrusionOk="0">
                    <a:moveTo>
                      <a:pt x="2885" y="86"/>
                    </a:moveTo>
                    <a:cubicBezTo>
                      <a:pt x="2890" y="86"/>
                      <a:pt x="2895" y="86"/>
                      <a:pt x="2900" y="86"/>
                    </a:cubicBezTo>
                    <a:cubicBezTo>
                      <a:pt x="3013" y="86"/>
                      <a:pt x="3127" y="111"/>
                      <a:pt x="3214" y="162"/>
                    </a:cubicBezTo>
                    <a:lnTo>
                      <a:pt x="5772" y="1668"/>
                    </a:lnTo>
                    <a:cubicBezTo>
                      <a:pt x="5846" y="1712"/>
                      <a:pt x="5887" y="1765"/>
                      <a:pt x="5885" y="1823"/>
                    </a:cubicBezTo>
                    <a:cubicBezTo>
                      <a:pt x="5885" y="1881"/>
                      <a:pt x="5841" y="1937"/>
                      <a:pt x="5762" y="1983"/>
                    </a:cubicBezTo>
                    <a:cubicBezTo>
                      <a:pt x="5674" y="2032"/>
                      <a:pt x="5556" y="2057"/>
                      <a:pt x="5438" y="2057"/>
                    </a:cubicBezTo>
                    <a:cubicBezTo>
                      <a:pt x="5324" y="2057"/>
                      <a:pt x="5210" y="2033"/>
                      <a:pt x="5129" y="1985"/>
                    </a:cubicBezTo>
                    <a:lnTo>
                      <a:pt x="4155" y="1411"/>
                    </a:lnTo>
                    <a:lnTo>
                      <a:pt x="828" y="3296"/>
                    </a:lnTo>
                    <a:cubicBezTo>
                      <a:pt x="738" y="3347"/>
                      <a:pt x="625" y="3373"/>
                      <a:pt x="512" y="3373"/>
                    </a:cubicBezTo>
                    <a:cubicBezTo>
                      <a:pt x="399" y="3373"/>
                      <a:pt x="287" y="3347"/>
                      <a:pt x="200" y="3296"/>
                    </a:cubicBezTo>
                    <a:cubicBezTo>
                      <a:pt x="126" y="3254"/>
                      <a:pt x="85" y="3200"/>
                      <a:pt x="87" y="3142"/>
                    </a:cubicBezTo>
                    <a:cubicBezTo>
                      <a:pt x="87" y="3084"/>
                      <a:pt x="131" y="3027"/>
                      <a:pt x="210" y="2981"/>
                    </a:cubicBezTo>
                    <a:lnTo>
                      <a:pt x="3578" y="1073"/>
                    </a:lnTo>
                    <a:lnTo>
                      <a:pt x="2569" y="479"/>
                    </a:lnTo>
                    <a:cubicBezTo>
                      <a:pt x="2498" y="436"/>
                      <a:pt x="2459" y="383"/>
                      <a:pt x="2459" y="327"/>
                    </a:cubicBezTo>
                    <a:cubicBezTo>
                      <a:pt x="2459" y="267"/>
                      <a:pt x="2506" y="207"/>
                      <a:pt x="2585" y="162"/>
                    </a:cubicBezTo>
                    <a:cubicBezTo>
                      <a:pt x="2678" y="112"/>
                      <a:pt x="2781" y="86"/>
                      <a:pt x="2885" y="86"/>
                    </a:cubicBezTo>
                    <a:close/>
                    <a:moveTo>
                      <a:pt x="2900" y="0"/>
                    </a:moveTo>
                    <a:cubicBezTo>
                      <a:pt x="2774" y="0"/>
                      <a:pt x="2646" y="29"/>
                      <a:pt x="2543" y="87"/>
                    </a:cubicBezTo>
                    <a:cubicBezTo>
                      <a:pt x="2437" y="148"/>
                      <a:pt x="2374" y="234"/>
                      <a:pt x="2374" y="326"/>
                    </a:cubicBezTo>
                    <a:cubicBezTo>
                      <a:pt x="2374" y="413"/>
                      <a:pt x="2428" y="492"/>
                      <a:pt x="2526" y="551"/>
                    </a:cubicBezTo>
                    <a:lnTo>
                      <a:pt x="3410" y="1072"/>
                    </a:lnTo>
                    <a:lnTo>
                      <a:pt x="167" y="2909"/>
                    </a:lnTo>
                    <a:cubicBezTo>
                      <a:pt x="62" y="2968"/>
                      <a:pt x="2" y="3053"/>
                      <a:pt x="2" y="3142"/>
                    </a:cubicBezTo>
                    <a:cubicBezTo>
                      <a:pt x="1" y="3229"/>
                      <a:pt x="57" y="3309"/>
                      <a:pt x="157" y="3369"/>
                    </a:cubicBezTo>
                    <a:cubicBezTo>
                      <a:pt x="257" y="3428"/>
                      <a:pt x="384" y="3458"/>
                      <a:pt x="512" y="3458"/>
                    </a:cubicBezTo>
                    <a:cubicBezTo>
                      <a:pt x="515" y="3458"/>
                      <a:pt x="517" y="3458"/>
                      <a:pt x="520" y="3458"/>
                    </a:cubicBezTo>
                    <a:cubicBezTo>
                      <a:pt x="641" y="3458"/>
                      <a:pt x="761" y="3427"/>
                      <a:pt x="869" y="3369"/>
                    </a:cubicBezTo>
                    <a:lnTo>
                      <a:pt x="4154" y="1509"/>
                    </a:lnTo>
                    <a:lnTo>
                      <a:pt x="5085" y="2057"/>
                    </a:lnTo>
                    <a:cubicBezTo>
                      <a:pt x="5179" y="2113"/>
                      <a:pt x="5308" y="2140"/>
                      <a:pt x="5438" y="2140"/>
                    </a:cubicBezTo>
                    <a:cubicBezTo>
                      <a:pt x="5570" y="2140"/>
                      <a:pt x="5703" y="2112"/>
                      <a:pt x="5803" y="2056"/>
                    </a:cubicBezTo>
                    <a:cubicBezTo>
                      <a:pt x="5910" y="1995"/>
                      <a:pt x="5969" y="1911"/>
                      <a:pt x="5969" y="1823"/>
                    </a:cubicBezTo>
                    <a:cubicBezTo>
                      <a:pt x="5970" y="1735"/>
                      <a:pt x="5915" y="1655"/>
                      <a:pt x="5815" y="1595"/>
                    </a:cubicBezTo>
                    <a:lnTo>
                      <a:pt x="3257" y="89"/>
                    </a:lnTo>
                    <a:cubicBezTo>
                      <a:pt x="3156" y="30"/>
                      <a:pt x="3029" y="0"/>
                      <a:pt x="290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5" name="Google Shape;2675;p77">
                <a:extLst>
                  <a:ext uri="{FF2B5EF4-FFF2-40B4-BE49-F238E27FC236}">
                    <a16:creationId xmlns:a16="http://schemas.microsoft.com/office/drawing/2014/main" id="{D97AD636-6DD1-6F93-A460-1518D3B12E85}"/>
                  </a:ext>
                </a:extLst>
              </p:cNvPr>
              <p:cNvSpPr/>
              <p:nvPr/>
            </p:nvSpPr>
            <p:spPr>
              <a:xfrm>
                <a:off x="2722771" y="2653638"/>
                <a:ext cx="227542" cy="129104"/>
              </a:xfrm>
              <a:custGeom>
                <a:avLst/>
                <a:gdLst/>
                <a:ahLst/>
                <a:cxnLst/>
                <a:rect l="l" t="t" r="r" b="b"/>
                <a:pathLst>
                  <a:path w="6923" h="3928" extrusionOk="0">
                    <a:moveTo>
                      <a:pt x="4186" y="1"/>
                    </a:moveTo>
                    <a:cubicBezTo>
                      <a:pt x="4066" y="1"/>
                      <a:pt x="3945" y="28"/>
                      <a:pt x="3849" y="83"/>
                    </a:cubicBezTo>
                    <a:lnTo>
                      <a:pt x="197" y="2151"/>
                    </a:lnTo>
                    <a:cubicBezTo>
                      <a:pt x="6" y="2259"/>
                      <a:pt x="1" y="2429"/>
                      <a:pt x="187" y="2538"/>
                    </a:cubicBezTo>
                    <a:cubicBezTo>
                      <a:pt x="281" y="2594"/>
                      <a:pt x="405" y="2622"/>
                      <a:pt x="529" y="2622"/>
                    </a:cubicBezTo>
                    <a:cubicBezTo>
                      <a:pt x="648" y="2622"/>
                      <a:pt x="768" y="2596"/>
                      <a:pt x="862" y="2543"/>
                    </a:cubicBezTo>
                    <a:lnTo>
                      <a:pt x="2348" y="1701"/>
                    </a:lnTo>
                    <a:lnTo>
                      <a:pt x="3900" y="2615"/>
                    </a:lnTo>
                    <a:lnTo>
                      <a:pt x="2414" y="3456"/>
                    </a:lnTo>
                    <a:cubicBezTo>
                      <a:pt x="2222" y="3565"/>
                      <a:pt x="2216" y="3734"/>
                      <a:pt x="2403" y="3844"/>
                    </a:cubicBezTo>
                    <a:cubicBezTo>
                      <a:pt x="2497" y="3899"/>
                      <a:pt x="2621" y="3928"/>
                      <a:pt x="2745" y="3928"/>
                    </a:cubicBezTo>
                    <a:cubicBezTo>
                      <a:pt x="2865" y="3928"/>
                      <a:pt x="2985" y="3901"/>
                      <a:pt x="3080" y="3848"/>
                    </a:cubicBezTo>
                    <a:lnTo>
                      <a:pt x="6730" y="1779"/>
                    </a:lnTo>
                    <a:cubicBezTo>
                      <a:pt x="6923" y="1671"/>
                      <a:pt x="6921" y="1498"/>
                      <a:pt x="6737" y="1388"/>
                    </a:cubicBezTo>
                    <a:cubicBezTo>
                      <a:pt x="6643" y="1334"/>
                      <a:pt x="6523" y="1306"/>
                      <a:pt x="6403" y="1306"/>
                    </a:cubicBezTo>
                    <a:cubicBezTo>
                      <a:pt x="6283" y="1306"/>
                      <a:pt x="6162" y="1333"/>
                      <a:pt x="6066" y="1387"/>
                    </a:cubicBezTo>
                    <a:lnTo>
                      <a:pt x="4581" y="2229"/>
                    </a:lnTo>
                    <a:lnTo>
                      <a:pt x="3029" y="1315"/>
                    </a:lnTo>
                    <a:lnTo>
                      <a:pt x="4514" y="474"/>
                    </a:lnTo>
                    <a:cubicBezTo>
                      <a:pt x="4706" y="365"/>
                      <a:pt x="4706" y="193"/>
                      <a:pt x="4519" y="84"/>
                    </a:cubicBezTo>
                    <a:cubicBezTo>
                      <a:pt x="4426" y="28"/>
                      <a:pt x="4306" y="1"/>
                      <a:pt x="41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6" name="Google Shape;2676;p77">
                <a:extLst>
                  <a:ext uri="{FF2B5EF4-FFF2-40B4-BE49-F238E27FC236}">
                    <a16:creationId xmlns:a16="http://schemas.microsoft.com/office/drawing/2014/main" id="{14213E39-5BCE-0D05-C87B-A5AF7F4102C1}"/>
                  </a:ext>
                </a:extLst>
              </p:cNvPr>
              <p:cNvSpPr/>
              <p:nvPr/>
            </p:nvSpPr>
            <p:spPr>
              <a:xfrm>
                <a:off x="2723001" y="2652258"/>
                <a:ext cx="227147" cy="131864"/>
              </a:xfrm>
              <a:custGeom>
                <a:avLst/>
                <a:gdLst/>
                <a:ahLst/>
                <a:cxnLst/>
                <a:rect l="l" t="t" r="r" b="b"/>
                <a:pathLst>
                  <a:path w="6911" h="4012" extrusionOk="0">
                    <a:moveTo>
                      <a:pt x="4180" y="85"/>
                    </a:moveTo>
                    <a:cubicBezTo>
                      <a:pt x="4293" y="85"/>
                      <a:pt x="4405" y="110"/>
                      <a:pt x="4492" y="161"/>
                    </a:cubicBezTo>
                    <a:cubicBezTo>
                      <a:pt x="4567" y="207"/>
                      <a:pt x="4610" y="263"/>
                      <a:pt x="4609" y="320"/>
                    </a:cubicBezTo>
                    <a:cubicBezTo>
                      <a:pt x="4609" y="378"/>
                      <a:pt x="4566" y="434"/>
                      <a:pt x="4486" y="479"/>
                    </a:cubicBezTo>
                    <a:lnTo>
                      <a:pt x="2937" y="1356"/>
                    </a:lnTo>
                    <a:lnTo>
                      <a:pt x="4574" y="2320"/>
                    </a:lnTo>
                    <a:lnTo>
                      <a:pt x="6080" y="1466"/>
                    </a:lnTo>
                    <a:cubicBezTo>
                      <a:pt x="6168" y="1415"/>
                      <a:pt x="6281" y="1390"/>
                      <a:pt x="6393" y="1390"/>
                    </a:cubicBezTo>
                    <a:cubicBezTo>
                      <a:pt x="6507" y="1390"/>
                      <a:pt x="6620" y="1416"/>
                      <a:pt x="6707" y="1467"/>
                    </a:cubicBezTo>
                    <a:cubicBezTo>
                      <a:pt x="6784" y="1512"/>
                      <a:pt x="6827" y="1568"/>
                      <a:pt x="6826" y="1626"/>
                    </a:cubicBezTo>
                    <a:cubicBezTo>
                      <a:pt x="6826" y="1683"/>
                      <a:pt x="6782" y="1739"/>
                      <a:pt x="6703" y="1784"/>
                    </a:cubicBezTo>
                    <a:lnTo>
                      <a:pt x="3052" y="3853"/>
                    </a:lnTo>
                    <a:cubicBezTo>
                      <a:pt x="2965" y="3902"/>
                      <a:pt x="2852" y="3927"/>
                      <a:pt x="2739" y="3927"/>
                    </a:cubicBezTo>
                    <a:cubicBezTo>
                      <a:pt x="2622" y="3927"/>
                      <a:pt x="2505" y="3901"/>
                      <a:pt x="2416" y="3849"/>
                    </a:cubicBezTo>
                    <a:cubicBezTo>
                      <a:pt x="2342" y="3805"/>
                      <a:pt x="2302" y="3750"/>
                      <a:pt x="2302" y="3694"/>
                    </a:cubicBezTo>
                    <a:cubicBezTo>
                      <a:pt x="2302" y="3637"/>
                      <a:pt x="2346" y="3581"/>
                      <a:pt x="2427" y="3536"/>
                    </a:cubicBezTo>
                    <a:lnTo>
                      <a:pt x="3976" y="2657"/>
                    </a:lnTo>
                    <a:lnTo>
                      <a:pt x="2341" y="1695"/>
                    </a:lnTo>
                    <a:lnTo>
                      <a:pt x="835" y="2547"/>
                    </a:lnTo>
                    <a:cubicBezTo>
                      <a:pt x="747" y="2597"/>
                      <a:pt x="634" y="2622"/>
                      <a:pt x="521" y="2622"/>
                    </a:cubicBezTo>
                    <a:cubicBezTo>
                      <a:pt x="404" y="2622"/>
                      <a:pt x="288" y="2596"/>
                      <a:pt x="201" y="2543"/>
                    </a:cubicBezTo>
                    <a:cubicBezTo>
                      <a:pt x="126" y="2499"/>
                      <a:pt x="85" y="2445"/>
                      <a:pt x="85" y="2390"/>
                    </a:cubicBezTo>
                    <a:cubicBezTo>
                      <a:pt x="86" y="2333"/>
                      <a:pt x="130" y="2275"/>
                      <a:pt x="211" y="2230"/>
                    </a:cubicBezTo>
                    <a:lnTo>
                      <a:pt x="3863" y="161"/>
                    </a:lnTo>
                    <a:cubicBezTo>
                      <a:pt x="3953" y="110"/>
                      <a:pt x="4067" y="85"/>
                      <a:pt x="4180" y="85"/>
                    </a:cubicBezTo>
                    <a:close/>
                    <a:moveTo>
                      <a:pt x="4178" y="0"/>
                    </a:moveTo>
                    <a:cubicBezTo>
                      <a:pt x="4051" y="0"/>
                      <a:pt x="3924" y="30"/>
                      <a:pt x="3821" y="88"/>
                    </a:cubicBezTo>
                    <a:lnTo>
                      <a:pt x="169" y="2157"/>
                    </a:lnTo>
                    <a:cubicBezTo>
                      <a:pt x="61" y="2218"/>
                      <a:pt x="1" y="2301"/>
                      <a:pt x="1" y="2389"/>
                    </a:cubicBezTo>
                    <a:cubicBezTo>
                      <a:pt x="0" y="2476"/>
                      <a:pt x="56" y="2556"/>
                      <a:pt x="158" y="2616"/>
                    </a:cubicBezTo>
                    <a:cubicBezTo>
                      <a:pt x="260" y="2676"/>
                      <a:pt x="391" y="2706"/>
                      <a:pt x="522" y="2706"/>
                    </a:cubicBezTo>
                    <a:cubicBezTo>
                      <a:pt x="650" y="2706"/>
                      <a:pt x="776" y="2678"/>
                      <a:pt x="876" y="2622"/>
                    </a:cubicBezTo>
                    <a:lnTo>
                      <a:pt x="2341" y="1792"/>
                    </a:lnTo>
                    <a:lnTo>
                      <a:pt x="3808" y="2655"/>
                    </a:lnTo>
                    <a:lnTo>
                      <a:pt x="2386" y="3461"/>
                    </a:lnTo>
                    <a:cubicBezTo>
                      <a:pt x="2278" y="3522"/>
                      <a:pt x="2218" y="3607"/>
                      <a:pt x="2217" y="3694"/>
                    </a:cubicBezTo>
                    <a:cubicBezTo>
                      <a:pt x="2217" y="3782"/>
                      <a:pt x="2273" y="3862"/>
                      <a:pt x="2375" y="3922"/>
                    </a:cubicBezTo>
                    <a:cubicBezTo>
                      <a:pt x="2476" y="3982"/>
                      <a:pt x="2608" y="4012"/>
                      <a:pt x="2739" y="4012"/>
                    </a:cubicBezTo>
                    <a:cubicBezTo>
                      <a:pt x="2866" y="4012"/>
                      <a:pt x="2993" y="3983"/>
                      <a:pt x="3092" y="3926"/>
                    </a:cubicBezTo>
                    <a:lnTo>
                      <a:pt x="6744" y="1857"/>
                    </a:lnTo>
                    <a:cubicBezTo>
                      <a:pt x="6851" y="1797"/>
                      <a:pt x="6909" y="1714"/>
                      <a:pt x="6909" y="1626"/>
                    </a:cubicBezTo>
                    <a:cubicBezTo>
                      <a:pt x="6910" y="1537"/>
                      <a:pt x="6853" y="1455"/>
                      <a:pt x="6750" y="1394"/>
                    </a:cubicBezTo>
                    <a:cubicBezTo>
                      <a:pt x="6650" y="1335"/>
                      <a:pt x="6522" y="1305"/>
                      <a:pt x="6394" y="1305"/>
                    </a:cubicBezTo>
                    <a:cubicBezTo>
                      <a:pt x="6268" y="1305"/>
                      <a:pt x="6141" y="1334"/>
                      <a:pt x="6038" y="1393"/>
                    </a:cubicBezTo>
                    <a:lnTo>
                      <a:pt x="4574" y="2222"/>
                    </a:lnTo>
                    <a:lnTo>
                      <a:pt x="3105" y="1357"/>
                    </a:lnTo>
                    <a:lnTo>
                      <a:pt x="4528" y="553"/>
                    </a:lnTo>
                    <a:cubicBezTo>
                      <a:pt x="4633" y="492"/>
                      <a:pt x="4692" y="410"/>
                      <a:pt x="4693" y="321"/>
                    </a:cubicBezTo>
                    <a:cubicBezTo>
                      <a:pt x="4693" y="233"/>
                      <a:pt x="4637" y="151"/>
                      <a:pt x="4533" y="89"/>
                    </a:cubicBezTo>
                    <a:cubicBezTo>
                      <a:pt x="4433" y="30"/>
                      <a:pt x="4306" y="0"/>
                      <a:pt x="41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7" name="Google Shape;2677;p77">
                <a:extLst>
                  <a:ext uri="{FF2B5EF4-FFF2-40B4-BE49-F238E27FC236}">
                    <a16:creationId xmlns:a16="http://schemas.microsoft.com/office/drawing/2014/main" id="{35310724-797D-DDE3-6494-D6C9EEE74897}"/>
                  </a:ext>
                </a:extLst>
              </p:cNvPr>
              <p:cNvSpPr/>
              <p:nvPr/>
            </p:nvSpPr>
            <p:spPr>
              <a:xfrm>
                <a:off x="1087810" y="3278449"/>
                <a:ext cx="851696" cy="497975"/>
              </a:xfrm>
              <a:custGeom>
                <a:avLst/>
                <a:gdLst/>
                <a:ahLst/>
                <a:cxnLst/>
                <a:rect l="l" t="t" r="r" b="b"/>
                <a:pathLst>
                  <a:path w="25913" h="15151" extrusionOk="0">
                    <a:moveTo>
                      <a:pt x="1" y="1"/>
                    </a:moveTo>
                    <a:lnTo>
                      <a:pt x="1095" y="683"/>
                    </a:lnTo>
                    <a:lnTo>
                      <a:pt x="3996" y="2457"/>
                    </a:lnTo>
                    <a:cubicBezTo>
                      <a:pt x="5203" y="3181"/>
                      <a:pt x="6602" y="4039"/>
                      <a:pt x="8118" y="4934"/>
                    </a:cubicBezTo>
                    <a:lnTo>
                      <a:pt x="12862" y="7737"/>
                    </a:lnTo>
                    <a:lnTo>
                      <a:pt x="17632" y="10497"/>
                    </a:lnTo>
                    <a:cubicBezTo>
                      <a:pt x="19154" y="11379"/>
                      <a:pt x="20587" y="12179"/>
                      <a:pt x="21810" y="12874"/>
                    </a:cubicBezTo>
                    <a:cubicBezTo>
                      <a:pt x="23034" y="13570"/>
                      <a:pt x="24063" y="14130"/>
                      <a:pt x="24779" y="14531"/>
                    </a:cubicBezTo>
                    <a:lnTo>
                      <a:pt x="25912" y="15151"/>
                    </a:lnTo>
                    <a:lnTo>
                      <a:pt x="25912" y="15151"/>
                    </a:lnTo>
                    <a:lnTo>
                      <a:pt x="24816" y="14469"/>
                    </a:lnTo>
                    <a:cubicBezTo>
                      <a:pt x="24116" y="14042"/>
                      <a:pt x="23122" y="13417"/>
                      <a:pt x="21915" y="12694"/>
                    </a:cubicBezTo>
                    <a:cubicBezTo>
                      <a:pt x="20708" y="11970"/>
                      <a:pt x="19309" y="11111"/>
                      <a:pt x="17795" y="10218"/>
                    </a:cubicBezTo>
                    <a:lnTo>
                      <a:pt x="13049" y="7416"/>
                    </a:lnTo>
                    <a:lnTo>
                      <a:pt x="8279" y="4655"/>
                    </a:lnTo>
                    <a:cubicBezTo>
                      <a:pt x="6757" y="3774"/>
                      <a:pt x="5324" y="2974"/>
                      <a:pt x="4102" y="2278"/>
                    </a:cubicBezTo>
                    <a:lnTo>
                      <a:pt x="1132" y="620"/>
                    </a:lnTo>
                    <a:lnTo>
                      <a:pt x="1" y="1"/>
                    </a:lnTo>
                    <a:close/>
                  </a:path>
                </a:pathLst>
              </a:custGeom>
              <a:solidFill>
                <a:srgbClr val="DCDCDE"/>
              </a:solidFill>
              <a:ln>
                <a:noFill/>
              </a:ln>
            </p:spPr>
            <p:txBody>
              <a:bodyPr spcFirstLastPara="1" wrap="square" lIns="121900" tIns="121900" rIns="121900" bIns="121900" anchor="ctr" anchorCtr="0">
                <a:noAutofit/>
              </a:bodyPr>
              <a:lstStyle/>
              <a:p>
                <a:endParaRPr sz="2400"/>
              </a:p>
            </p:txBody>
          </p:sp>
          <p:sp>
            <p:nvSpPr>
              <p:cNvPr id="2678" name="Google Shape;2678;p77">
                <a:extLst>
                  <a:ext uri="{FF2B5EF4-FFF2-40B4-BE49-F238E27FC236}">
                    <a16:creationId xmlns:a16="http://schemas.microsoft.com/office/drawing/2014/main" id="{311D1BC6-670E-390E-8931-7B2842517BF3}"/>
                  </a:ext>
                </a:extLst>
              </p:cNvPr>
              <p:cNvSpPr/>
              <p:nvPr/>
            </p:nvSpPr>
            <p:spPr>
              <a:xfrm>
                <a:off x="876373" y="3241868"/>
                <a:ext cx="707440" cy="420803"/>
              </a:xfrm>
              <a:custGeom>
                <a:avLst/>
                <a:gdLst/>
                <a:ahLst/>
                <a:cxnLst/>
                <a:rect l="l" t="t" r="r" b="b"/>
                <a:pathLst>
                  <a:path w="21524" h="12803" extrusionOk="0">
                    <a:moveTo>
                      <a:pt x="1" y="1"/>
                    </a:moveTo>
                    <a:lnTo>
                      <a:pt x="908" y="581"/>
                    </a:lnTo>
                    <a:cubicBezTo>
                      <a:pt x="1489" y="945"/>
                      <a:pt x="2311" y="1476"/>
                      <a:pt x="3312" y="2090"/>
                    </a:cubicBezTo>
                    <a:cubicBezTo>
                      <a:pt x="4312" y="2703"/>
                      <a:pt x="5471" y="3432"/>
                      <a:pt x="6729" y="4189"/>
                    </a:cubicBezTo>
                    <a:lnTo>
                      <a:pt x="10667" y="6561"/>
                    </a:lnTo>
                    <a:lnTo>
                      <a:pt x="14630" y="8890"/>
                    </a:lnTo>
                    <a:cubicBezTo>
                      <a:pt x="15894" y="9635"/>
                      <a:pt x="17088" y="10305"/>
                      <a:pt x="18106" y="10891"/>
                    </a:cubicBezTo>
                    <a:cubicBezTo>
                      <a:pt x="19123" y="11477"/>
                      <a:pt x="19984" y="11946"/>
                      <a:pt x="20580" y="12283"/>
                    </a:cubicBezTo>
                    <a:lnTo>
                      <a:pt x="21524" y="12802"/>
                    </a:lnTo>
                    <a:lnTo>
                      <a:pt x="20618" y="12220"/>
                    </a:lnTo>
                    <a:cubicBezTo>
                      <a:pt x="20037" y="11858"/>
                      <a:pt x="19214" y="11326"/>
                      <a:pt x="18214" y="10713"/>
                    </a:cubicBezTo>
                    <a:cubicBezTo>
                      <a:pt x="17213" y="10098"/>
                      <a:pt x="16055" y="9368"/>
                      <a:pt x="14797" y="8613"/>
                    </a:cubicBezTo>
                    <a:lnTo>
                      <a:pt x="10859" y="6242"/>
                    </a:lnTo>
                    <a:lnTo>
                      <a:pt x="6894" y="3913"/>
                    </a:lnTo>
                    <a:cubicBezTo>
                      <a:pt x="5630" y="3168"/>
                      <a:pt x="4438" y="2496"/>
                      <a:pt x="3420" y="1911"/>
                    </a:cubicBezTo>
                    <a:cubicBezTo>
                      <a:pt x="2400" y="1325"/>
                      <a:pt x="1541" y="856"/>
                      <a:pt x="945" y="519"/>
                    </a:cubicBezTo>
                    <a:lnTo>
                      <a:pt x="1" y="1"/>
                    </a:lnTo>
                    <a:close/>
                  </a:path>
                </a:pathLst>
              </a:custGeom>
              <a:solidFill>
                <a:srgbClr val="DCDCDE"/>
              </a:solidFill>
              <a:ln>
                <a:noFill/>
              </a:ln>
            </p:spPr>
            <p:txBody>
              <a:bodyPr spcFirstLastPara="1" wrap="square" lIns="121900" tIns="121900" rIns="121900" bIns="121900" anchor="ctr" anchorCtr="0">
                <a:noAutofit/>
              </a:bodyPr>
              <a:lstStyle/>
              <a:p>
                <a:endParaRPr sz="2400"/>
              </a:p>
            </p:txBody>
          </p:sp>
          <p:sp>
            <p:nvSpPr>
              <p:cNvPr id="2679" name="Google Shape;2679;p77">
                <a:extLst>
                  <a:ext uri="{FF2B5EF4-FFF2-40B4-BE49-F238E27FC236}">
                    <a16:creationId xmlns:a16="http://schemas.microsoft.com/office/drawing/2014/main" id="{82EE3DBC-8B5D-4AE7-C807-4D35951CCBD0}"/>
                  </a:ext>
                </a:extLst>
              </p:cNvPr>
              <p:cNvSpPr/>
              <p:nvPr/>
            </p:nvSpPr>
            <p:spPr>
              <a:xfrm>
                <a:off x="1132543" y="3481702"/>
                <a:ext cx="707341" cy="420803"/>
              </a:xfrm>
              <a:custGeom>
                <a:avLst/>
                <a:gdLst/>
                <a:ahLst/>
                <a:cxnLst/>
                <a:rect l="l" t="t" r="r" b="b"/>
                <a:pathLst>
                  <a:path w="21521" h="12803" extrusionOk="0">
                    <a:moveTo>
                      <a:pt x="0" y="1"/>
                    </a:moveTo>
                    <a:lnTo>
                      <a:pt x="906" y="580"/>
                    </a:lnTo>
                    <a:cubicBezTo>
                      <a:pt x="1487" y="943"/>
                      <a:pt x="2308" y="1476"/>
                      <a:pt x="3309" y="2089"/>
                    </a:cubicBezTo>
                    <a:cubicBezTo>
                      <a:pt x="4309" y="2702"/>
                      <a:pt x="5469" y="3433"/>
                      <a:pt x="6727" y="4189"/>
                    </a:cubicBezTo>
                    <a:lnTo>
                      <a:pt x="10664" y="6561"/>
                    </a:lnTo>
                    <a:lnTo>
                      <a:pt x="14628" y="8890"/>
                    </a:lnTo>
                    <a:cubicBezTo>
                      <a:pt x="15892" y="9635"/>
                      <a:pt x="17085" y="10307"/>
                      <a:pt x="18103" y="10892"/>
                    </a:cubicBezTo>
                    <a:cubicBezTo>
                      <a:pt x="19121" y="11478"/>
                      <a:pt x="19980" y="11946"/>
                      <a:pt x="20576" y="12283"/>
                    </a:cubicBezTo>
                    <a:lnTo>
                      <a:pt x="21520" y="12802"/>
                    </a:lnTo>
                    <a:lnTo>
                      <a:pt x="21520" y="12802"/>
                    </a:lnTo>
                    <a:lnTo>
                      <a:pt x="20614" y="12222"/>
                    </a:lnTo>
                    <a:cubicBezTo>
                      <a:pt x="20034" y="11858"/>
                      <a:pt x="19212" y="11326"/>
                      <a:pt x="18211" y="10713"/>
                    </a:cubicBezTo>
                    <a:cubicBezTo>
                      <a:pt x="17211" y="10098"/>
                      <a:pt x="16051" y="9368"/>
                      <a:pt x="14793" y="8613"/>
                    </a:cubicBezTo>
                    <a:lnTo>
                      <a:pt x="10855" y="6242"/>
                    </a:lnTo>
                    <a:lnTo>
                      <a:pt x="6892" y="3913"/>
                    </a:lnTo>
                    <a:cubicBezTo>
                      <a:pt x="5627" y="3168"/>
                      <a:pt x="4434" y="2496"/>
                      <a:pt x="3416" y="1911"/>
                    </a:cubicBezTo>
                    <a:cubicBezTo>
                      <a:pt x="2398" y="1326"/>
                      <a:pt x="1539" y="856"/>
                      <a:pt x="943" y="519"/>
                    </a:cubicBezTo>
                    <a:lnTo>
                      <a:pt x="0" y="1"/>
                    </a:lnTo>
                    <a:close/>
                  </a:path>
                </a:pathLst>
              </a:custGeom>
              <a:solidFill>
                <a:srgbClr val="DCDCDE"/>
              </a:solidFill>
              <a:ln>
                <a:noFill/>
              </a:ln>
            </p:spPr>
            <p:txBody>
              <a:bodyPr spcFirstLastPara="1" wrap="square" lIns="121900" tIns="121900" rIns="121900" bIns="121900" anchor="ctr" anchorCtr="0">
                <a:noAutofit/>
              </a:bodyPr>
              <a:lstStyle/>
              <a:p>
                <a:endParaRPr sz="2400"/>
              </a:p>
            </p:txBody>
          </p:sp>
          <p:sp>
            <p:nvSpPr>
              <p:cNvPr id="2680" name="Google Shape;2680;p77">
                <a:extLst>
                  <a:ext uri="{FF2B5EF4-FFF2-40B4-BE49-F238E27FC236}">
                    <a16:creationId xmlns:a16="http://schemas.microsoft.com/office/drawing/2014/main" id="{32A984A8-32B5-1C71-60F9-55345BDC5F9F}"/>
                  </a:ext>
                </a:extLst>
              </p:cNvPr>
              <p:cNvSpPr/>
              <p:nvPr/>
            </p:nvSpPr>
            <p:spPr>
              <a:xfrm>
                <a:off x="1628283" y="3715390"/>
                <a:ext cx="234871" cy="468066"/>
              </a:xfrm>
              <a:custGeom>
                <a:avLst/>
                <a:gdLst/>
                <a:ahLst/>
                <a:cxnLst/>
                <a:rect l="l" t="t" r="r" b="b"/>
                <a:pathLst>
                  <a:path w="7146" h="14241" extrusionOk="0">
                    <a:moveTo>
                      <a:pt x="1" y="0"/>
                    </a:moveTo>
                    <a:lnTo>
                      <a:pt x="49" y="10228"/>
                    </a:lnTo>
                    <a:lnTo>
                      <a:pt x="2986" y="10228"/>
                    </a:lnTo>
                    <a:lnTo>
                      <a:pt x="7146" y="14240"/>
                    </a:lnTo>
                    <a:lnTo>
                      <a:pt x="7146" y="4160"/>
                    </a:lnTo>
                    <a:lnTo>
                      <a:pt x="1" y="0"/>
                    </a:lnTo>
                    <a:close/>
                  </a:path>
                </a:pathLst>
              </a:custGeom>
              <a:solidFill>
                <a:srgbClr val="D1002F"/>
              </a:solidFill>
              <a:ln>
                <a:noFill/>
              </a:ln>
            </p:spPr>
            <p:txBody>
              <a:bodyPr spcFirstLastPara="1" wrap="square" lIns="121900" tIns="121900" rIns="121900" bIns="121900" anchor="ctr" anchorCtr="0">
                <a:noAutofit/>
              </a:bodyPr>
              <a:lstStyle/>
              <a:p>
                <a:endParaRPr sz="2400"/>
              </a:p>
            </p:txBody>
          </p:sp>
          <p:grpSp>
            <p:nvGrpSpPr>
              <p:cNvPr id="2681" name="Google Shape;2681;p77">
                <a:extLst>
                  <a:ext uri="{FF2B5EF4-FFF2-40B4-BE49-F238E27FC236}">
                    <a16:creationId xmlns:a16="http://schemas.microsoft.com/office/drawing/2014/main" id="{4FB7D3DF-5D69-C794-14A5-299FEB5D923F}"/>
                  </a:ext>
                </a:extLst>
              </p:cNvPr>
              <p:cNvGrpSpPr/>
              <p:nvPr/>
            </p:nvGrpSpPr>
            <p:grpSpPr>
              <a:xfrm>
                <a:off x="3352547" y="2765843"/>
                <a:ext cx="1264347" cy="754112"/>
                <a:chOff x="3051347" y="3170118"/>
                <a:chExt cx="1264347" cy="754112"/>
              </a:xfrm>
            </p:grpSpPr>
            <p:sp>
              <p:nvSpPr>
                <p:cNvPr id="2682" name="Google Shape;2682;p77">
                  <a:extLst>
                    <a:ext uri="{FF2B5EF4-FFF2-40B4-BE49-F238E27FC236}">
                      <a16:creationId xmlns:a16="http://schemas.microsoft.com/office/drawing/2014/main" id="{1448C824-92F8-4700-E24D-41073B16487D}"/>
                    </a:ext>
                  </a:extLst>
                </p:cNvPr>
                <p:cNvSpPr/>
                <p:nvPr/>
              </p:nvSpPr>
              <p:spPr>
                <a:xfrm>
                  <a:off x="3739461" y="3170118"/>
                  <a:ext cx="576233" cy="412947"/>
                </a:xfrm>
                <a:custGeom>
                  <a:avLst/>
                  <a:gdLst/>
                  <a:ahLst/>
                  <a:cxnLst/>
                  <a:rect l="l" t="t" r="r" b="b"/>
                  <a:pathLst>
                    <a:path w="17532" h="12564" extrusionOk="0">
                      <a:moveTo>
                        <a:pt x="14159" y="1"/>
                      </a:moveTo>
                      <a:cubicBezTo>
                        <a:pt x="13664" y="1"/>
                        <a:pt x="13162" y="126"/>
                        <a:pt x="12702" y="388"/>
                      </a:cubicBezTo>
                      <a:lnTo>
                        <a:pt x="0" y="7628"/>
                      </a:lnTo>
                      <a:cubicBezTo>
                        <a:pt x="845" y="8944"/>
                        <a:pt x="1659" y="10279"/>
                        <a:pt x="2539" y="11573"/>
                      </a:cubicBezTo>
                      <a:cubicBezTo>
                        <a:pt x="2763" y="11902"/>
                        <a:pt x="2987" y="12233"/>
                        <a:pt x="3210" y="12564"/>
                      </a:cubicBezTo>
                      <a:lnTo>
                        <a:pt x="15618" y="5518"/>
                      </a:lnTo>
                      <a:cubicBezTo>
                        <a:pt x="17037" y="4713"/>
                        <a:pt x="17532" y="2909"/>
                        <a:pt x="16725" y="1491"/>
                      </a:cubicBezTo>
                      <a:cubicBezTo>
                        <a:pt x="16180" y="537"/>
                        <a:pt x="15184" y="1"/>
                        <a:pt x="1415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83" name="Google Shape;2683;p77">
                  <a:extLst>
                    <a:ext uri="{FF2B5EF4-FFF2-40B4-BE49-F238E27FC236}">
                      <a16:creationId xmlns:a16="http://schemas.microsoft.com/office/drawing/2014/main" id="{530DF554-ADAF-F27D-E6A7-1C85E30F5429}"/>
                    </a:ext>
                  </a:extLst>
                </p:cNvPr>
                <p:cNvSpPr/>
                <p:nvPr/>
              </p:nvSpPr>
              <p:spPr>
                <a:xfrm>
                  <a:off x="3085661" y="3757690"/>
                  <a:ext cx="161675" cy="166540"/>
                </a:xfrm>
                <a:custGeom>
                  <a:avLst/>
                  <a:gdLst/>
                  <a:ahLst/>
                  <a:cxnLst/>
                  <a:rect l="l" t="t" r="r" b="b"/>
                  <a:pathLst>
                    <a:path w="4919" h="5067" extrusionOk="0">
                      <a:moveTo>
                        <a:pt x="1912" y="1"/>
                      </a:moveTo>
                      <a:lnTo>
                        <a:pt x="1" y="3256"/>
                      </a:lnTo>
                      <a:cubicBezTo>
                        <a:pt x="459" y="3779"/>
                        <a:pt x="812" y="4387"/>
                        <a:pt x="1038" y="5046"/>
                      </a:cubicBezTo>
                      <a:lnTo>
                        <a:pt x="4835" y="5067"/>
                      </a:lnTo>
                      <a:lnTo>
                        <a:pt x="4839" y="4981"/>
                      </a:lnTo>
                      <a:cubicBezTo>
                        <a:pt x="4918" y="2892"/>
                        <a:pt x="3776" y="947"/>
                        <a:pt x="1912" y="1"/>
                      </a:cubicBez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84" name="Google Shape;2684;p77">
                  <a:extLst>
                    <a:ext uri="{FF2B5EF4-FFF2-40B4-BE49-F238E27FC236}">
                      <a16:creationId xmlns:a16="http://schemas.microsoft.com/office/drawing/2014/main" id="{14BD65D1-C225-93F0-ACE2-A62FD5A042C2}"/>
                    </a:ext>
                  </a:extLst>
                </p:cNvPr>
                <p:cNvSpPr/>
                <p:nvPr/>
              </p:nvSpPr>
              <p:spPr>
                <a:xfrm>
                  <a:off x="3051347" y="3864674"/>
                  <a:ext cx="68463" cy="58866"/>
                </a:xfrm>
                <a:custGeom>
                  <a:avLst/>
                  <a:gdLst/>
                  <a:ahLst/>
                  <a:cxnLst/>
                  <a:rect l="l" t="t" r="r" b="b"/>
                  <a:pathLst>
                    <a:path w="2083" h="1791" extrusionOk="0">
                      <a:moveTo>
                        <a:pt x="1045" y="1"/>
                      </a:moveTo>
                      <a:lnTo>
                        <a:pt x="1" y="1779"/>
                      </a:lnTo>
                      <a:lnTo>
                        <a:pt x="2082" y="1791"/>
                      </a:lnTo>
                      <a:cubicBezTo>
                        <a:pt x="1856" y="1132"/>
                        <a:pt x="1504" y="524"/>
                        <a:pt x="1045" y="1"/>
                      </a:cubicBez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685" name="Google Shape;2685;p77">
                  <a:extLst>
                    <a:ext uri="{FF2B5EF4-FFF2-40B4-BE49-F238E27FC236}">
                      <a16:creationId xmlns:a16="http://schemas.microsoft.com/office/drawing/2014/main" id="{3C0DD6F7-97C5-8F8B-030C-56B080A02319}"/>
                    </a:ext>
                  </a:extLst>
                </p:cNvPr>
                <p:cNvSpPr/>
                <p:nvPr/>
              </p:nvSpPr>
              <p:spPr>
                <a:xfrm>
                  <a:off x="4111127" y="3304513"/>
                  <a:ext cx="92621" cy="120361"/>
                </a:xfrm>
                <a:custGeom>
                  <a:avLst/>
                  <a:gdLst/>
                  <a:ahLst/>
                  <a:cxnLst/>
                  <a:rect l="l" t="t" r="r" b="b"/>
                  <a:pathLst>
                    <a:path w="2818" h="3662" extrusionOk="0">
                      <a:moveTo>
                        <a:pt x="2263" y="1"/>
                      </a:moveTo>
                      <a:lnTo>
                        <a:pt x="1" y="1291"/>
                      </a:lnTo>
                      <a:cubicBezTo>
                        <a:pt x="290" y="1996"/>
                        <a:pt x="424" y="2757"/>
                        <a:pt x="395" y="3520"/>
                      </a:cubicBezTo>
                      <a:lnTo>
                        <a:pt x="390" y="3662"/>
                      </a:lnTo>
                      <a:lnTo>
                        <a:pt x="390" y="3662"/>
                      </a:lnTo>
                      <a:lnTo>
                        <a:pt x="2818" y="2285"/>
                      </a:lnTo>
                      <a:lnTo>
                        <a:pt x="2808" y="2145"/>
                      </a:lnTo>
                      <a:cubicBezTo>
                        <a:pt x="2757" y="1413"/>
                        <a:pt x="2565" y="684"/>
                        <a:pt x="2263" y="1"/>
                      </a:cubicBezTo>
                      <a:close/>
                    </a:path>
                  </a:pathLst>
                </a:custGeom>
                <a:solidFill>
                  <a:srgbClr val="E8F1FF"/>
                </a:solidFill>
                <a:ln>
                  <a:noFill/>
                </a:ln>
              </p:spPr>
              <p:txBody>
                <a:bodyPr spcFirstLastPara="1" wrap="square" lIns="121900" tIns="121900" rIns="121900" bIns="121900" anchor="ctr" anchorCtr="0">
                  <a:noAutofit/>
                </a:bodyPr>
                <a:lstStyle/>
                <a:p>
                  <a:endParaRPr sz="2400"/>
                </a:p>
              </p:txBody>
            </p:sp>
            <p:sp>
              <p:nvSpPr>
                <p:cNvPr id="2686" name="Google Shape;2686;p77">
                  <a:extLst>
                    <a:ext uri="{FF2B5EF4-FFF2-40B4-BE49-F238E27FC236}">
                      <a16:creationId xmlns:a16="http://schemas.microsoft.com/office/drawing/2014/main" id="{40CFC0D4-D5E1-379F-804D-E7295CE193EA}"/>
                    </a:ext>
                  </a:extLst>
                </p:cNvPr>
                <p:cNvSpPr/>
                <p:nvPr/>
              </p:nvSpPr>
              <p:spPr>
                <a:xfrm>
                  <a:off x="4027808" y="3210940"/>
                  <a:ext cx="157731" cy="136006"/>
                </a:xfrm>
                <a:custGeom>
                  <a:avLst/>
                  <a:gdLst/>
                  <a:ahLst/>
                  <a:cxnLst/>
                  <a:rect l="l" t="t" r="r" b="b"/>
                  <a:pathLst>
                    <a:path w="4799" h="4138" extrusionOk="0">
                      <a:moveTo>
                        <a:pt x="2428" y="0"/>
                      </a:moveTo>
                      <a:lnTo>
                        <a:pt x="1" y="1384"/>
                      </a:lnTo>
                      <a:cubicBezTo>
                        <a:pt x="1149" y="1968"/>
                        <a:pt x="2050" y="2944"/>
                        <a:pt x="2536" y="4138"/>
                      </a:cubicBezTo>
                      <a:lnTo>
                        <a:pt x="4798" y="2849"/>
                      </a:lnTo>
                      <a:cubicBezTo>
                        <a:pt x="4288" y="1697"/>
                        <a:pt x="3457" y="676"/>
                        <a:pt x="2428" y="0"/>
                      </a:cubicBez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87" name="Google Shape;2687;p77">
                  <a:extLst>
                    <a:ext uri="{FF2B5EF4-FFF2-40B4-BE49-F238E27FC236}">
                      <a16:creationId xmlns:a16="http://schemas.microsoft.com/office/drawing/2014/main" id="{3CF49877-6D85-0F81-4899-8B69B9980492}"/>
                    </a:ext>
                  </a:extLst>
                </p:cNvPr>
                <p:cNvSpPr/>
                <p:nvPr/>
              </p:nvSpPr>
              <p:spPr>
                <a:xfrm>
                  <a:off x="3231757" y="3346912"/>
                  <a:ext cx="893306" cy="577318"/>
                </a:xfrm>
                <a:custGeom>
                  <a:avLst/>
                  <a:gdLst/>
                  <a:ahLst/>
                  <a:cxnLst/>
                  <a:rect l="l" t="t" r="r" b="b"/>
                  <a:pathLst>
                    <a:path w="27179" h="17565" extrusionOk="0">
                      <a:moveTo>
                        <a:pt x="26756" y="1"/>
                      </a:moveTo>
                      <a:lnTo>
                        <a:pt x="5505" y="12111"/>
                      </a:lnTo>
                      <a:lnTo>
                        <a:pt x="1" y="15249"/>
                      </a:lnTo>
                      <a:cubicBezTo>
                        <a:pt x="290" y="15955"/>
                        <a:pt x="424" y="16716"/>
                        <a:pt x="394" y="17479"/>
                      </a:cubicBezTo>
                      <a:lnTo>
                        <a:pt x="391" y="17565"/>
                      </a:lnTo>
                      <a:lnTo>
                        <a:pt x="27145" y="2379"/>
                      </a:lnTo>
                      <a:lnTo>
                        <a:pt x="27145" y="2372"/>
                      </a:lnTo>
                      <a:lnTo>
                        <a:pt x="27150" y="2230"/>
                      </a:lnTo>
                      <a:cubicBezTo>
                        <a:pt x="27179" y="1467"/>
                        <a:pt x="27045" y="706"/>
                        <a:pt x="26756"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88" name="Google Shape;2688;p77">
                  <a:extLst>
                    <a:ext uri="{FF2B5EF4-FFF2-40B4-BE49-F238E27FC236}">
                      <a16:creationId xmlns:a16="http://schemas.microsoft.com/office/drawing/2014/main" id="{A444A498-12C9-ADF4-CE53-30011E8F1600}"/>
                    </a:ext>
                  </a:extLst>
                </p:cNvPr>
                <p:cNvSpPr/>
                <p:nvPr/>
              </p:nvSpPr>
              <p:spPr>
                <a:xfrm>
                  <a:off x="4111127" y="3304513"/>
                  <a:ext cx="92621" cy="120361"/>
                </a:xfrm>
                <a:custGeom>
                  <a:avLst/>
                  <a:gdLst/>
                  <a:ahLst/>
                  <a:cxnLst/>
                  <a:rect l="l" t="t" r="r" b="b"/>
                  <a:pathLst>
                    <a:path w="2818" h="3662" extrusionOk="0">
                      <a:moveTo>
                        <a:pt x="2263" y="1"/>
                      </a:moveTo>
                      <a:lnTo>
                        <a:pt x="1" y="1291"/>
                      </a:lnTo>
                      <a:cubicBezTo>
                        <a:pt x="290" y="1996"/>
                        <a:pt x="424" y="2757"/>
                        <a:pt x="395" y="3520"/>
                      </a:cubicBezTo>
                      <a:lnTo>
                        <a:pt x="390" y="3662"/>
                      </a:lnTo>
                      <a:lnTo>
                        <a:pt x="390" y="3662"/>
                      </a:lnTo>
                      <a:lnTo>
                        <a:pt x="2818" y="2285"/>
                      </a:lnTo>
                      <a:lnTo>
                        <a:pt x="2808" y="2145"/>
                      </a:lnTo>
                      <a:cubicBezTo>
                        <a:pt x="2757" y="1413"/>
                        <a:pt x="2565" y="684"/>
                        <a:pt x="2263" y="1"/>
                      </a:cubicBezTo>
                      <a:close/>
                    </a:path>
                  </a:pathLst>
                </a:custGeom>
                <a:solidFill>
                  <a:srgbClr val="FF6688"/>
                </a:solidFill>
                <a:ln>
                  <a:noFill/>
                </a:ln>
              </p:spPr>
              <p:txBody>
                <a:bodyPr spcFirstLastPara="1" wrap="square" lIns="121900" tIns="121900" rIns="121900" bIns="121900" anchor="ctr" anchorCtr="0">
                  <a:noAutofit/>
                </a:bodyPr>
                <a:lstStyle/>
                <a:p>
                  <a:endParaRPr sz="2400"/>
                </a:p>
              </p:txBody>
            </p:sp>
            <p:sp>
              <p:nvSpPr>
                <p:cNvPr id="2689" name="Google Shape;2689;p77">
                  <a:extLst>
                    <a:ext uri="{FF2B5EF4-FFF2-40B4-BE49-F238E27FC236}">
                      <a16:creationId xmlns:a16="http://schemas.microsoft.com/office/drawing/2014/main" id="{1A831BD2-4891-32B6-666C-BF4B0C1E9515}"/>
                    </a:ext>
                  </a:extLst>
                </p:cNvPr>
                <p:cNvSpPr/>
                <p:nvPr/>
              </p:nvSpPr>
              <p:spPr>
                <a:xfrm>
                  <a:off x="3231757" y="3346912"/>
                  <a:ext cx="893306" cy="577318"/>
                </a:xfrm>
                <a:custGeom>
                  <a:avLst/>
                  <a:gdLst/>
                  <a:ahLst/>
                  <a:cxnLst/>
                  <a:rect l="l" t="t" r="r" b="b"/>
                  <a:pathLst>
                    <a:path w="27179" h="17565" extrusionOk="0">
                      <a:moveTo>
                        <a:pt x="26756" y="1"/>
                      </a:moveTo>
                      <a:lnTo>
                        <a:pt x="5505" y="12111"/>
                      </a:lnTo>
                      <a:lnTo>
                        <a:pt x="1" y="15249"/>
                      </a:lnTo>
                      <a:cubicBezTo>
                        <a:pt x="290" y="15955"/>
                        <a:pt x="424" y="16716"/>
                        <a:pt x="394" y="17479"/>
                      </a:cubicBezTo>
                      <a:lnTo>
                        <a:pt x="391" y="17565"/>
                      </a:lnTo>
                      <a:lnTo>
                        <a:pt x="27145" y="2379"/>
                      </a:lnTo>
                      <a:lnTo>
                        <a:pt x="27145" y="2372"/>
                      </a:lnTo>
                      <a:lnTo>
                        <a:pt x="27150" y="2230"/>
                      </a:lnTo>
                      <a:cubicBezTo>
                        <a:pt x="27179" y="1467"/>
                        <a:pt x="27045" y="706"/>
                        <a:pt x="26756" y="1"/>
                      </a:cubicBez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90" name="Google Shape;2690;p77">
                  <a:extLst>
                    <a:ext uri="{FF2B5EF4-FFF2-40B4-BE49-F238E27FC236}">
                      <a16:creationId xmlns:a16="http://schemas.microsoft.com/office/drawing/2014/main" id="{DEDC2535-A8BA-677C-C6BA-561F9AF628C0}"/>
                    </a:ext>
                  </a:extLst>
                </p:cNvPr>
                <p:cNvSpPr/>
                <p:nvPr/>
              </p:nvSpPr>
              <p:spPr>
                <a:xfrm>
                  <a:off x="3148537" y="3256461"/>
                  <a:ext cx="962623" cy="591648"/>
                </a:xfrm>
                <a:custGeom>
                  <a:avLst/>
                  <a:gdLst/>
                  <a:ahLst/>
                  <a:cxnLst/>
                  <a:rect l="l" t="t" r="r" b="b"/>
                  <a:pathLst>
                    <a:path w="29288" h="18001" extrusionOk="0">
                      <a:moveTo>
                        <a:pt x="26753" y="1"/>
                      </a:moveTo>
                      <a:lnTo>
                        <a:pt x="0" y="15251"/>
                      </a:lnTo>
                      <a:cubicBezTo>
                        <a:pt x="1147" y="15833"/>
                        <a:pt x="2046" y="16809"/>
                        <a:pt x="2533" y="18001"/>
                      </a:cubicBezTo>
                      <a:lnTo>
                        <a:pt x="8037" y="14863"/>
                      </a:lnTo>
                      <a:lnTo>
                        <a:pt x="29288" y="2753"/>
                      </a:lnTo>
                      <a:cubicBezTo>
                        <a:pt x="28802" y="1559"/>
                        <a:pt x="27901" y="583"/>
                        <a:pt x="26753" y="1"/>
                      </a:cubicBezTo>
                      <a:close/>
                    </a:path>
                  </a:pathLst>
                </a:custGeom>
                <a:solidFill>
                  <a:srgbClr val="0A3B7D"/>
                </a:solidFill>
                <a:ln>
                  <a:noFill/>
                </a:ln>
              </p:spPr>
              <p:txBody>
                <a:bodyPr spcFirstLastPara="1" wrap="square" lIns="121900" tIns="121900" rIns="121900" bIns="121900" anchor="ctr" anchorCtr="0">
                  <a:noAutofit/>
                </a:bodyPr>
                <a:lstStyle/>
                <a:p>
                  <a:endParaRPr sz="2400"/>
                </a:p>
              </p:txBody>
            </p:sp>
          </p:grpSp>
          <p:sp>
            <p:nvSpPr>
              <p:cNvPr id="2691" name="Google Shape;2691;p77">
                <a:extLst>
                  <a:ext uri="{FF2B5EF4-FFF2-40B4-BE49-F238E27FC236}">
                    <a16:creationId xmlns:a16="http://schemas.microsoft.com/office/drawing/2014/main" id="{DAE96455-CB46-7ADE-49E6-C5FCCAC52B9C}"/>
                  </a:ext>
                </a:extLst>
              </p:cNvPr>
              <p:cNvSpPr/>
              <p:nvPr/>
            </p:nvSpPr>
            <p:spPr>
              <a:xfrm>
                <a:off x="873448" y="3807090"/>
                <a:ext cx="226128" cy="378239"/>
              </a:xfrm>
              <a:custGeom>
                <a:avLst/>
                <a:gdLst/>
                <a:ahLst/>
                <a:cxnLst/>
                <a:rect l="l" t="t" r="r" b="b"/>
                <a:pathLst>
                  <a:path w="6880" h="11508" extrusionOk="0">
                    <a:moveTo>
                      <a:pt x="0" y="0"/>
                    </a:moveTo>
                    <a:lnTo>
                      <a:pt x="0" y="7507"/>
                    </a:lnTo>
                    <a:lnTo>
                      <a:pt x="6838" y="11508"/>
                    </a:lnTo>
                    <a:lnTo>
                      <a:pt x="6879" y="4052"/>
                    </a:lnTo>
                    <a:lnTo>
                      <a:pt x="0" y="0"/>
                    </a:lnTo>
                    <a:close/>
                  </a:path>
                </a:pathLst>
              </a:custGeom>
              <a:solidFill>
                <a:srgbClr val="E37D00"/>
              </a:solidFill>
              <a:ln>
                <a:noFill/>
              </a:ln>
            </p:spPr>
            <p:txBody>
              <a:bodyPr spcFirstLastPara="1" wrap="square" lIns="121900" tIns="121900" rIns="121900" bIns="121900" anchor="ctr" anchorCtr="0">
                <a:noAutofit/>
              </a:bodyPr>
              <a:lstStyle/>
              <a:p>
                <a:endParaRPr sz="2400"/>
              </a:p>
            </p:txBody>
          </p:sp>
          <p:sp>
            <p:nvSpPr>
              <p:cNvPr id="2692" name="Google Shape;2692;p77">
                <a:extLst>
                  <a:ext uri="{FF2B5EF4-FFF2-40B4-BE49-F238E27FC236}">
                    <a16:creationId xmlns:a16="http://schemas.microsoft.com/office/drawing/2014/main" id="{BE44EF5D-6E72-B613-B9BB-634C8EF7B007}"/>
                  </a:ext>
                </a:extLst>
              </p:cNvPr>
              <p:cNvSpPr/>
              <p:nvPr/>
            </p:nvSpPr>
            <p:spPr>
              <a:xfrm>
                <a:off x="1098163" y="3798873"/>
                <a:ext cx="250056" cy="386456"/>
              </a:xfrm>
              <a:custGeom>
                <a:avLst/>
                <a:gdLst/>
                <a:ahLst/>
                <a:cxnLst/>
                <a:rect l="l" t="t" r="r" b="b"/>
                <a:pathLst>
                  <a:path w="7608" h="11758" extrusionOk="0">
                    <a:moveTo>
                      <a:pt x="7608" y="0"/>
                    </a:moveTo>
                    <a:lnTo>
                      <a:pt x="42" y="4302"/>
                    </a:lnTo>
                    <a:lnTo>
                      <a:pt x="1" y="11758"/>
                    </a:lnTo>
                    <a:lnTo>
                      <a:pt x="7566" y="7456"/>
                    </a:lnTo>
                    <a:lnTo>
                      <a:pt x="7608"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93" name="Google Shape;2693;p77">
                <a:extLst>
                  <a:ext uri="{FF2B5EF4-FFF2-40B4-BE49-F238E27FC236}">
                    <a16:creationId xmlns:a16="http://schemas.microsoft.com/office/drawing/2014/main" id="{DE1AC16E-13B3-A36A-2D75-819575BBA545}"/>
                  </a:ext>
                </a:extLst>
              </p:cNvPr>
              <p:cNvSpPr/>
              <p:nvPr/>
            </p:nvSpPr>
            <p:spPr>
              <a:xfrm>
                <a:off x="873448" y="3667634"/>
                <a:ext cx="474771" cy="272636"/>
              </a:xfrm>
              <a:custGeom>
                <a:avLst/>
                <a:gdLst/>
                <a:ahLst/>
                <a:cxnLst/>
                <a:rect l="l" t="t" r="r" b="b"/>
                <a:pathLst>
                  <a:path w="14445" h="8295" extrusionOk="0">
                    <a:moveTo>
                      <a:pt x="7716" y="0"/>
                    </a:moveTo>
                    <a:lnTo>
                      <a:pt x="0" y="4243"/>
                    </a:lnTo>
                    <a:lnTo>
                      <a:pt x="6879" y="8295"/>
                    </a:lnTo>
                    <a:lnTo>
                      <a:pt x="14445" y="3993"/>
                    </a:lnTo>
                    <a:lnTo>
                      <a:pt x="7716" y="0"/>
                    </a:lnTo>
                    <a:close/>
                  </a:path>
                </a:pathLst>
              </a:custGeom>
              <a:solidFill>
                <a:srgbClr val="FFAE4C"/>
              </a:solidFill>
              <a:ln>
                <a:noFill/>
              </a:ln>
            </p:spPr>
            <p:txBody>
              <a:bodyPr spcFirstLastPara="1" wrap="square" lIns="121900" tIns="121900" rIns="121900" bIns="121900" anchor="ctr" anchorCtr="0">
                <a:noAutofit/>
              </a:bodyPr>
              <a:lstStyle/>
              <a:p>
                <a:endParaRPr sz="2400"/>
              </a:p>
            </p:txBody>
          </p:sp>
          <p:sp>
            <p:nvSpPr>
              <p:cNvPr id="2694" name="Google Shape;2694;p77">
                <a:extLst>
                  <a:ext uri="{FF2B5EF4-FFF2-40B4-BE49-F238E27FC236}">
                    <a16:creationId xmlns:a16="http://schemas.microsoft.com/office/drawing/2014/main" id="{B7EE4198-AE23-9E2F-5621-831C27F07F5B}"/>
                  </a:ext>
                </a:extLst>
              </p:cNvPr>
              <p:cNvSpPr/>
              <p:nvPr/>
            </p:nvSpPr>
            <p:spPr>
              <a:xfrm>
                <a:off x="1184046" y="3928010"/>
                <a:ext cx="78356" cy="128118"/>
              </a:xfrm>
              <a:custGeom>
                <a:avLst/>
                <a:gdLst/>
                <a:ahLst/>
                <a:cxnLst/>
                <a:rect l="l" t="t" r="r" b="b"/>
                <a:pathLst>
                  <a:path w="2384" h="3898" extrusionOk="0">
                    <a:moveTo>
                      <a:pt x="2204" y="1"/>
                    </a:moveTo>
                    <a:cubicBezTo>
                      <a:pt x="2062" y="1"/>
                      <a:pt x="1887" y="132"/>
                      <a:pt x="1780" y="319"/>
                    </a:cubicBezTo>
                    <a:lnTo>
                      <a:pt x="1189" y="1427"/>
                    </a:lnTo>
                    <a:lnTo>
                      <a:pt x="607" y="986"/>
                    </a:lnTo>
                    <a:cubicBezTo>
                      <a:pt x="580" y="967"/>
                      <a:pt x="548" y="958"/>
                      <a:pt x="513" y="958"/>
                    </a:cubicBezTo>
                    <a:cubicBezTo>
                      <a:pt x="411" y="958"/>
                      <a:pt x="283" y="1033"/>
                      <a:pt x="179" y="1166"/>
                    </a:cubicBezTo>
                    <a:cubicBezTo>
                      <a:pt x="44" y="1335"/>
                      <a:pt x="12" y="1548"/>
                      <a:pt x="113" y="1614"/>
                    </a:cubicBezTo>
                    <a:lnTo>
                      <a:pt x="810" y="2162"/>
                    </a:lnTo>
                    <a:lnTo>
                      <a:pt x="101" y="3516"/>
                    </a:lnTo>
                    <a:cubicBezTo>
                      <a:pt x="1" y="3699"/>
                      <a:pt x="29" y="3885"/>
                      <a:pt x="163" y="3894"/>
                    </a:cubicBezTo>
                    <a:cubicBezTo>
                      <a:pt x="173" y="3897"/>
                      <a:pt x="184" y="3897"/>
                      <a:pt x="196" y="3897"/>
                    </a:cubicBezTo>
                    <a:cubicBezTo>
                      <a:pt x="243" y="3897"/>
                      <a:pt x="298" y="3881"/>
                      <a:pt x="351" y="3851"/>
                    </a:cubicBezTo>
                    <a:cubicBezTo>
                      <a:pt x="446" y="3798"/>
                      <a:pt x="527" y="3699"/>
                      <a:pt x="592" y="3589"/>
                    </a:cubicBezTo>
                    <a:lnTo>
                      <a:pt x="1183" y="2462"/>
                    </a:lnTo>
                    <a:lnTo>
                      <a:pt x="1766" y="2921"/>
                    </a:lnTo>
                    <a:cubicBezTo>
                      <a:pt x="1800" y="2935"/>
                      <a:pt x="1836" y="2943"/>
                      <a:pt x="1874" y="2943"/>
                    </a:cubicBezTo>
                    <a:cubicBezTo>
                      <a:pt x="1921" y="2943"/>
                      <a:pt x="1971" y="2931"/>
                      <a:pt x="2022" y="2901"/>
                    </a:cubicBezTo>
                    <a:cubicBezTo>
                      <a:pt x="2095" y="2857"/>
                      <a:pt x="2159" y="2798"/>
                      <a:pt x="2211" y="2731"/>
                    </a:cubicBezTo>
                    <a:cubicBezTo>
                      <a:pt x="2335" y="2574"/>
                      <a:pt x="2371" y="2352"/>
                      <a:pt x="2272" y="2281"/>
                    </a:cubicBezTo>
                    <a:lnTo>
                      <a:pt x="1580" y="1724"/>
                    </a:lnTo>
                    <a:lnTo>
                      <a:pt x="2283" y="379"/>
                    </a:lnTo>
                    <a:cubicBezTo>
                      <a:pt x="2383" y="202"/>
                      <a:pt x="2349" y="25"/>
                      <a:pt x="2225" y="2"/>
                    </a:cubicBezTo>
                    <a:cubicBezTo>
                      <a:pt x="2218" y="1"/>
                      <a:pt x="2211" y="1"/>
                      <a:pt x="22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695" name="Google Shape;2695;p77">
              <a:extLst>
                <a:ext uri="{FF2B5EF4-FFF2-40B4-BE49-F238E27FC236}">
                  <a16:creationId xmlns:a16="http://schemas.microsoft.com/office/drawing/2014/main" id="{9BBEBA66-6DDA-0F5E-5E6D-0D039B3B1C20}"/>
                </a:ext>
              </a:extLst>
            </p:cNvPr>
            <p:cNvGrpSpPr/>
            <p:nvPr/>
          </p:nvGrpSpPr>
          <p:grpSpPr>
            <a:xfrm>
              <a:off x="417166" y="1814848"/>
              <a:ext cx="421591" cy="725714"/>
              <a:chOff x="221291" y="3151285"/>
              <a:chExt cx="421591" cy="725714"/>
            </a:xfrm>
          </p:grpSpPr>
          <p:sp>
            <p:nvSpPr>
              <p:cNvPr id="2696" name="Google Shape;2696;p77">
                <a:extLst>
                  <a:ext uri="{FF2B5EF4-FFF2-40B4-BE49-F238E27FC236}">
                    <a16:creationId xmlns:a16="http://schemas.microsoft.com/office/drawing/2014/main" id="{45AE7A52-F3C6-60C4-BCA8-F3E5F9A60270}"/>
                  </a:ext>
                </a:extLst>
              </p:cNvPr>
              <p:cNvSpPr/>
              <p:nvPr/>
            </p:nvSpPr>
            <p:spPr>
              <a:xfrm>
                <a:off x="221291" y="3744971"/>
                <a:ext cx="213737" cy="128118"/>
              </a:xfrm>
              <a:custGeom>
                <a:avLst/>
                <a:gdLst/>
                <a:ahLst/>
                <a:cxnLst/>
                <a:rect l="l" t="t" r="r" b="b"/>
                <a:pathLst>
                  <a:path w="6503" h="3898" extrusionOk="0">
                    <a:moveTo>
                      <a:pt x="2491" y="1"/>
                    </a:moveTo>
                    <a:cubicBezTo>
                      <a:pt x="2382" y="1"/>
                      <a:pt x="2287" y="6"/>
                      <a:pt x="2207" y="17"/>
                    </a:cubicBezTo>
                    <a:cubicBezTo>
                      <a:pt x="1889" y="60"/>
                      <a:pt x="1578" y="165"/>
                      <a:pt x="1272" y="332"/>
                    </a:cubicBezTo>
                    <a:cubicBezTo>
                      <a:pt x="927" y="519"/>
                      <a:pt x="625" y="816"/>
                      <a:pt x="368" y="1222"/>
                    </a:cubicBezTo>
                    <a:cubicBezTo>
                      <a:pt x="111" y="1629"/>
                      <a:pt x="5" y="2037"/>
                      <a:pt x="0" y="2550"/>
                    </a:cubicBezTo>
                    <a:lnTo>
                      <a:pt x="2855" y="3898"/>
                    </a:lnTo>
                    <a:lnTo>
                      <a:pt x="3524" y="3100"/>
                    </a:lnTo>
                    <a:lnTo>
                      <a:pt x="3561" y="3080"/>
                    </a:lnTo>
                    <a:cubicBezTo>
                      <a:pt x="4193" y="2738"/>
                      <a:pt x="5370" y="2371"/>
                      <a:pt x="6503" y="1949"/>
                    </a:cubicBezTo>
                    <a:lnTo>
                      <a:pt x="5382" y="850"/>
                    </a:lnTo>
                    <a:cubicBezTo>
                      <a:pt x="5372" y="855"/>
                      <a:pt x="5361" y="858"/>
                      <a:pt x="5351" y="863"/>
                    </a:cubicBezTo>
                    <a:lnTo>
                      <a:pt x="4022" y="198"/>
                    </a:lnTo>
                    <a:lnTo>
                      <a:pt x="4002" y="200"/>
                    </a:lnTo>
                    <a:cubicBezTo>
                      <a:pt x="3950" y="171"/>
                      <a:pt x="3895" y="151"/>
                      <a:pt x="3837" y="142"/>
                    </a:cubicBezTo>
                    <a:cubicBezTo>
                      <a:pt x="3262" y="48"/>
                      <a:pt x="2813" y="1"/>
                      <a:pt x="2491" y="1"/>
                    </a:cubicBezTo>
                    <a:close/>
                  </a:path>
                </a:pathLst>
              </a:custGeom>
              <a:solidFill>
                <a:srgbClr val="0F58BA"/>
              </a:solidFill>
              <a:ln>
                <a:noFill/>
              </a:ln>
            </p:spPr>
            <p:txBody>
              <a:bodyPr spcFirstLastPara="1" wrap="square" lIns="121900" tIns="121900" rIns="121900" bIns="121900" anchor="ctr" anchorCtr="0">
                <a:noAutofit/>
              </a:bodyPr>
              <a:lstStyle/>
              <a:p>
                <a:endParaRPr sz="2400"/>
              </a:p>
            </p:txBody>
          </p:sp>
          <p:sp>
            <p:nvSpPr>
              <p:cNvPr id="2697" name="Google Shape;2697;p77">
                <a:extLst>
                  <a:ext uri="{FF2B5EF4-FFF2-40B4-BE49-F238E27FC236}">
                    <a16:creationId xmlns:a16="http://schemas.microsoft.com/office/drawing/2014/main" id="{EF795B3F-4961-1D50-242F-355FFD8B5504}"/>
                  </a:ext>
                </a:extLst>
              </p:cNvPr>
              <p:cNvSpPr/>
              <p:nvPr/>
            </p:nvSpPr>
            <p:spPr>
              <a:xfrm>
                <a:off x="223033" y="3151285"/>
                <a:ext cx="377549" cy="657744"/>
              </a:xfrm>
              <a:custGeom>
                <a:avLst/>
                <a:gdLst/>
                <a:ahLst/>
                <a:cxnLst/>
                <a:rect l="l" t="t" r="r" b="b"/>
                <a:pathLst>
                  <a:path w="11487" h="20012" extrusionOk="0">
                    <a:moveTo>
                      <a:pt x="10738" y="1"/>
                    </a:moveTo>
                    <a:lnTo>
                      <a:pt x="3000" y="4040"/>
                    </a:lnTo>
                    <a:lnTo>
                      <a:pt x="0" y="13665"/>
                    </a:lnTo>
                    <a:cubicBezTo>
                      <a:pt x="426" y="13424"/>
                      <a:pt x="748" y="13246"/>
                      <a:pt x="965" y="13128"/>
                    </a:cubicBezTo>
                    <a:cubicBezTo>
                      <a:pt x="1905" y="12618"/>
                      <a:pt x="2709" y="12467"/>
                      <a:pt x="3435" y="12467"/>
                    </a:cubicBezTo>
                    <a:cubicBezTo>
                      <a:pt x="4350" y="12467"/>
                      <a:pt x="5142" y="12706"/>
                      <a:pt x="5924" y="12770"/>
                    </a:cubicBezTo>
                    <a:cubicBezTo>
                      <a:pt x="7327" y="12884"/>
                      <a:pt x="8029" y="13642"/>
                      <a:pt x="8029" y="15045"/>
                    </a:cubicBezTo>
                    <a:cubicBezTo>
                      <a:pt x="8029" y="15718"/>
                      <a:pt x="7799" y="16416"/>
                      <a:pt x="7339" y="17139"/>
                    </a:cubicBezTo>
                    <a:cubicBezTo>
                      <a:pt x="6880" y="17861"/>
                      <a:pt x="6324" y="18400"/>
                      <a:pt x="5671" y="18754"/>
                    </a:cubicBezTo>
                    <a:cubicBezTo>
                      <a:pt x="5561" y="18813"/>
                      <a:pt x="5446" y="18866"/>
                      <a:pt x="5330" y="18913"/>
                    </a:cubicBezTo>
                    <a:lnTo>
                      <a:pt x="6450" y="20012"/>
                    </a:lnTo>
                    <a:cubicBezTo>
                      <a:pt x="7514" y="19617"/>
                      <a:pt x="8538" y="19174"/>
                      <a:pt x="9033" y="18657"/>
                    </a:cubicBezTo>
                    <a:cubicBezTo>
                      <a:pt x="10056" y="17588"/>
                      <a:pt x="10350" y="17063"/>
                      <a:pt x="10919" y="15802"/>
                    </a:cubicBezTo>
                    <a:cubicBezTo>
                      <a:pt x="11487" y="14540"/>
                      <a:pt x="10119" y="12661"/>
                      <a:pt x="10119" y="11673"/>
                    </a:cubicBezTo>
                    <a:cubicBezTo>
                      <a:pt x="10119" y="10121"/>
                      <a:pt x="9511" y="9152"/>
                      <a:pt x="8296" y="8764"/>
                    </a:cubicBezTo>
                    <a:cubicBezTo>
                      <a:pt x="7927" y="8649"/>
                      <a:pt x="7519" y="8591"/>
                      <a:pt x="7071" y="8591"/>
                    </a:cubicBezTo>
                    <a:cubicBezTo>
                      <a:pt x="5721" y="8591"/>
                      <a:pt x="4015" y="9114"/>
                      <a:pt x="1952" y="10158"/>
                    </a:cubicBezTo>
                    <a:lnTo>
                      <a:pt x="2560" y="8213"/>
                    </a:lnTo>
                    <a:lnTo>
                      <a:pt x="8934" y="4756"/>
                    </a:lnTo>
                    <a:lnTo>
                      <a:pt x="10738" y="1"/>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98" name="Google Shape;2698;p77">
                <a:extLst>
                  <a:ext uri="{FF2B5EF4-FFF2-40B4-BE49-F238E27FC236}">
                    <a16:creationId xmlns:a16="http://schemas.microsoft.com/office/drawing/2014/main" id="{9E79A23B-1843-EA20-C80F-3DD1D3D03691}"/>
                  </a:ext>
                </a:extLst>
              </p:cNvPr>
              <p:cNvSpPr/>
              <p:nvPr/>
            </p:nvSpPr>
            <p:spPr>
              <a:xfrm>
                <a:off x="223033" y="3284070"/>
                <a:ext cx="170878" cy="355791"/>
              </a:xfrm>
              <a:custGeom>
                <a:avLst/>
                <a:gdLst/>
                <a:ahLst/>
                <a:cxnLst/>
                <a:rect l="l" t="t" r="r" b="b"/>
                <a:pathLst>
                  <a:path w="5199" h="10825" extrusionOk="0">
                    <a:moveTo>
                      <a:pt x="3000" y="0"/>
                    </a:moveTo>
                    <a:lnTo>
                      <a:pt x="0" y="9625"/>
                    </a:lnTo>
                    <a:lnTo>
                      <a:pt x="2309" y="10824"/>
                    </a:lnTo>
                    <a:lnTo>
                      <a:pt x="4221" y="7812"/>
                    </a:lnTo>
                    <a:lnTo>
                      <a:pt x="5199" y="1090"/>
                    </a:lnTo>
                    <a:lnTo>
                      <a:pt x="3000" y="0"/>
                    </a:lnTo>
                    <a:close/>
                  </a:path>
                </a:pathLst>
              </a:custGeom>
              <a:solidFill>
                <a:srgbClr val="0F58BA"/>
              </a:solidFill>
              <a:ln>
                <a:noFill/>
              </a:ln>
            </p:spPr>
            <p:txBody>
              <a:bodyPr spcFirstLastPara="1" wrap="square" lIns="121900" tIns="121900" rIns="121900" bIns="121900" anchor="ctr" anchorCtr="0">
                <a:noAutofit/>
              </a:bodyPr>
              <a:lstStyle/>
              <a:p>
                <a:endParaRPr sz="2400"/>
              </a:p>
            </p:txBody>
          </p:sp>
          <p:sp>
            <p:nvSpPr>
              <p:cNvPr id="2699" name="Google Shape;2699;p77">
                <a:extLst>
                  <a:ext uri="{FF2B5EF4-FFF2-40B4-BE49-F238E27FC236}">
                    <a16:creationId xmlns:a16="http://schemas.microsoft.com/office/drawing/2014/main" id="{94A93E05-29ED-B115-A395-D0FD8AC4C407}"/>
                  </a:ext>
                </a:extLst>
              </p:cNvPr>
              <p:cNvSpPr/>
              <p:nvPr/>
            </p:nvSpPr>
            <p:spPr>
              <a:xfrm>
                <a:off x="321603" y="3151285"/>
                <a:ext cx="321280" cy="168610"/>
              </a:xfrm>
              <a:custGeom>
                <a:avLst/>
                <a:gdLst/>
                <a:ahLst/>
                <a:cxnLst/>
                <a:rect l="l" t="t" r="r" b="b"/>
                <a:pathLst>
                  <a:path w="9775" h="5130" extrusionOk="0">
                    <a:moveTo>
                      <a:pt x="7739" y="1"/>
                    </a:moveTo>
                    <a:lnTo>
                      <a:pt x="1" y="4040"/>
                    </a:lnTo>
                    <a:lnTo>
                      <a:pt x="2200" y="5130"/>
                    </a:lnTo>
                    <a:lnTo>
                      <a:pt x="4992" y="4202"/>
                    </a:lnTo>
                    <a:lnTo>
                      <a:pt x="9774" y="1023"/>
                    </a:lnTo>
                    <a:lnTo>
                      <a:pt x="7739" y="1"/>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700" name="Google Shape;2700;p77">
                <a:extLst>
                  <a:ext uri="{FF2B5EF4-FFF2-40B4-BE49-F238E27FC236}">
                    <a16:creationId xmlns:a16="http://schemas.microsoft.com/office/drawing/2014/main" id="{8C2C1115-028A-81DD-C74E-FDA6ADC92D89}"/>
                  </a:ext>
                </a:extLst>
              </p:cNvPr>
              <p:cNvSpPr/>
              <p:nvPr/>
            </p:nvSpPr>
            <p:spPr>
              <a:xfrm>
                <a:off x="298859" y="3184876"/>
                <a:ext cx="344024" cy="692124"/>
              </a:xfrm>
              <a:custGeom>
                <a:avLst/>
                <a:gdLst/>
                <a:ahLst/>
                <a:cxnLst/>
                <a:rect l="l" t="t" r="r" b="b"/>
                <a:pathLst>
                  <a:path w="10467" h="21058" extrusionOk="0">
                    <a:moveTo>
                      <a:pt x="10466" y="1"/>
                    </a:moveTo>
                    <a:lnTo>
                      <a:pt x="2892" y="4108"/>
                    </a:lnTo>
                    <a:lnTo>
                      <a:pt x="0" y="13844"/>
                    </a:lnTo>
                    <a:cubicBezTo>
                      <a:pt x="426" y="13603"/>
                      <a:pt x="746" y="13424"/>
                      <a:pt x="965" y="13306"/>
                    </a:cubicBezTo>
                    <a:cubicBezTo>
                      <a:pt x="2898" y="12258"/>
                      <a:pt x="4532" y="11733"/>
                      <a:pt x="5867" y="11733"/>
                    </a:cubicBezTo>
                    <a:cubicBezTo>
                      <a:pt x="6000" y="11733"/>
                      <a:pt x="6129" y="11738"/>
                      <a:pt x="6256" y="11749"/>
                    </a:cubicBezTo>
                    <a:cubicBezTo>
                      <a:pt x="7659" y="11862"/>
                      <a:pt x="8361" y="12621"/>
                      <a:pt x="8361" y="14023"/>
                    </a:cubicBezTo>
                    <a:cubicBezTo>
                      <a:pt x="8361" y="14695"/>
                      <a:pt x="8132" y="15393"/>
                      <a:pt x="7672" y="16117"/>
                    </a:cubicBezTo>
                    <a:cubicBezTo>
                      <a:pt x="7213" y="16841"/>
                      <a:pt x="6657" y="17379"/>
                      <a:pt x="6005" y="17732"/>
                    </a:cubicBezTo>
                    <a:cubicBezTo>
                      <a:pt x="5697" y="17899"/>
                      <a:pt x="5421" y="18004"/>
                      <a:pt x="5174" y="18050"/>
                    </a:cubicBezTo>
                    <a:cubicBezTo>
                      <a:pt x="5007" y="18080"/>
                      <a:pt x="4826" y="18095"/>
                      <a:pt x="4631" y="18095"/>
                    </a:cubicBezTo>
                    <a:cubicBezTo>
                      <a:pt x="4410" y="18095"/>
                      <a:pt x="4171" y="18076"/>
                      <a:pt x="3914" y="18037"/>
                    </a:cubicBezTo>
                    <a:cubicBezTo>
                      <a:pt x="3340" y="17943"/>
                      <a:pt x="2891" y="17896"/>
                      <a:pt x="2569" y="17896"/>
                    </a:cubicBezTo>
                    <a:cubicBezTo>
                      <a:pt x="2459" y="17896"/>
                      <a:pt x="2364" y="17901"/>
                      <a:pt x="2284" y="17912"/>
                    </a:cubicBezTo>
                    <a:cubicBezTo>
                      <a:pt x="1967" y="17955"/>
                      <a:pt x="1656" y="18059"/>
                      <a:pt x="1350" y="18226"/>
                    </a:cubicBezTo>
                    <a:cubicBezTo>
                      <a:pt x="1004" y="18413"/>
                      <a:pt x="702" y="18710"/>
                      <a:pt x="446" y="19116"/>
                    </a:cubicBezTo>
                    <a:cubicBezTo>
                      <a:pt x="189" y="19521"/>
                      <a:pt x="60" y="19892"/>
                      <a:pt x="60" y="20229"/>
                    </a:cubicBezTo>
                    <a:cubicBezTo>
                      <a:pt x="60" y="20673"/>
                      <a:pt x="302" y="20943"/>
                      <a:pt x="787" y="21037"/>
                    </a:cubicBezTo>
                    <a:cubicBezTo>
                      <a:pt x="879" y="21051"/>
                      <a:pt x="978" y="21058"/>
                      <a:pt x="1081" y="21058"/>
                    </a:cubicBezTo>
                    <a:cubicBezTo>
                      <a:pt x="1769" y="21058"/>
                      <a:pt x="2689" y="20745"/>
                      <a:pt x="3841" y="20121"/>
                    </a:cubicBezTo>
                    <a:cubicBezTo>
                      <a:pt x="5066" y="19456"/>
                      <a:pt x="6191" y="18590"/>
                      <a:pt x="7213" y="17521"/>
                    </a:cubicBezTo>
                    <a:cubicBezTo>
                      <a:pt x="8235" y="16454"/>
                      <a:pt x="9030" y="15289"/>
                      <a:pt x="9598" y="14026"/>
                    </a:cubicBezTo>
                    <a:cubicBezTo>
                      <a:pt x="10167" y="12764"/>
                      <a:pt x="10451" y="11639"/>
                      <a:pt x="10451" y="10651"/>
                    </a:cubicBezTo>
                    <a:cubicBezTo>
                      <a:pt x="10451" y="9099"/>
                      <a:pt x="9843" y="8130"/>
                      <a:pt x="8628" y="7742"/>
                    </a:cubicBezTo>
                    <a:cubicBezTo>
                      <a:pt x="8259" y="7627"/>
                      <a:pt x="7851" y="7569"/>
                      <a:pt x="7404" y="7569"/>
                    </a:cubicBezTo>
                    <a:cubicBezTo>
                      <a:pt x="6054" y="7569"/>
                      <a:pt x="4347" y="8092"/>
                      <a:pt x="2284" y="9136"/>
                    </a:cubicBezTo>
                    <a:lnTo>
                      <a:pt x="2892" y="7191"/>
                    </a:lnTo>
                    <a:lnTo>
                      <a:pt x="9266" y="3734"/>
                    </a:lnTo>
                    <a:lnTo>
                      <a:pt x="10466" y="1"/>
                    </a:lnTo>
                    <a:close/>
                  </a:path>
                </a:pathLst>
              </a:custGeom>
              <a:solidFill>
                <a:srgbClr val="0A3B7D"/>
              </a:solidFill>
              <a:ln>
                <a:noFill/>
              </a:ln>
            </p:spPr>
            <p:txBody>
              <a:bodyPr spcFirstLastPara="1" wrap="square" lIns="121900" tIns="121900" rIns="121900" bIns="121900" anchor="ctr" anchorCtr="0">
                <a:noAutofit/>
              </a:bodyPr>
              <a:lstStyle/>
              <a:p>
                <a:endParaRPr sz="2400"/>
              </a:p>
            </p:txBody>
          </p:sp>
        </p:grpSp>
        <p:grpSp>
          <p:nvGrpSpPr>
            <p:cNvPr id="2701" name="Google Shape;2701;p77">
              <a:extLst>
                <a:ext uri="{FF2B5EF4-FFF2-40B4-BE49-F238E27FC236}">
                  <a16:creationId xmlns:a16="http://schemas.microsoft.com/office/drawing/2014/main" id="{27B3F172-DE53-6824-36A9-DE0AC13A2587}"/>
                </a:ext>
              </a:extLst>
            </p:cNvPr>
            <p:cNvGrpSpPr/>
            <p:nvPr/>
          </p:nvGrpSpPr>
          <p:grpSpPr>
            <a:xfrm>
              <a:off x="1421442" y="281311"/>
              <a:ext cx="1993341" cy="1571592"/>
              <a:chOff x="1421442" y="281311"/>
              <a:chExt cx="1993341" cy="1571592"/>
            </a:xfrm>
          </p:grpSpPr>
          <p:grpSp>
            <p:nvGrpSpPr>
              <p:cNvPr id="2702" name="Google Shape;2702;p77">
                <a:extLst>
                  <a:ext uri="{FF2B5EF4-FFF2-40B4-BE49-F238E27FC236}">
                    <a16:creationId xmlns:a16="http://schemas.microsoft.com/office/drawing/2014/main" id="{769109D4-A8E7-E9C5-2C14-6AAA00EF31BA}"/>
                  </a:ext>
                </a:extLst>
              </p:cNvPr>
              <p:cNvGrpSpPr/>
              <p:nvPr/>
            </p:nvGrpSpPr>
            <p:grpSpPr>
              <a:xfrm>
                <a:off x="2142910" y="281311"/>
                <a:ext cx="1271874" cy="1571592"/>
                <a:chOff x="1947722" y="483923"/>
                <a:chExt cx="1271874" cy="1571592"/>
              </a:xfrm>
            </p:grpSpPr>
            <p:sp>
              <p:nvSpPr>
                <p:cNvPr id="2703" name="Google Shape;2703;p77">
                  <a:extLst>
                    <a:ext uri="{FF2B5EF4-FFF2-40B4-BE49-F238E27FC236}">
                      <a16:creationId xmlns:a16="http://schemas.microsoft.com/office/drawing/2014/main" id="{A55C85A5-CB3C-2C77-55FB-63A2D4CBCFEF}"/>
                    </a:ext>
                  </a:extLst>
                </p:cNvPr>
                <p:cNvSpPr/>
                <p:nvPr/>
              </p:nvSpPr>
              <p:spPr>
                <a:xfrm>
                  <a:off x="2577431" y="563035"/>
                  <a:ext cx="8315" cy="1192104"/>
                </a:xfrm>
                <a:custGeom>
                  <a:avLst/>
                  <a:gdLst/>
                  <a:ahLst/>
                  <a:cxnLst/>
                  <a:rect l="l" t="t" r="r" b="b"/>
                  <a:pathLst>
                    <a:path w="253" h="36270" extrusionOk="0">
                      <a:moveTo>
                        <a:pt x="126" y="1"/>
                      </a:moveTo>
                      <a:cubicBezTo>
                        <a:pt x="56" y="1"/>
                        <a:pt x="0" y="57"/>
                        <a:pt x="0" y="127"/>
                      </a:cubicBezTo>
                      <a:lnTo>
                        <a:pt x="0" y="36143"/>
                      </a:lnTo>
                      <a:cubicBezTo>
                        <a:pt x="0" y="36213"/>
                        <a:pt x="56" y="36269"/>
                        <a:pt x="126" y="36269"/>
                      </a:cubicBezTo>
                      <a:cubicBezTo>
                        <a:pt x="195" y="36269"/>
                        <a:pt x="253" y="36213"/>
                        <a:pt x="253" y="36143"/>
                      </a:cubicBezTo>
                      <a:lnTo>
                        <a:pt x="253" y="127"/>
                      </a:lnTo>
                      <a:cubicBezTo>
                        <a:pt x="253" y="57"/>
                        <a:pt x="195" y="1"/>
                        <a:pt x="126"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4" name="Google Shape;2704;p77">
                  <a:extLst>
                    <a:ext uri="{FF2B5EF4-FFF2-40B4-BE49-F238E27FC236}">
                      <a16:creationId xmlns:a16="http://schemas.microsoft.com/office/drawing/2014/main" id="{1BC23637-2C20-214A-4E11-D789FD49CD2E}"/>
                    </a:ext>
                  </a:extLst>
                </p:cNvPr>
                <p:cNvSpPr/>
                <p:nvPr/>
              </p:nvSpPr>
              <p:spPr>
                <a:xfrm>
                  <a:off x="2521688" y="483923"/>
                  <a:ext cx="124239" cy="113722"/>
                </a:xfrm>
                <a:custGeom>
                  <a:avLst/>
                  <a:gdLst/>
                  <a:ahLst/>
                  <a:cxnLst/>
                  <a:rect l="l" t="t" r="r" b="b"/>
                  <a:pathLst>
                    <a:path w="3780" h="3460" extrusionOk="0">
                      <a:moveTo>
                        <a:pt x="1920" y="0"/>
                      </a:moveTo>
                      <a:cubicBezTo>
                        <a:pt x="1876" y="0"/>
                        <a:pt x="1833" y="23"/>
                        <a:pt x="1809" y="66"/>
                      </a:cubicBezTo>
                      <a:lnTo>
                        <a:pt x="48" y="3272"/>
                      </a:lnTo>
                      <a:cubicBezTo>
                        <a:pt x="1" y="3357"/>
                        <a:pt x="62" y="3460"/>
                        <a:pt x="158" y="3460"/>
                      </a:cubicBezTo>
                      <a:cubicBezTo>
                        <a:pt x="204" y="3460"/>
                        <a:pt x="247" y="3434"/>
                        <a:pt x="269" y="3394"/>
                      </a:cubicBezTo>
                      <a:lnTo>
                        <a:pt x="1963" y="311"/>
                      </a:lnTo>
                      <a:lnTo>
                        <a:pt x="3560" y="1432"/>
                      </a:lnTo>
                      <a:cubicBezTo>
                        <a:pt x="3583" y="1449"/>
                        <a:pt x="3610" y="1457"/>
                        <a:pt x="3636" y="1457"/>
                      </a:cubicBezTo>
                      <a:cubicBezTo>
                        <a:pt x="3676" y="1457"/>
                        <a:pt x="3714" y="1438"/>
                        <a:pt x="3739" y="1403"/>
                      </a:cubicBezTo>
                      <a:cubicBezTo>
                        <a:pt x="3779" y="1344"/>
                        <a:pt x="3765" y="1264"/>
                        <a:pt x="3705" y="1225"/>
                      </a:cubicBezTo>
                      <a:lnTo>
                        <a:pt x="1993" y="23"/>
                      </a:lnTo>
                      <a:cubicBezTo>
                        <a:pt x="1970" y="7"/>
                        <a:pt x="1945" y="0"/>
                        <a:pt x="1920" y="0"/>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5" name="Google Shape;2705;p77">
                  <a:extLst>
                    <a:ext uri="{FF2B5EF4-FFF2-40B4-BE49-F238E27FC236}">
                      <a16:creationId xmlns:a16="http://schemas.microsoft.com/office/drawing/2014/main" id="{8AAECE8A-CAB6-0932-B8A8-75A3AE90D0A9}"/>
                    </a:ext>
                  </a:extLst>
                </p:cNvPr>
                <p:cNvSpPr/>
                <p:nvPr/>
              </p:nvSpPr>
              <p:spPr>
                <a:xfrm>
                  <a:off x="1947722" y="1339070"/>
                  <a:ext cx="1194306" cy="716446"/>
                </a:xfrm>
                <a:custGeom>
                  <a:avLst/>
                  <a:gdLst/>
                  <a:ahLst/>
                  <a:cxnLst/>
                  <a:rect l="l" t="t" r="r" b="b"/>
                  <a:pathLst>
                    <a:path w="36337" h="21798" extrusionOk="0">
                      <a:moveTo>
                        <a:pt x="36191" y="1"/>
                      </a:moveTo>
                      <a:cubicBezTo>
                        <a:pt x="36169" y="1"/>
                        <a:pt x="36148" y="6"/>
                        <a:pt x="36128" y="18"/>
                      </a:cubicBezTo>
                      <a:lnTo>
                        <a:pt x="111" y="21563"/>
                      </a:lnTo>
                      <a:cubicBezTo>
                        <a:pt x="0" y="21628"/>
                        <a:pt x="47" y="21797"/>
                        <a:pt x="176" y="21797"/>
                      </a:cubicBezTo>
                      <a:cubicBezTo>
                        <a:pt x="198" y="21797"/>
                        <a:pt x="222" y="21791"/>
                        <a:pt x="241" y="21779"/>
                      </a:cubicBezTo>
                      <a:lnTo>
                        <a:pt x="36258" y="235"/>
                      </a:lnTo>
                      <a:cubicBezTo>
                        <a:pt x="36317" y="199"/>
                        <a:pt x="36336" y="121"/>
                        <a:pt x="36301" y="62"/>
                      </a:cubicBezTo>
                      <a:cubicBezTo>
                        <a:pt x="36277" y="23"/>
                        <a:pt x="36234" y="1"/>
                        <a:pt x="36191"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6" name="Google Shape;2706;p77">
                  <a:extLst>
                    <a:ext uri="{FF2B5EF4-FFF2-40B4-BE49-F238E27FC236}">
                      <a16:creationId xmlns:a16="http://schemas.microsoft.com/office/drawing/2014/main" id="{27A2AAE6-E21F-FB2D-2216-A54C477DBAB0}"/>
                    </a:ext>
                  </a:extLst>
                </p:cNvPr>
                <p:cNvSpPr/>
                <p:nvPr/>
              </p:nvSpPr>
              <p:spPr>
                <a:xfrm>
                  <a:off x="3135915" y="1280533"/>
                  <a:ext cx="83681" cy="123976"/>
                </a:xfrm>
                <a:custGeom>
                  <a:avLst/>
                  <a:gdLst/>
                  <a:ahLst/>
                  <a:cxnLst/>
                  <a:rect l="l" t="t" r="r" b="b"/>
                  <a:pathLst>
                    <a:path w="2546" h="3772" extrusionOk="0">
                      <a:moveTo>
                        <a:pt x="236" y="1"/>
                      </a:moveTo>
                      <a:cubicBezTo>
                        <a:pt x="178" y="1"/>
                        <a:pt x="126" y="41"/>
                        <a:pt x="114" y="100"/>
                      </a:cubicBezTo>
                      <a:cubicBezTo>
                        <a:pt x="98" y="168"/>
                        <a:pt x="142" y="235"/>
                        <a:pt x="210" y="250"/>
                      </a:cubicBezTo>
                      <a:lnTo>
                        <a:pt x="2173" y="682"/>
                      </a:lnTo>
                      <a:lnTo>
                        <a:pt x="61" y="3571"/>
                      </a:lnTo>
                      <a:cubicBezTo>
                        <a:pt x="0" y="3654"/>
                        <a:pt x="60" y="3771"/>
                        <a:pt x="163" y="3771"/>
                      </a:cubicBezTo>
                      <a:cubicBezTo>
                        <a:pt x="203" y="3771"/>
                        <a:pt x="241" y="3752"/>
                        <a:pt x="266" y="3719"/>
                      </a:cubicBezTo>
                      <a:lnTo>
                        <a:pt x="2492" y="675"/>
                      </a:lnTo>
                      <a:cubicBezTo>
                        <a:pt x="2546" y="601"/>
                        <a:pt x="2506" y="497"/>
                        <a:pt x="2417" y="478"/>
                      </a:cubicBezTo>
                      <a:lnTo>
                        <a:pt x="265" y="4"/>
                      </a:lnTo>
                      <a:cubicBezTo>
                        <a:pt x="255" y="2"/>
                        <a:pt x="245" y="1"/>
                        <a:pt x="236"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7" name="Google Shape;2707;p77">
                  <a:extLst>
                    <a:ext uri="{FF2B5EF4-FFF2-40B4-BE49-F238E27FC236}">
                      <a16:creationId xmlns:a16="http://schemas.microsoft.com/office/drawing/2014/main" id="{E6EBB596-6BD3-BAAC-75BC-EDBCD39DA81B}"/>
                    </a:ext>
                  </a:extLst>
                </p:cNvPr>
                <p:cNvSpPr/>
                <p:nvPr/>
              </p:nvSpPr>
              <p:spPr>
                <a:xfrm>
                  <a:off x="2214705" y="726945"/>
                  <a:ext cx="377253" cy="1089755"/>
                </a:xfrm>
                <a:custGeom>
                  <a:avLst/>
                  <a:gdLst/>
                  <a:ahLst/>
                  <a:cxnLst/>
                  <a:rect l="l" t="t" r="r" b="b"/>
                  <a:pathLst>
                    <a:path w="11478" h="33156" extrusionOk="0">
                      <a:moveTo>
                        <a:pt x="11333" y="1"/>
                      </a:moveTo>
                      <a:cubicBezTo>
                        <a:pt x="11311" y="1"/>
                        <a:pt x="11288" y="6"/>
                        <a:pt x="11268" y="18"/>
                      </a:cubicBezTo>
                      <a:cubicBezTo>
                        <a:pt x="6672" y="2767"/>
                        <a:pt x="6218" y="7313"/>
                        <a:pt x="5529" y="14193"/>
                      </a:cubicBezTo>
                      <a:cubicBezTo>
                        <a:pt x="5172" y="17766"/>
                        <a:pt x="4727" y="22213"/>
                        <a:pt x="3576" y="27371"/>
                      </a:cubicBezTo>
                      <a:cubicBezTo>
                        <a:pt x="2626" y="31628"/>
                        <a:pt x="146" y="32904"/>
                        <a:pt x="120" y="32916"/>
                      </a:cubicBezTo>
                      <a:cubicBezTo>
                        <a:pt x="0" y="32976"/>
                        <a:pt x="43" y="33156"/>
                        <a:pt x="176" y="33156"/>
                      </a:cubicBezTo>
                      <a:cubicBezTo>
                        <a:pt x="176" y="33156"/>
                        <a:pt x="176" y="33156"/>
                        <a:pt x="177" y="33156"/>
                      </a:cubicBezTo>
                      <a:cubicBezTo>
                        <a:pt x="195" y="33156"/>
                        <a:pt x="215" y="33152"/>
                        <a:pt x="232" y="33143"/>
                      </a:cubicBezTo>
                      <a:cubicBezTo>
                        <a:pt x="338" y="33090"/>
                        <a:pt x="2845" y="31809"/>
                        <a:pt x="3822" y="27426"/>
                      </a:cubicBezTo>
                      <a:cubicBezTo>
                        <a:pt x="4977" y="22252"/>
                        <a:pt x="5424" y="17798"/>
                        <a:pt x="5782" y="14218"/>
                      </a:cubicBezTo>
                      <a:cubicBezTo>
                        <a:pt x="6462" y="7415"/>
                        <a:pt x="6912" y="2919"/>
                        <a:pt x="11398" y="236"/>
                      </a:cubicBezTo>
                      <a:cubicBezTo>
                        <a:pt x="11458" y="199"/>
                        <a:pt x="11477" y="121"/>
                        <a:pt x="11441" y="61"/>
                      </a:cubicBezTo>
                      <a:cubicBezTo>
                        <a:pt x="11418" y="22"/>
                        <a:pt x="11376" y="1"/>
                        <a:pt x="11333"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8" name="Google Shape;2708;p77">
                  <a:extLst>
                    <a:ext uri="{FF2B5EF4-FFF2-40B4-BE49-F238E27FC236}">
                      <a16:creationId xmlns:a16="http://schemas.microsoft.com/office/drawing/2014/main" id="{F29953CB-162D-DECB-CADA-83BB2A6840D4}"/>
                    </a:ext>
                  </a:extLst>
                </p:cNvPr>
                <p:cNvSpPr/>
                <p:nvPr/>
              </p:nvSpPr>
              <p:spPr>
                <a:xfrm>
                  <a:off x="2576018" y="701999"/>
                  <a:ext cx="376300" cy="696265"/>
                </a:xfrm>
                <a:custGeom>
                  <a:avLst/>
                  <a:gdLst/>
                  <a:ahLst/>
                  <a:cxnLst/>
                  <a:rect l="l" t="t" r="r" b="b"/>
                  <a:pathLst>
                    <a:path w="11449" h="21184" extrusionOk="0">
                      <a:moveTo>
                        <a:pt x="2608" y="1"/>
                      </a:moveTo>
                      <a:cubicBezTo>
                        <a:pt x="1914" y="1"/>
                        <a:pt x="1078" y="297"/>
                        <a:pt x="79" y="895"/>
                      </a:cubicBezTo>
                      <a:cubicBezTo>
                        <a:pt x="20" y="930"/>
                        <a:pt x="0" y="1008"/>
                        <a:pt x="37" y="1068"/>
                      </a:cubicBezTo>
                      <a:cubicBezTo>
                        <a:pt x="60" y="1107"/>
                        <a:pt x="101" y="1129"/>
                        <a:pt x="144" y="1129"/>
                      </a:cubicBezTo>
                      <a:cubicBezTo>
                        <a:pt x="167" y="1129"/>
                        <a:pt x="189" y="1123"/>
                        <a:pt x="210" y="1111"/>
                      </a:cubicBezTo>
                      <a:cubicBezTo>
                        <a:pt x="1169" y="538"/>
                        <a:pt x="1961" y="253"/>
                        <a:pt x="2605" y="253"/>
                      </a:cubicBezTo>
                      <a:cubicBezTo>
                        <a:pt x="2894" y="253"/>
                        <a:pt x="3153" y="310"/>
                        <a:pt x="3385" y="425"/>
                      </a:cubicBezTo>
                      <a:cubicBezTo>
                        <a:pt x="4886" y="1167"/>
                        <a:pt x="5244" y="4316"/>
                        <a:pt x="5697" y="8304"/>
                      </a:cubicBezTo>
                      <a:cubicBezTo>
                        <a:pt x="6055" y="11457"/>
                        <a:pt x="6502" y="15382"/>
                        <a:pt x="7658" y="19180"/>
                      </a:cubicBezTo>
                      <a:cubicBezTo>
                        <a:pt x="7970" y="20207"/>
                        <a:pt x="8477" y="20847"/>
                        <a:pt x="9163" y="21083"/>
                      </a:cubicBezTo>
                      <a:cubicBezTo>
                        <a:pt x="9358" y="21150"/>
                        <a:pt x="9564" y="21183"/>
                        <a:pt x="9771" y="21183"/>
                      </a:cubicBezTo>
                      <a:cubicBezTo>
                        <a:pt x="9775" y="21183"/>
                        <a:pt x="9779" y="21183"/>
                        <a:pt x="9782" y="21183"/>
                      </a:cubicBezTo>
                      <a:cubicBezTo>
                        <a:pt x="10621" y="21183"/>
                        <a:pt x="11337" y="20687"/>
                        <a:pt x="11373" y="20661"/>
                      </a:cubicBezTo>
                      <a:cubicBezTo>
                        <a:pt x="11433" y="20622"/>
                        <a:pt x="11449" y="20541"/>
                        <a:pt x="11409" y="20483"/>
                      </a:cubicBezTo>
                      <a:cubicBezTo>
                        <a:pt x="11383" y="20448"/>
                        <a:pt x="11344" y="20429"/>
                        <a:pt x="11305" y="20429"/>
                      </a:cubicBezTo>
                      <a:cubicBezTo>
                        <a:pt x="11278" y="20429"/>
                        <a:pt x="11252" y="20437"/>
                        <a:pt x="11229" y="20454"/>
                      </a:cubicBezTo>
                      <a:cubicBezTo>
                        <a:pt x="11220" y="20461"/>
                        <a:pt x="10540" y="20930"/>
                        <a:pt x="9777" y="20930"/>
                      </a:cubicBezTo>
                      <a:cubicBezTo>
                        <a:pt x="9601" y="20930"/>
                        <a:pt x="9421" y="20905"/>
                        <a:pt x="9243" y="20844"/>
                      </a:cubicBezTo>
                      <a:cubicBezTo>
                        <a:pt x="8639" y="20635"/>
                        <a:pt x="8186" y="20051"/>
                        <a:pt x="7899" y="19105"/>
                      </a:cubicBezTo>
                      <a:cubicBezTo>
                        <a:pt x="6749" y="15330"/>
                        <a:pt x="6305" y="11418"/>
                        <a:pt x="5947" y="8275"/>
                      </a:cubicBezTo>
                      <a:cubicBezTo>
                        <a:pt x="5468" y="4052"/>
                        <a:pt x="5120" y="1001"/>
                        <a:pt x="3497" y="198"/>
                      </a:cubicBezTo>
                      <a:cubicBezTo>
                        <a:pt x="3231" y="67"/>
                        <a:pt x="2935" y="1"/>
                        <a:pt x="2608"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grpSp>
          <p:grpSp>
            <p:nvGrpSpPr>
              <p:cNvPr id="2709" name="Google Shape;2709;p77">
                <a:extLst>
                  <a:ext uri="{FF2B5EF4-FFF2-40B4-BE49-F238E27FC236}">
                    <a16:creationId xmlns:a16="http://schemas.microsoft.com/office/drawing/2014/main" id="{FE6F3813-0D97-AB37-CA17-5580B5A0C445}"/>
                  </a:ext>
                </a:extLst>
              </p:cNvPr>
              <p:cNvGrpSpPr/>
              <p:nvPr/>
            </p:nvGrpSpPr>
            <p:grpSpPr>
              <a:xfrm>
                <a:off x="1421442" y="950794"/>
                <a:ext cx="648542" cy="833618"/>
                <a:chOff x="1658817" y="769082"/>
                <a:chExt cx="648542" cy="833618"/>
              </a:xfrm>
            </p:grpSpPr>
            <p:sp>
              <p:nvSpPr>
                <p:cNvPr id="2710" name="Google Shape;2710;p77">
                  <a:extLst>
                    <a:ext uri="{FF2B5EF4-FFF2-40B4-BE49-F238E27FC236}">
                      <a16:creationId xmlns:a16="http://schemas.microsoft.com/office/drawing/2014/main" id="{620E43F2-6AF2-A438-E32A-897322AEB337}"/>
                    </a:ext>
                  </a:extLst>
                </p:cNvPr>
                <p:cNvSpPr/>
                <p:nvPr/>
              </p:nvSpPr>
              <p:spPr>
                <a:xfrm>
                  <a:off x="2015495" y="934800"/>
                  <a:ext cx="144453" cy="480161"/>
                </a:xfrm>
                <a:custGeom>
                  <a:avLst/>
                  <a:gdLst/>
                  <a:ahLst/>
                  <a:cxnLst/>
                  <a:rect l="l" t="t" r="r" b="b"/>
                  <a:pathLst>
                    <a:path w="4395" h="14609" extrusionOk="0">
                      <a:moveTo>
                        <a:pt x="2637" y="1"/>
                      </a:moveTo>
                      <a:cubicBezTo>
                        <a:pt x="1894" y="412"/>
                        <a:pt x="1135" y="798"/>
                        <a:pt x="357" y="1148"/>
                      </a:cubicBezTo>
                      <a:cubicBezTo>
                        <a:pt x="239" y="1201"/>
                        <a:pt x="120" y="1251"/>
                        <a:pt x="1" y="1300"/>
                      </a:cubicBezTo>
                      <a:lnTo>
                        <a:pt x="1" y="8514"/>
                      </a:lnTo>
                      <a:cubicBezTo>
                        <a:pt x="1" y="10873"/>
                        <a:pt x="215" y="12069"/>
                        <a:pt x="460" y="12390"/>
                      </a:cubicBezTo>
                      <a:lnTo>
                        <a:pt x="4342" y="14608"/>
                      </a:lnTo>
                      <a:lnTo>
                        <a:pt x="4394" y="1416"/>
                      </a:lnTo>
                      <a:lnTo>
                        <a:pt x="2637" y="2336"/>
                      </a:lnTo>
                      <a:lnTo>
                        <a:pt x="2637" y="1"/>
                      </a:lnTo>
                      <a:close/>
                    </a:path>
                  </a:pathLst>
                </a:custGeom>
                <a:solidFill>
                  <a:srgbClr val="C96F00"/>
                </a:solidFill>
                <a:ln>
                  <a:noFill/>
                </a:ln>
              </p:spPr>
              <p:txBody>
                <a:bodyPr spcFirstLastPara="1" wrap="square" lIns="121900" tIns="121900" rIns="121900" bIns="121900" anchor="ctr" anchorCtr="0">
                  <a:noAutofit/>
                </a:bodyPr>
                <a:lstStyle/>
                <a:p>
                  <a:endParaRPr sz="2400"/>
                </a:p>
              </p:txBody>
            </p:sp>
            <p:sp>
              <p:nvSpPr>
                <p:cNvPr id="2711" name="Google Shape;2711;p77">
                  <a:extLst>
                    <a:ext uri="{FF2B5EF4-FFF2-40B4-BE49-F238E27FC236}">
                      <a16:creationId xmlns:a16="http://schemas.microsoft.com/office/drawing/2014/main" id="{02185B75-BFAF-0AC9-E875-8A9E9439A7B7}"/>
                    </a:ext>
                  </a:extLst>
                </p:cNvPr>
                <p:cNvSpPr/>
                <p:nvPr/>
              </p:nvSpPr>
              <p:spPr>
                <a:xfrm>
                  <a:off x="1658817" y="769082"/>
                  <a:ext cx="648542" cy="760685"/>
                </a:xfrm>
                <a:custGeom>
                  <a:avLst/>
                  <a:gdLst/>
                  <a:ahLst/>
                  <a:cxnLst/>
                  <a:rect l="l" t="t" r="r" b="b"/>
                  <a:pathLst>
                    <a:path w="19732" h="23144" extrusionOk="0">
                      <a:moveTo>
                        <a:pt x="15849" y="1"/>
                      </a:moveTo>
                      <a:lnTo>
                        <a:pt x="4262" y="6623"/>
                      </a:lnTo>
                      <a:cubicBezTo>
                        <a:pt x="1901" y="7973"/>
                        <a:pt x="674" y="9011"/>
                        <a:pt x="0" y="9857"/>
                      </a:cubicBezTo>
                      <a:lnTo>
                        <a:pt x="368" y="11240"/>
                      </a:lnTo>
                      <a:cubicBezTo>
                        <a:pt x="629" y="11019"/>
                        <a:pt x="926" y="10795"/>
                        <a:pt x="1249" y="10569"/>
                      </a:cubicBezTo>
                      <a:lnTo>
                        <a:pt x="3257" y="11718"/>
                      </a:lnTo>
                      <a:cubicBezTo>
                        <a:pt x="2946" y="15535"/>
                        <a:pt x="2213" y="20270"/>
                        <a:pt x="1319" y="23143"/>
                      </a:cubicBezTo>
                      <a:lnTo>
                        <a:pt x="3894" y="21671"/>
                      </a:lnTo>
                      <a:cubicBezTo>
                        <a:pt x="4718" y="19314"/>
                        <a:pt x="5434" y="14704"/>
                        <a:pt x="5777" y="10896"/>
                      </a:cubicBezTo>
                      <a:lnTo>
                        <a:pt x="19731" y="2219"/>
                      </a:lnTo>
                      <a:lnTo>
                        <a:pt x="15849" y="1"/>
                      </a:lnTo>
                      <a:close/>
                    </a:path>
                  </a:pathLst>
                </a:custGeom>
                <a:solidFill>
                  <a:srgbClr val="FFAE4C"/>
                </a:solidFill>
                <a:ln>
                  <a:noFill/>
                </a:ln>
              </p:spPr>
              <p:txBody>
                <a:bodyPr spcFirstLastPara="1" wrap="square" lIns="121900" tIns="121900" rIns="121900" bIns="121900" anchor="ctr" anchorCtr="0">
                  <a:noAutofit/>
                </a:bodyPr>
                <a:lstStyle/>
                <a:p>
                  <a:endParaRPr sz="2400"/>
                </a:p>
              </p:txBody>
            </p:sp>
            <p:sp>
              <p:nvSpPr>
                <p:cNvPr id="2712" name="Google Shape;2712;p77">
                  <a:extLst>
                    <a:ext uri="{FF2B5EF4-FFF2-40B4-BE49-F238E27FC236}">
                      <a16:creationId xmlns:a16="http://schemas.microsoft.com/office/drawing/2014/main" id="{8C23F6DB-97DB-ECE3-3763-A7249CEE719F}"/>
                    </a:ext>
                  </a:extLst>
                </p:cNvPr>
                <p:cNvSpPr/>
                <p:nvPr/>
              </p:nvSpPr>
              <p:spPr>
                <a:xfrm>
                  <a:off x="1702137" y="1127666"/>
                  <a:ext cx="227016" cy="475034"/>
                </a:xfrm>
                <a:custGeom>
                  <a:avLst/>
                  <a:gdLst/>
                  <a:ahLst/>
                  <a:cxnLst/>
                  <a:rect l="l" t="t" r="r" b="b"/>
                  <a:pathLst>
                    <a:path w="6907" h="14453" extrusionOk="0">
                      <a:moveTo>
                        <a:pt x="6906" y="0"/>
                      </a:moveTo>
                      <a:lnTo>
                        <a:pt x="4459" y="856"/>
                      </a:lnTo>
                      <a:lnTo>
                        <a:pt x="4371" y="892"/>
                      </a:lnTo>
                      <a:cubicBezTo>
                        <a:pt x="4382" y="796"/>
                        <a:pt x="4390" y="702"/>
                        <a:pt x="4399" y="607"/>
                      </a:cubicBezTo>
                      <a:lnTo>
                        <a:pt x="4399" y="607"/>
                      </a:lnTo>
                      <a:cubicBezTo>
                        <a:pt x="3707" y="1233"/>
                        <a:pt x="3009" y="1698"/>
                        <a:pt x="2070" y="1698"/>
                      </a:cubicBezTo>
                      <a:cubicBezTo>
                        <a:pt x="2002" y="1698"/>
                        <a:pt x="1932" y="1695"/>
                        <a:pt x="1861" y="1690"/>
                      </a:cubicBezTo>
                      <a:cubicBezTo>
                        <a:pt x="1516" y="5333"/>
                        <a:pt x="828" y="9578"/>
                        <a:pt x="1" y="12234"/>
                      </a:cubicBezTo>
                      <a:lnTo>
                        <a:pt x="3883" y="14453"/>
                      </a:lnTo>
                      <a:lnTo>
                        <a:pt x="6197" y="8588"/>
                      </a:lnTo>
                      <a:lnTo>
                        <a:pt x="6906" y="0"/>
                      </a:lnTo>
                      <a:close/>
                    </a:path>
                  </a:pathLst>
                </a:custGeom>
                <a:solidFill>
                  <a:srgbClr val="C96F00"/>
                </a:solidFill>
                <a:ln>
                  <a:noFill/>
                </a:ln>
              </p:spPr>
              <p:txBody>
                <a:bodyPr spcFirstLastPara="1" wrap="square" lIns="121900" tIns="121900" rIns="121900" bIns="121900" anchor="ctr" anchorCtr="0">
                  <a:noAutofit/>
                </a:bodyPr>
                <a:lstStyle/>
                <a:p>
                  <a:endParaRPr sz="2400"/>
                </a:p>
              </p:txBody>
            </p:sp>
            <p:sp>
              <p:nvSpPr>
                <p:cNvPr id="2713" name="Google Shape;2713;p77">
                  <a:extLst>
                    <a:ext uri="{FF2B5EF4-FFF2-40B4-BE49-F238E27FC236}">
                      <a16:creationId xmlns:a16="http://schemas.microsoft.com/office/drawing/2014/main" id="{59180190-1AA2-EBCD-9C02-8087305420B1}"/>
                    </a:ext>
                  </a:extLst>
                </p:cNvPr>
                <p:cNvSpPr/>
                <p:nvPr/>
              </p:nvSpPr>
              <p:spPr>
                <a:xfrm>
                  <a:off x="1786409" y="842015"/>
                  <a:ext cx="520950" cy="760653"/>
                </a:xfrm>
                <a:custGeom>
                  <a:avLst/>
                  <a:gdLst/>
                  <a:ahLst/>
                  <a:cxnLst/>
                  <a:rect l="l" t="t" r="r" b="b"/>
                  <a:pathLst>
                    <a:path w="15850" h="23143" extrusionOk="0">
                      <a:moveTo>
                        <a:pt x="15849" y="0"/>
                      </a:moveTo>
                      <a:lnTo>
                        <a:pt x="4261" y="6624"/>
                      </a:lnTo>
                      <a:cubicBezTo>
                        <a:pt x="1900" y="7973"/>
                        <a:pt x="675" y="9012"/>
                        <a:pt x="0" y="9857"/>
                      </a:cubicBezTo>
                      <a:lnTo>
                        <a:pt x="367" y="11241"/>
                      </a:lnTo>
                      <a:cubicBezTo>
                        <a:pt x="1134" y="10587"/>
                        <a:pt x="2207" y="9913"/>
                        <a:pt x="3402" y="9229"/>
                      </a:cubicBezTo>
                      <a:lnTo>
                        <a:pt x="3402" y="9229"/>
                      </a:lnTo>
                      <a:cubicBezTo>
                        <a:pt x="3280" y="13223"/>
                        <a:pt x="2422" y="19600"/>
                        <a:pt x="1318" y="23142"/>
                      </a:cubicBezTo>
                      <a:lnTo>
                        <a:pt x="3893" y="21671"/>
                      </a:lnTo>
                      <a:cubicBezTo>
                        <a:pt x="4966" y="18605"/>
                        <a:pt x="5855" y="11721"/>
                        <a:pt x="5979" y="7757"/>
                      </a:cubicBezTo>
                      <a:lnTo>
                        <a:pt x="10853" y="4971"/>
                      </a:lnTo>
                      <a:lnTo>
                        <a:pt x="10853" y="13555"/>
                      </a:lnTo>
                      <a:cubicBezTo>
                        <a:pt x="10853" y="15916"/>
                        <a:pt x="11066" y="17111"/>
                        <a:pt x="11312" y="17431"/>
                      </a:cubicBezTo>
                      <a:lnTo>
                        <a:pt x="13917" y="15940"/>
                      </a:lnTo>
                      <a:cubicBezTo>
                        <a:pt x="13703" y="15297"/>
                        <a:pt x="13489" y="14195"/>
                        <a:pt x="13489" y="11772"/>
                      </a:cubicBezTo>
                      <a:lnTo>
                        <a:pt x="13489" y="3464"/>
                      </a:lnTo>
                      <a:lnTo>
                        <a:pt x="15542" y="2290"/>
                      </a:lnTo>
                      <a:lnTo>
                        <a:pt x="15849"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714" name="Google Shape;2714;p77">
                  <a:extLst>
                    <a:ext uri="{FF2B5EF4-FFF2-40B4-BE49-F238E27FC236}">
                      <a16:creationId xmlns:a16="http://schemas.microsoft.com/office/drawing/2014/main" id="{FC49423F-AA2D-4079-249E-9500DBC72646}"/>
                    </a:ext>
                  </a:extLst>
                </p:cNvPr>
                <p:cNvSpPr/>
                <p:nvPr/>
              </p:nvSpPr>
              <p:spPr>
                <a:xfrm>
                  <a:off x="1658817" y="1093057"/>
                  <a:ext cx="139720" cy="118422"/>
                </a:xfrm>
                <a:custGeom>
                  <a:avLst/>
                  <a:gdLst/>
                  <a:ahLst/>
                  <a:cxnLst/>
                  <a:rect l="l" t="t" r="r" b="b"/>
                  <a:pathLst>
                    <a:path w="4251" h="3603" extrusionOk="0">
                      <a:moveTo>
                        <a:pt x="0" y="0"/>
                      </a:moveTo>
                      <a:lnTo>
                        <a:pt x="368" y="1384"/>
                      </a:lnTo>
                      <a:lnTo>
                        <a:pt x="4251" y="3603"/>
                      </a:lnTo>
                      <a:lnTo>
                        <a:pt x="3882" y="2219"/>
                      </a:lnTo>
                      <a:lnTo>
                        <a:pt x="0" y="0"/>
                      </a:lnTo>
                      <a:close/>
                    </a:path>
                  </a:pathLst>
                </a:custGeom>
                <a:solidFill>
                  <a:srgbClr val="E37D00"/>
                </a:solidFill>
                <a:ln>
                  <a:noFill/>
                </a:ln>
              </p:spPr>
              <p:txBody>
                <a:bodyPr spcFirstLastPara="1" wrap="square" lIns="121900" tIns="121900" rIns="121900" bIns="121900" anchor="ctr" anchorCtr="0">
                  <a:noAutofit/>
                </a:bodyPr>
                <a:lstStyle/>
                <a:p>
                  <a:endParaRPr sz="2400"/>
                </a:p>
              </p:txBody>
            </p:sp>
          </p:grpSp>
        </p:grpSp>
        <p:grpSp>
          <p:nvGrpSpPr>
            <p:cNvPr id="2715" name="Google Shape;2715;p77">
              <a:extLst>
                <a:ext uri="{FF2B5EF4-FFF2-40B4-BE49-F238E27FC236}">
                  <a16:creationId xmlns:a16="http://schemas.microsoft.com/office/drawing/2014/main" id="{AA483A9B-A589-19A9-4C20-590015599C66}"/>
                </a:ext>
              </a:extLst>
            </p:cNvPr>
            <p:cNvGrpSpPr/>
            <p:nvPr/>
          </p:nvGrpSpPr>
          <p:grpSpPr>
            <a:xfrm>
              <a:off x="1037203" y="248301"/>
              <a:ext cx="649856" cy="593094"/>
              <a:chOff x="970440" y="759451"/>
              <a:chExt cx="649856" cy="593094"/>
            </a:xfrm>
          </p:grpSpPr>
          <p:sp>
            <p:nvSpPr>
              <p:cNvPr id="2716" name="Google Shape;2716;p77">
                <a:extLst>
                  <a:ext uri="{FF2B5EF4-FFF2-40B4-BE49-F238E27FC236}">
                    <a16:creationId xmlns:a16="http://schemas.microsoft.com/office/drawing/2014/main" id="{65A7B536-F1C4-E765-3C51-EBFD0B363EF4}"/>
                  </a:ext>
                </a:extLst>
              </p:cNvPr>
              <p:cNvSpPr/>
              <p:nvPr/>
            </p:nvSpPr>
            <p:spPr>
              <a:xfrm>
                <a:off x="970440" y="1085037"/>
                <a:ext cx="189152" cy="267509"/>
              </a:xfrm>
              <a:custGeom>
                <a:avLst/>
                <a:gdLst/>
                <a:ahLst/>
                <a:cxnLst/>
                <a:rect l="l" t="t" r="r" b="b"/>
                <a:pathLst>
                  <a:path w="5755" h="8139" extrusionOk="0">
                    <a:moveTo>
                      <a:pt x="3289" y="3276"/>
                    </a:moveTo>
                    <a:lnTo>
                      <a:pt x="3207" y="5493"/>
                    </a:lnTo>
                    <a:cubicBezTo>
                      <a:pt x="3113" y="5682"/>
                      <a:pt x="3001" y="5861"/>
                      <a:pt x="2874" y="6027"/>
                    </a:cubicBezTo>
                    <a:cubicBezTo>
                      <a:pt x="2747" y="6191"/>
                      <a:pt x="2587" y="6325"/>
                      <a:pt x="2404" y="6422"/>
                    </a:cubicBezTo>
                    <a:cubicBezTo>
                      <a:pt x="2311" y="6472"/>
                      <a:pt x="2225" y="6497"/>
                      <a:pt x="2149" y="6497"/>
                    </a:cubicBezTo>
                    <a:cubicBezTo>
                      <a:pt x="2079" y="6497"/>
                      <a:pt x="2016" y="6476"/>
                      <a:pt x="1960" y="6435"/>
                    </a:cubicBezTo>
                    <a:cubicBezTo>
                      <a:pt x="1841" y="6347"/>
                      <a:pt x="1787" y="6135"/>
                      <a:pt x="1797" y="5797"/>
                    </a:cubicBezTo>
                    <a:cubicBezTo>
                      <a:pt x="1802" y="5549"/>
                      <a:pt x="1845" y="5306"/>
                      <a:pt x="1925" y="5072"/>
                    </a:cubicBezTo>
                    <a:cubicBezTo>
                      <a:pt x="1999" y="4850"/>
                      <a:pt x="2104" y="4641"/>
                      <a:pt x="2236" y="4448"/>
                    </a:cubicBezTo>
                    <a:cubicBezTo>
                      <a:pt x="2379" y="4242"/>
                      <a:pt x="2537" y="4047"/>
                      <a:pt x="2708" y="3865"/>
                    </a:cubicBezTo>
                    <a:cubicBezTo>
                      <a:pt x="2901" y="3658"/>
                      <a:pt x="3094" y="3462"/>
                      <a:pt x="3289" y="3276"/>
                    </a:cubicBezTo>
                    <a:close/>
                    <a:moveTo>
                      <a:pt x="4176" y="1"/>
                    </a:moveTo>
                    <a:cubicBezTo>
                      <a:pt x="4007" y="1"/>
                      <a:pt x="3823" y="36"/>
                      <a:pt x="3624" y="108"/>
                    </a:cubicBezTo>
                    <a:cubicBezTo>
                      <a:pt x="3349" y="205"/>
                      <a:pt x="3046" y="343"/>
                      <a:pt x="2712" y="520"/>
                    </a:cubicBezTo>
                    <a:cubicBezTo>
                      <a:pt x="2473" y="648"/>
                      <a:pt x="2212" y="822"/>
                      <a:pt x="1929" y="1044"/>
                    </a:cubicBezTo>
                    <a:cubicBezTo>
                      <a:pt x="1658" y="1253"/>
                      <a:pt x="1407" y="1486"/>
                      <a:pt x="1176" y="1741"/>
                    </a:cubicBezTo>
                    <a:cubicBezTo>
                      <a:pt x="959" y="1977"/>
                      <a:pt x="767" y="2237"/>
                      <a:pt x="606" y="2516"/>
                    </a:cubicBezTo>
                    <a:cubicBezTo>
                      <a:pt x="448" y="2789"/>
                      <a:pt x="366" y="3048"/>
                      <a:pt x="360" y="3291"/>
                    </a:cubicBezTo>
                    <a:cubicBezTo>
                      <a:pt x="351" y="3571"/>
                      <a:pt x="417" y="3761"/>
                      <a:pt x="560" y="3857"/>
                    </a:cubicBezTo>
                    <a:cubicBezTo>
                      <a:pt x="615" y="3894"/>
                      <a:pt x="681" y="3913"/>
                      <a:pt x="757" y="3913"/>
                    </a:cubicBezTo>
                    <a:cubicBezTo>
                      <a:pt x="879" y="3913"/>
                      <a:pt x="1029" y="3865"/>
                      <a:pt x="1206" y="3771"/>
                    </a:cubicBezTo>
                    <a:cubicBezTo>
                      <a:pt x="1409" y="3663"/>
                      <a:pt x="1560" y="3559"/>
                      <a:pt x="1659" y="3460"/>
                    </a:cubicBezTo>
                    <a:cubicBezTo>
                      <a:pt x="1761" y="3356"/>
                      <a:pt x="1852" y="3241"/>
                      <a:pt x="1930" y="3117"/>
                    </a:cubicBezTo>
                    <a:cubicBezTo>
                      <a:pt x="1992" y="3013"/>
                      <a:pt x="2041" y="2900"/>
                      <a:pt x="2072" y="2783"/>
                    </a:cubicBezTo>
                    <a:cubicBezTo>
                      <a:pt x="2104" y="2655"/>
                      <a:pt x="2123" y="2555"/>
                      <a:pt x="2125" y="2482"/>
                    </a:cubicBezTo>
                    <a:cubicBezTo>
                      <a:pt x="2130" y="2322"/>
                      <a:pt x="2111" y="2162"/>
                      <a:pt x="2067" y="2007"/>
                    </a:cubicBezTo>
                    <a:cubicBezTo>
                      <a:pt x="2024" y="1856"/>
                      <a:pt x="1999" y="1739"/>
                      <a:pt x="1991" y="1658"/>
                    </a:cubicBezTo>
                    <a:cubicBezTo>
                      <a:pt x="2067" y="1554"/>
                      <a:pt x="2150" y="1455"/>
                      <a:pt x="2240" y="1363"/>
                    </a:cubicBezTo>
                    <a:cubicBezTo>
                      <a:pt x="2350" y="1248"/>
                      <a:pt x="2478" y="1153"/>
                      <a:pt x="2619" y="1080"/>
                    </a:cubicBezTo>
                    <a:cubicBezTo>
                      <a:pt x="2734" y="1018"/>
                      <a:pt x="2833" y="987"/>
                      <a:pt x="2916" y="987"/>
                    </a:cubicBezTo>
                    <a:cubicBezTo>
                      <a:pt x="2954" y="987"/>
                      <a:pt x="2989" y="994"/>
                      <a:pt x="3021" y="1007"/>
                    </a:cubicBezTo>
                    <a:cubicBezTo>
                      <a:pt x="3121" y="1047"/>
                      <a:pt x="3193" y="1123"/>
                      <a:pt x="3237" y="1236"/>
                    </a:cubicBezTo>
                    <a:cubicBezTo>
                      <a:pt x="3279" y="1334"/>
                      <a:pt x="3303" y="1468"/>
                      <a:pt x="3311" y="1639"/>
                    </a:cubicBezTo>
                    <a:cubicBezTo>
                      <a:pt x="3320" y="1808"/>
                      <a:pt x="3324" y="1948"/>
                      <a:pt x="3320" y="2055"/>
                    </a:cubicBezTo>
                    <a:lnTo>
                      <a:pt x="3303" y="2679"/>
                    </a:lnTo>
                    <a:cubicBezTo>
                      <a:pt x="3100" y="2907"/>
                      <a:pt x="2781" y="3213"/>
                      <a:pt x="2345" y="3597"/>
                    </a:cubicBezTo>
                    <a:cubicBezTo>
                      <a:pt x="1909" y="3981"/>
                      <a:pt x="1535" y="4327"/>
                      <a:pt x="1223" y="4634"/>
                    </a:cubicBezTo>
                    <a:cubicBezTo>
                      <a:pt x="1059" y="4798"/>
                      <a:pt x="909" y="4962"/>
                      <a:pt x="771" y="5125"/>
                    </a:cubicBezTo>
                    <a:cubicBezTo>
                      <a:pt x="631" y="5290"/>
                      <a:pt x="508" y="5470"/>
                      <a:pt x="404" y="5660"/>
                    </a:cubicBezTo>
                    <a:cubicBezTo>
                      <a:pt x="287" y="5870"/>
                      <a:pt x="194" y="6092"/>
                      <a:pt x="127" y="6324"/>
                    </a:cubicBezTo>
                    <a:cubicBezTo>
                      <a:pt x="56" y="6574"/>
                      <a:pt x="19" y="6832"/>
                      <a:pt x="15" y="7092"/>
                    </a:cubicBezTo>
                    <a:cubicBezTo>
                      <a:pt x="1" y="7582"/>
                      <a:pt x="131" y="7901"/>
                      <a:pt x="404" y="8048"/>
                    </a:cubicBezTo>
                    <a:cubicBezTo>
                      <a:pt x="515" y="8108"/>
                      <a:pt x="638" y="8138"/>
                      <a:pt x="770" y="8138"/>
                    </a:cubicBezTo>
                    <a:cubicBezTo>
                      <a:pt x="961" y="8138"/>
                      <a:pt x="1175" y="8075"/>
                      <a:pt x="1409" y="7950"/>
                    </a:cubicBezTo>
                    <a:cubicBezTo>
                      <a:pt x="1677" y="7807"/>
                      <a:pt x="1886" y="7673"/>
                      <a:pt x="2037" y="7545"/>
                    </a:cubicBezTo>
                    <a:cubicBezTo>
                      <a:pt x="2205" y="7402"/>
                      <a:pt x="2362" y="7247"/>
                      <a:pt x="2508" y="7083"/>
                    </a:cubicBezTo>
                    <a:cubicBezTo>
                      <a:pt x="2637" y="6941"/>
                      <a:pt x="2755" y="6790"/>
                      <a:pt x="2863" y="6631"/>
                    </a:cubicBezTo>
                    <a:cubicBezTo>
                      <a:pt x="2974" y="6470"/>
                      <a:pt x="3090" y="6285"/>
                      <a:pt x="3211" y="6075"/>
                    </a:cubicBezTo>
                    <a:lnTo>
                      <a:pt x="3241" y="6060"/>
                    </a:lnTo>
                    <a:cubicBezTo>
                      <a:pt x="3305" y="6315"/>
                      <a:pt x="3434" y="6470"/>
                      <a:pt x="3628" y="6522"/>
                    </a:cubicBezTo>
                    <a:cubicBezTo>
                      <a:pt x="3664" y="6532"/>
                      <a:pt x="3705" y="6537"/>
                      <a:pt x="3750" y="6537"/>
                    </a:cubicBezTo>
                    <a:cubicBezTo>
                      <a:pt x="3941" y="6537"/>
                      <a:pt x="4207" y="6447"/>
                      <a:pt x="4548" y="6264"/>
                    </a:cubicBezTo>
                    <a:cubicBezTo>
                      <a:pt x="4782" y="6139"/>
                      <a:pt x="5001" y="5988"/>
                      <a:pt x="5202" y="5814"/>
                    </a:cubicBezTo>
                    <a:cubicBezTo>
                      <a:pt x="5390" y="5654"/>
                      <a:pt x="5570" y="5483"/>
                      <a:pt x="5742" y="5303"/>
                    </a:cubicBezTo>
                    <a:lnTo>
                      <a:pt x="5755" y="4829"/>
                    </a:lnTo>
                    <a:lnTo>
                      <a:pt x="5755" y="4829"/>
                    </a:lnTo>
                    <a:cubicBezTo>
                      <a:pt x="5652" y="4884"/>
                      <a:pt x="5537" y="4943"/>
                      <a:pt x="5414" y="5003"/>
                    </a:cubicBezTo>
                    <a:cubicBezTo>
                      <a:pt x="5297" y="5059"/>
                      <a:pt x="5209" y="5086"/>
                      <a:pt x="5151" y="5086"/>
                    </a:cubicBezTo>
                    <a:cubicBezTo>
                      <a:pt x="5148" y="5086"/>
                      <a:pt x="5144" y="5086"/>
                      <a:pt x="5140" y="5086"/>
                    </a:cubicBezTo>
                    <a:cubicBezTo>
                      <a:pt x="5045" y="5082"/>
                      <a:pt x="4978" y="5034"/>
                      <a:pt x="4935" y="4947"/>
                    </a:cubicBezTo>
                    <a:cubicBezTo>
                      <a:pt x="4890" y="4859"/>
                      <a:pt x="4872" y="4718"/>
                      <a:pt x="4879" y="4522"/>
                    </a:cubicBezTo>
                    <a:cubicBezTo>
                      <a:pt x="4884" y="4310"/>
                      <a:pt x="4903" y="3865"/>
                      <a:pt x="4937" y="3185"/>
                    </a:cubicBezTo>
                    <a:cubicBezTo>
                      <a:pt x="4971" y="2507"/>
                      <a:pt x="4996" y="1922"/>
                      <a:pt x="5009" y="1433"/>
                    </a:cubicBezTo>
                    <a:cubicBezTo>
                      <a:pt x="5023" y="971"/>
                      <a:pt x="4971" y="628"/>
                      <a:pt x="4854" y="407"/>
                    </a:cubicBezTo>
                    <a:cubicBezTo>
                      <a:pt x="4735" y="184"/>
                      <a:pt x="4573" y="54"/>
                      <a:pt x="4366" y="16"/>
                    </a:cubicBezTo>
                    <a:cubicBezTo>
                      <a:pt x="4305" y="6"/>
                      <a:pt x="4241" y="1"/>
                      <a:pt x="4176" y="1"/>
                    </a:cubicBez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717" name="Google Shape;2717;p77">
                <a:extLst>
                  <a:ext uri="{FF2B5EF4-FFF2-40B4-BE49-F238E27FC236}">
                    <a16:creationId xmlns:a16="http://schemas.microsoft.com/office/drawing/2014/main" id="{80B18F61-96A4-B810-1B9C-6C545034085E}"/>
                  </a:ext>
                </a:extLst>
              </p:cNvPr>
              <p:cNvSpPr/>
              <p:nvPr/>
            </p:nvSpPr>
            <p:spPr>
              <a:xfrm>
                <a:off x="1192822" y="949064"/>
                <a:ext cx="188364" cy="251732"/>
              </a:xfrm>
              <a:custGeom>
                <a:avLst/>
                <a:gdLst/>
                <a:ahLst/>
                <a:cxnLst/>
                <a:rect l="l" t="t" r="r" b="b"/>
                <a:pathLst>
                  <a:path w="5731" h="7659" extrusionOk="0">
                    <a:moveTo>
                      <a:pt x="3387" y="0"/>
                    </a:moveTo>
                    <a:lnTo>
                      <a:pt x="2544" y="450"/>
                    </a:lnTo>
                    <a:lnTo>
                      <a:pt x="2458" y="3522"/>
                    </a:lnTo>
                    <a:lnTo>
                      <a:pt x="29" y="4816"/>
                    </a:lnTo>
                    <a:lnTo>
                      <a:pt x="0" y="5881"/>
                    </a:lnTo>
                    <a:lnTo>
                      <a:pt x="2428" y="4586"/>
                    </a:lnTo>
                    <a:lnTo>
                      <a:pt x="2344" y="7658"/>
                    </a:lnTo>
                    <a:lnTo>
                      <a:pt x="3186" y="7209"/>
                    </a:lnTo>
                    <a:lnTo>
                      <a:pt x="3271" y="4136"/>
                    </a:lnTo>
                    <a:lnTo>
                      <a:pt x="5700" y="2842"/>
                    </a:lnTo>
                    <a:lnTo>
                      <a:pt x="5730" y="1779"/>
                    </a:lnTo>
                    <a:lnTo>
                      <a:pt x="3301" y="3073"/>
                    </a:lnTo>
                    <a:lnTo>
                      <a:pt x="3387" y="0"/>
                    </a:ln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718" name="Google Shape;2718;p77">
                <a:extLst>
                  <a:ext uri="{FF2B5EF4-FFF2-40B4-BE49-F238E27FC236}">
                    <a16:creationId xmlns:a16="http://schemas.microsoft.com/office/drawing/2014/main" id="{A19035B2-5C97-D6B1-E0AE-62C4C9F74770}"/>
                  </a:ext>
                </a:extLst>
              </p:cNvPr>
              <p:cNvSpPr/>
              <p:nvPr/>
            </p:nvSpPr>
            <p:spPr>
              <a:xfrm>
                <a:off x="1410503" y="759451"/>
                <a:ext cx="209793" cy="365815"/>
              </a:xfrm>
              <a:custGeom>
                <a:avLst/>
                <a:gdLst/>
                <a:ahLst/>
                <a:cxnLst/>
                <a:rect l="l" t="t" r="r" b="b"/>
                <a:pathLst>
                  <a:path w="6383" h="11130" extrusionOk="0">
                    <a:moveTo>
                      <a:pt x="3789" y="3792"/>
                    </a:moveTo>
                    <a:cubicBezTo>
                      <a:pt x="3848" y="3792"/>
                      <a:pt x="3902" y="3802"/>
                      <a:pt x="3951" y="3823"/>
                    </a:cubicBezTo>
                    <a:cubicBezTo>
                      <a:pt x="4099" y="3883"/>
                      <a:pt x="4214" y="4005"/>
                      <a:pt x="4300" y="4190"/>
                    </a:cubicBezTo>
                    <a:cubicBezTo>
                      <a:pt x="4386" y="4375"/>
                      <a:pt x="4444" y="4609"/>
                      <a:pt x="4475" y="4893"/>
                    </a:cubicBezTo>
                    <a:cubicBezTo>
                      <a:pt x="4506" y="5199"/>
                      <a:pt x="4516" y="5506"/>
                      <a:pt x="4507" y="5814"/>
                    </a:cubicBezTo>
                    <a:cubicBezTo>
                      <a:pt x="4484" y="6698"/>
                      <a:pt x="4364" y="7433"/>
                      <a:pt x="4149" y="8024"/>
                    </a:cubicBezTo>
                    <a:cubicBezTo>
                      <a:pt x="3933" y="8614"/>
                      <a:pt x="3652" y="9002"/>
                      <a:pt x="3303" y="9187"/>
                    </a:cubicBezTo>
                    <a:cubicBezTo>
                      <a:pt x="3152" y="9268"/>
                      <a:pt x="3032" y="9308"/>
                      <a:pt x="2943" y="9308"/>
                    </a:cubicBezTo>
                    <a:cubicBezTo>
                      <a:pt x="2934" y="9308"/>
                      <a:pt x="2925" y="9307"/>
                      <a:pt x="2916" y="9307"/>
                    </a:cubicBezTo>
                    <a:cubicBezTo>
                      <a:pt x="2827" y="9297"/>
                      <a:pt x="2742" y="9258"/>
                      <a:pt x="2663" y="9189"/>
                    </a:cubicBezTo>
                    <a:cubicBezTo>
                      <a:pt x="2607" y="9143"/>
                      <a:pt x="2552" y="9063"/>
                      <a:pt x="2500" y="8952"/>
                    </a:cubicBezTo>
                    <a:cubicBezTo>
                      <a:pt x="2456" y="8864"/>
                      <a:pt x="2419" y="8770"/>
                      <a:pt x="2394" y="8674"/>
                    </a:cubicBezTo>
                    <a:lnTo>
                      <a:pt x="2500" y="4894"/>
                    </a:lnTo>
                    <a:cubicBezTo>
                      <a:pt x="2601" y="4686"/>
                      <a:pt x="2729" y="4491"/>
                      <a:pt x="2879" y="4314"/>
                    </a:cubicBezTo>
                    <a:cubicBezTo>
                      <a:pt x="3026" y="4148"/>
                      <a:pt x="3203" y="4010"/>
                      <a:pt x="3399" y="3909"/>
                    </a:cubicBezTo>
                    <a:cubicBezTo>
                      <a:pt x="3546" y="3831"/>
                      <a:pt x="3676" y="3792"/>
                      <a:pt x="3789" y="3792"/>
                    </a:cubicBezTo>
                    <a:close/>
                    <a:moveTo>
                      <a:pt x="2560" y="1"/>
                    </a:moveTo>
                    <a:lnTo>
                      <a:pt x="13" y="1524"/>
                    </a:lnTo>
                    <a:lnTo>
                      <a:pt x="0" y="1998"/>
                    </a:lnTo>
                    <a:cubicBezTo>
                      <a:pt x="111" y="1948"/>
                      <a:pt x="225" y="1911"/>
                      <a:pt x="344" y="1885"/>
                    </a:cubicBezTo>
                    <a:cubicBezTo>
                      <a:pt x="421" y="1867"/>
                      <a:pt x="487" y="1859"/>
                      <a:pt x="540" y="1859"/>
                    </a:cubicBezTo>
                    <a:cubicBezTo>
                      <a:pt x="573" y="1859"/>
                      <a:pt x="602" y="1862"/>
                      <a:pt x="626" y="1868"/>
                    </a:cubicBezTo>
                    <a:cubicBezTo>
                      <a:pt x="712" y="1894"/>
                      <a:pt x="781" y="1964"/>
                      <a:pt x="829" y="2076"/>
                    </a:cubicBezTo>
                    <a:cubicBezTo>
                      <a:pt x="879" y="2188"/>
                      <a:pt x="901" y="2327"/>
                      <a:pt x="897" y="2491"/>
                    </a:cubicBezTo>
                    <a:lnTo>
                      <a:pt x="727" y="8570"/>
                    </a:lnTo>
                    <a:cubicBezTo>
                      <a:pt x="710" y="9199"/>
                      <a:pt x="690" y="9700"/>
                      <a:pt x="668" y="10076"/>
                    </a:cubicBezTo>
                    <a:cubicBezTo>
                      <a:pt x="646" y="10452"/>
                      <a:pt x="621" y="10804"/>
                      <a:pt x="595" y="11129"/>
                    </a:cubicBezTo>
                    <a:lnTo>
                      <a:pt x="895" y="11118"/>
                    </a:lnTo>
                    <a:lnTo>
                      <a:pt x="1652" y="9881"/>
                    </a:lnTo>
                    <a:cubicBezTo>
                      <a:pt x="1706" y="9904"/>
                      <a:pt x="1777" y="9930"/>
                      <a:pt x="1870" y="9960"/>
                    </a:cubicBezTo>
                    <a:cubicBezTo>
                      <a:pt x="1958" y="9989"/>
                      <a:pt x="2076" y="10003"/>
                      <a:pt x="2222" y="10003"/>
                    </a:cubicBezTo>
                    <a:cubicBezTo>
                      <a:pt x="2228" y="10003"/>
                      <a:pt x="2234" y="10003"/>
                      <a:pt x="2241" y="10003"/>
                    </a:cubicBezTo>
                    <a:cubicBezTo>
                      <a:pt x="2389" y="10001"/>
                      <a:pt x="2571" y="9968"/>
                      <a:pt x="2788" y="9907"/>
                    </a:cubicBezTo>
                    <a:cubicBezTo>
                      <a:pt x="3004" y="9844"/>
                      <a:pt x="3261" y="9734"/>
                      <a:pt x="3562" y="9573"/>
                    </a:cubicBezTo>
                    <a:cubicBezTo>
                      <a:pt x="4343" y="9157"/>
                      <a:pt x="4997" y="8493"/>
                      <a:pt x="5523" y="7582"/>
                    </a:cubicBezTo>
                    <a:cubicBezTo>
                      <a:pt x="6049" y="6670"/>
                      <a:pt x="6325" y="5726"/>
                      <a:pt x="6352" y="4753"/>
                    </a:cubicBezTo>
                    <a:cubicBezTo>
                      <a:pt x="6382" y="3697"/>
                      <a:pt x="6198" y="2970"/>
                      <a:pt x="5803" y="2571"/>
                    </a:cubicBezTo>
                    <a:cubicBezTo>
                      <a:pt x="5600" y="2367"/>
                      <a:pt x="5356" y="2266"/>
                      <a:pt x="5071" y="2266"/>
                    </a:cubicBezTo>
                    <a:cubicBezTo>
                      <a:pt x="4796" y="2266"/>
                      <a:pt x="4483" y="2360"/>
                      <a:pt x="4131" y="2547"/>
                    </a:cubicBezTo>
                    <a:cubicBezTo>
                      <a:pt x="3868" y="2686"/>
                      <a:pt x="3602" y="2899"/>
                      <a:pt x="3336" y="3181"/>
                    </a:cubicBezTo>
                    <a:cubicBezTo>
                      <a:pt x="3069" y="3465"/>
                      <a:pt x="2806" y="3827"/>
                      <a:pt x="2548" y="4267"/>
                    </a:cubicBezTo>
                    <a:lnTo>
                      <a:pt x="2517" y="4284"/>
                    </a:lnTo>
                    <a:lnTo>
                      <a:pt x="2634" y="63"/>
                    </a:lnTo>
                    <a:lnTo>
                      <a:pt x="2560" y="1"/>
                    </a:lnTo>
                    <a:close/>
                  </a:path>
                </a:pathLst>
              </a:custGeom>
              <a:solidFill>
                <a:srgbClr val="0A3B7D"/>
              </a:solidFill>
              <a:ln>
                <a:noFill/>
              </a:ln>
            </p:spPr>
            <p:txBody>
              <a:bodyPr spcFirstLastPara="1" wrap="square" lIns="121900" tIns="121900" rIns="121900" bIns="121900" anchor="ctr" anchorCtr="0">
                <a:noAutofit/>
              </a:bodyPr>
              <a:lstStyle/>
              <a:p>
                <a:endParaRPr sz="2400"/>
              </a:p>
            </p:txBody>
          </p:sp>
        </p:grpSp>
      </p:grpSp>
    </p:spTree>
    <p:extLst>
      <p:ext uri="{BB962C8B-B14F-4D97-AF65-F5344CB8AC3E}">
        <p14:creationId xmlns:p14="http://schemas.microsoft.com/office/powerpoint/2010/main" val="1886834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22DC6-1B67-D80B-E77A-70A7C1D42252}"/>
            </a:ext>
          </a:extLst>
        </p:cNvPr>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E1FAA4A7-8070-5D16-5D24-3EBC57D85191}"/>
              </a:ext>
            </a:extLst>
          </p:cNvPr>
          <p:cNvGraphicFramePr>
            <a:graphicFrameLocks noGrp="1"/>
          </p:cNvGraphicFramePr>
          <p:nvPr/>
        </p:nvGraphicFramePr>
        <p:xfrm>
          <a:off x="3710439" y="378000"/>
          <a:ext cx="4320000" cy="6480000"/>
        </p:xfrm>
        <a:graphic>
          <a:graphicData uri="http://schemas.openxmlformats.org/drawingml/2006/table">
            <a:tbl>
              <a:tblPr firstRow="1" bandRow="1">
                <a:tableStyleId>{5940675A-B579-460E-94D1-54222C63F5DA}</a:tableStyleId>
              </a:tblPr>
              <a:tblGrid>
                <a:gridCol w="864000">
                  <a:extLst>
                    <a:ext uri="{9D8B030D-6E8A-4147-A177-3AD203B41FA5}">
                      <a16:colId xmlns:a16="http://schemas.microsoft.com/office/drawing/2014/main" val="332352084"/>
                    </a:ext>
                  </a:extLst>
                </a:gridCol>
                <a:gridCol w="864000">
                  <a:extLst>
                    <a:ext uri="{9D8B030D-6E8A-4147-A177-3AD203B41FA5}">
                      <a16:colId xmlns:a16="http://schemas.microsoft.com/office/drawing/2014/main" val="2349667655"/>
                    </a:ext>
                  </a:extLst>
                </a:gridCol>
                <a:gridCol w="864000">
                  <a:extLst>
                    <a:ext uri="{9D8B030D-6E8A-4147-A177-3AD203B41FA5}">
                      <a16:colId xmlns:a16="http://schemas.microsoft.com/office/drawing/2014/main" val="2737655785"/>
                    </a:ext>
                  </a:extLst>
                </a:gridCol>
                <a:gridCol w="864000">
                  <a:extLst>
                    <a:ext uri="{9D8B030D-6E8A-4147-A177-3AD203B41FA5}">
                      <a16:colId xmlns:a16="http://schemas.microsoft.com/office/drawing/2014/main" val="2031917189"/>
                    </a:ext>
                  </a:extLst>
                </a:gridCol>
                <a:gridCol w="864000">
                  <a:extLst>
                    <a:ext uri="{9D8B030D-6E8A-4147-A177-3AD203B41FA5}">
                      <a16:colId xmlns:a16="http://schemas.microsoft.com/office/drawing/2014/main" val="2140282441"/>
                    </a:ext>
                  </a:extLst>
                </a:gridCol>
              </a:tblGrid>
              <a:tr h="1080000">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7096181"/>
                  </a:ext>
                </a:extLst>
              </a:tr>
              <a:tr h="1080000">
                <a:tc>
                  <a:txBody>
                    <a:bodyPr/>
                    <a:lstStyle/>
                    <a:p>
                      <a:pPr algn="ctr"/>
                      <a:r>
                        <a:rPr lang="ca-ES" sz="4000" b="1" dirty="0">
                          <a:latin typeface="Georgia" panose="02040502050405020303" pitchFamily="18" charset="0"/>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471972"/>
                  </a:ext>
                </a:extLst>
              </a:tr>
              <a:tr h="1080000">
                <a:tc>
                  <a:txBody>
                    <a:bodyPr/>
                    <a:lstStyle/>
                    <a:p>
                      <a:pPr algn="ctr"/>
                      <a:r>
                        <a:rPr lang="ca-ES" sz="4000" b="1" dirty="0">
                          <a:latin typeface="Georgia" panose="02040502050405020303" pitchFamily="18" charset="0"/>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5551440"/>
                  </a:ext>
                </a:extLst>
              </a:tr>
              <a:tr h="1080000">
                <a:tc>
                  <a:txBody>
                    <a:bodyPr/>
                    <a:lstStyle/>
                    <a:p>
                      <a:pPr algn="ctr"/>
                      <a:r>
                        <a:rPr lang="ca-ES" sz="4000" b="1" dirty="0">
                          <a:latin typeface="Georgia" panose="02040502050405020303" pitchFamily="18" charset="0"/>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2733139"/>
                  </a:ext>
                </a:extLst>
              </a:tr>
              <a:tr h="1080000">
                <a:tc>
                  <a:txBody>
                    <a:bodyPr/>
                    <a:lstStyle/>
                    <a:p>
                      <a:pPr algn="ctr"/>
                      <a:r>
                        <a:rPr lang="ca-ES" sz="4000" b="1" dirty="0">
                          <a:latin typeface="Georgia" panose="02040502050405020303" pitchFamily="18" charset="0"/>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2404209"/>
                  </a:ext>
                </a:extLst>
              </a:tr>
              <a:tr h="1080000">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8419809"/>
                  </a:ext>
                </a:extLst>
              </a:tr>
            </a:tbl>
          </a:graphicData>
        </a:graphic>
      </p:graphicFrame>
      <p:sp>
        <p:nvSpPr>
          <p:cNvPr id="2" name="QuadreDeText 1">
            <a:extLst>
              <a:ext uri="{FF2B5EF4-FFF2-40B4-BE49-F238E27FC236}">
                <a16:creationId xmlns:a16="http://schemas.microsoft.com/office/drawing/2014/main" id="{557D1BBC-EAE6-F68B-E569-9B60E18649A2}"/>
              </a:ext>
            </a:extLst>
          </p:cNvPr>
          <p:cNvSpPr txBox="1"/>
          <p:nvPr/>
        </p:nvSpPr>
        <p:spPr>
          <a:xfrm>
            <a:off x="8030439" y="2828835"/>
            <a:ext cx="3673592" cy="1200329"/>
          </a:xfrm>
          <a:prstGeom prst="rect">
            <a:avLst/>
          </a:prstGeom>
          <a:noFill/>
        </p:spPr>
        <p:txBody>
          <a:bodyPr wrap="square" rtlCol="0">
            <a:spAutoFit/>
          </a:bodyPr>
          <a:lstStyle/>
          <a:p>
            <a:r>
              <a:rPr lang="es-ES" sz="2400" dirty="0">
                <a:solidFill>
                  <a:srgbClr val="00297A"/>
                </a:solidFill>
                <a:latin typeface="Georgia" panose="02040502050405020303" pitchFamily="18" charset="0"/>
              </a:rPr>
              <a:t>En este cuadrado mágico está escondido el número 50, ¿lo encuentras?</a:t>
            </a:r>
          </a:p>
        </p:txBody>
      </p:sp>
    </p:spTree>
    <p:extLst>
      <p:ext uri="{BB962C8B-B14F-4D97-AF65-F5344CB8AC3E}">
        <p14:creationId xmlns:p14="http://schemas.microsoft.com/office/powerpoint/2010/main" val="3280483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B522AA93-22B4-436D-F60E-9802D83E18FA}"/>
              </a:ext>
            </a:extLst>
          </p:cNvPr>
          <p:cNvGraphicFramePr>
            <a:graphicFrameLocks noGrp="1"/>
          </p:cNvGraphicFramePr>
          <p:nvPr>
            <p:extLst>
              <p:ext uri="{D42A27DB-BD31-4B8C-83A1-F6EECF244321}">
                <p14:modId xmlns:p14="http://schemas.microsoft.com/office/powerpoint/2010/main" val="3948263368"/>
              </p:ext>
            </p:extLst>
          </p:nvPr>
        </p:nvGraphicFramePr>
        <p:xfrm>
          <a:off x="3697954" y="1463339"/>
          <a:ext cx="3456000" cy="4320000"/>
        </p:xfrm>
        <a:graphic>
          <a:graphicData uri="http://schemas.openxmlformats.org/drawingml/2006/table">
            <a:tbl>
              <a:tblPr firstRow="1" bandRow="1">
                <a:tableStyleId>{5940675A-B579-460E-94D1-54222C63F5DA}</a:tableStyleId>
              </a:tblPr>
              <a:tblGrid>
                <a:gridCol w="864000">
                  <a:extLst>
                    <a:ext uri="{9D8B030D-6E8A-4147-A177-3AD203B41FA5}">
                      <a16:colId xmlns:a16="http://schemas.microsoft.com/office/drawing/2014/main" val="332352084"/>
                    </a:ext>
                  </a:extLst>
                </a:gridCol>
                <a:gridCol w="864000">
                  <a:extLst>
                    <a:ext uri="{9D8B030D-6E8A-4147-A177-3AD203B41FA5}">
                      <a16:colId xmlns:a16="http://schemas.microsoft.com/office/drawing/2014/main" val="2349667655"/>
                    </a:ext>
                  </a:extLst>
                </a:gridCol>
                <a:gridCol w="864000">
                  <a:extLst>
                    <a:ext uri="{9D8B030D-6E8A-4147-A177-3AD203B41FA5}">
                      <a16:colId xmlns:a16="http://schemas.microsoft.com/office/drawing/2014/main" val="2737655785"/>
                    </a:ext>
                  </a:extLst>
                </a:gridCol>
                <a:gridCol w="864000">
                  <a:extLst>
                    <a:ext uri="{9D8B030D-6E8A-4147-A177-3AD203B41FA5}">
                      <a16:colId xmlns:a16="http://schemas.microsoft.com/office/drawing/2014/main" val="2031917189"/>
                    </a:ext>
                  </a:extLst>
                </a:gridCol>
              </a:tblGrid>
              <a:tr h="1080000">
                <a:tc>
                  <a:txBody>
                    <a:bodyPr/>
                    <a:lstStyle/>
                    <a:p>
                      <a:pPr algn="ctr"/>
                      <a:r>
                        <a:rPr lang="ca-ES" sz="4000" b="1" dirty="0">
                          <a:latin typeface="Georgia" panose="02040502050405020303" pitchFamily="18" charset="0"/>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1471972"/>
                  </a:ext>
                </a:extLst>
              </a:tr>
              <a:tr h="1080000">
                <a:tc>
                  <a:txBody>
                    <a:bodyPr/>
                    <a:lstStyle/>
                    <a:p>
                      <a:pPr algn="ctr"/>
                      <a:r>
                        <a:rPr lang="ca-ES" sz="4000" b="1" dirty="0">
                          <a:latin typeface="Georgia" panose="02040502050405020303" pitchFamily="18" charset="0"/>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5551440"/>
                  </a:ext>
                </a:extLst>
              </a:tr>
              <a:tr h="1080000">
                <a:tc>
                  <a:txBody>
                    <a:bodyPr/>
                    <a:lstStyle/>
                    <a:p>
                      <a:pPr algn="ctr"/>
                      <a:r>
                        <a:rPr lang="ca-ES" sz="4000" b="1" dirty="0">
                          <a:latin typeface="Georgia" panose="02040502050405020303" pitchFamily="18" charset="0"/>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2733139"/>
                  </a:ext>
                </a:extLst>
              </a:tr>
              <a:tr h="1080000">
                <a:tc>
                  <a:txBody>
                    <a:bodyPr/>
                    <a:lstStyle/>
                    <a:p>
                      <a:pPr algn="ctr"/>
                      <a:r>
                        <a:rPr lang="ca-ES" sz="4000" b="1" dirty="0">
                          <a:latin typeface="Georgia" panose="02040502050405020303" pitchFamily="18" charset="0"/>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2404209"/>
                  </a:ext>
                </a:extLst>
              </a:tr>
            </a:tbl>
          </a:graphicData>
        </a:graphic>
      </p:graphicFrame>
      <p:sp>
        <p:nvSpPr>
          <p:cNvPr id="33" name="Rectangle: cantonades arrodonides 32">
            <a:extLst>
              <a:ext uri="{FF2B5EF4-FFF2-40B4-BE49-F238E27FC236}">
                <a16:creationId xmlns:a16="http://schemas.microsoft.com/office/drawing/2014/main" id="{159240E3-16F4-2C8B-311E-8CA2B934F443}"/>
              </a:ext>
            </a:extLst>
          </p:cNvPr>
          <p:cNvSpPr/>
          <p:nvPr/>
        </p:nvSpPr>
        <p:spPr>
          <a:xfrm rot="2700000">
            <a:off x="4108652" y="1487331"/>
            <a:ext cx="866824" cy="2124000"/>
          </a:xfrm>
          <a:prstGeom prst="roundRect">
            <a:avLst/>
          </a:prstGeom>
          <a:solidFill>
            <a:srgbClr val="7030A0">
              <a:alpha val="2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5" name="Rectangle: cantonades arrodonides 34">
            <a:extLst>
              <a:ext uri="{FF2B5EF4-FFF2-40B4-BE49-F238E27FC236}">
                <a16:creationId xmlns:a16="http://schemas.microsoft.com/office/drawing/2014/main" id="{33031E6F-0D37-2C14-60B3-ECFCD288A60C}"/>
              </a:ext>
            </a:extLst>
          </p:cNvPr>
          <p:cNvSpPr/>
          <p:nvPr/>
        </p:nvSpPr>
        <p:spPr>
          <a:xfrm rot="18900000">
            <a:off x="4160905" y="3697315"/>
            <a:ext cx="866824" cy="2124000"/>
          </a:xfrm>
          <a:prstGeom prst="roundRect">
            <a:avLst/>
          </a:prstGeom>
          <a:solidFill>
            <a:srgbClr val="7030A0">
              <a:alpha val="2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5" name="Rectangle: cantonades arrodonides 4">
            <a:extLst>
              <a:ext uri="{FF2B5EF4-FFF2-40B4-BE49-F238E27FC236}">
                <a16:creationId xmlns:a16="http://schemas.microsoft.com/office/drawing/2014/main" id="{E357384E-B577-23CF-8F42-A8D40F033F54}"/>
              </a:ext>
            </a:extLst>
          </p:cNvPr>
          <p:cNvSpPr/>
          <p:nvPr/>
        </p:nvSpPr>
        <p:spPr>
          <a:xfrm rot="2700000">
            <a:off x="5870438" y="3667642"/>
            <a:ext cx="866824" cy="2124000"/>
          </a:xfrm>
          <a:prstGeom prst="roundRect">
            <a:avLst/>
          </a:prstGeom>
          <a:solidFill>
            <a:srgbClr val="7030A0">
              <a:alpha val="2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6" name="Rectangle: cantonades arrodonides 5">
            <a:extLst>
              <a:ext uri="{FF2B5EF4-FFF2-40B4-BE49-F238E27FC236}">
                <a16:creationId xmlns:a16="http://schemas.microsoft.com/office/drawing/2014/main" id="{22616EB8-2E8A-2A83-96DA-BB40919A6EC8}"/>
              </a:ext>
            </a:extLst>
          </p:cNvPr>
          <p:cNvSpPr/>
          <p:nvPr/>
        </p:nvSpPr>
        <p:spPr>
          <a:xfrm rot="18900000">
            <a:off x="5904980" y="1505216"/>
            <a:ext cx="866824" cy="2124000"/>
          </a:xfrm>
          <a:prstGeom prst="roundRect">
            <a:avLst/>
          </a:prstGeom>
          <a:solidFill>
            <a:srgbClr val="7030A0">
              <a:alpha val="20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 name="QuadreDeText 1">
            <a:extLst>
              <a:ext uri="{FF2B5EF4-FFF2-40B4-BE49-F238E27FC236}">
                <a16:creationId xmlns:a16="http://schemas.microsoft.com/office/drawing/2014/main" id="{C6A7DFC6-3C23-C2B8-2C7F-DD6EF02E8472}"/>
              </a:ext>
            </a:extLst>
          </p:cNvPr>
          <p:cNvSpPr txBox="1"/>
          <p:nvPr/>
        </p:nvSpPr>
        <p:spPr>
          <a:xfrm>
            <a:off x="8030439" y="2828835"/>
            <a:ext cx="3673592" cy="1200329"/>
          </a:xfrm>
          <a:prstGeom prst="rect">
            <a:avLst/>
          </a:prstGeom>
          <a:noFill/>
        </p:spPr>
        <p:txBody>
          <a:bodyPr wrap="square" rtlCol="0">
            <a:spAutoFit/>
          </a:bodyPr>
          <a:lstStyle/>
          <a:p>
            <a:r>
              <a:rPr lang="es-ES" sz="2400" dirty="0">
                <a:solidFill>
                  <a:srgbClr val="00297A"/>
                </a:solidFill>
                <a:latin typeface="Georgia" panose="02040502050405020303" pitchFamily="18" charset="0"/>
              </a:rPr>
              <a:t>En este cuadrado mágico está escondido el número 50, ¿lo encuentras?</a:t>
            </a:r>
          </a:p>
        </p:txBody>
      </p:sp>
    </p:spTree>
    <p:extLst>
      <p:ext uri="{BB962C8B-B14F-4D97-AF65-F5344CB8AC3E}">
        <p14:creationId xmlns:p14="http://schemas.microsoft.com/office/powerpoint/2010/main" val="704220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16">
          <a:extLst>
            <a:ext uri="{FF2B5EF4-FFF2-40B4-BE49-F238E27FC236}">
              <a16:creationId xmlns:a16="http://schemas.microsoft.com/office/drawing/2014/main" id="{17FD52BB-9BD5-D75B-C238-53E027EE783A}"/>
            </a:ext>
          </a:extLst>
        </p:cNvPr>
        <p:cNvGrpSpPr/>
        <p:nvPr/>
      </p:nvGrpSpPr>
      <p:grpSpPr>
        <a:xfrm>
          <a:off x="0" y="0"/>
          <a:ext cx="0" cy="0"/>
          <a:chOff x="0" y="0"/>
          <a:chExt cx="0" cy="0"/>
        </a:xfrm>
      </p:grpSpPr>
      <p:grpSp>
        <p:nvGrpSpPr>
          <p:cNvPr id="2617" name="Google Shape;2617;p77">
            <a:extLst>
              <a:ext uri="{FF2B5EF4-FFF2-40B4-BE49-F238E27FC236}">
                <a16:creationId xmlns:a16="http://schemas.microsoft.com/office/drawing/2014/main" id="{E23E6623-F0FC-385D-8ADA-095B29EC023A}"/>
              </a:ext>
            </a:extLst>
          </p:cNvPr>
          <p:cNvGrpSpPr/>
          <p:nvPr/>
        </p:nvGrpSpPr>
        <p:grpSpPr>
          <a:xfrm>
            <a:off x="-862863" y="-27266"/>
            <a:ext cx="7582325" cy="8898423"/>
            <a:chOff x="-647147" y="-20450"/>
            <a:chExt cx="5686744" cy="6673817"/>
          </a:xfrm>
        </p:grpSpPr>
        <p:sp>
          <p:nvSpPr>
            <p:cNvPr id="2618" name="Google Shape;2618;p77">
              <a:extLst>
                <a:ext uri="{FF2B5EF4-FFF2-40B4-BE49-F238E27FC236}">
                  <a16:creationId xmlns:a16="http://schemas.microsoft.com/office/drawing/2014/main" id="{905095F3-0323-3F4D-7275-F71B58DD0E10}"/>
                </a:ext>
              </a:extLst>
            </p:cNvPr>
            <p:cNvSpPr/>
            <p:nvPr/>
          </p:nvSpPr>
          <p:spPr>
            <a:xfrm>
              <a:off x="-510950" y="-20450"/>
              <a:ext cx="4346425" cy="3801425"/>
            </a:xfrm>
            <a:custGeom>
              <a:avLst/>
              <a:gdLst/>
              <a:ahLst/>
              <a:cxnLst/>
              <a:rect l="l" t="t" r="r" b="b"/>
              <a:pathLst>
                <a:path w="173857" h="152057" extrusionOk="0">
                  <a:moveTo>
                    <a:pt x="173857" y="89927"/>
                  </a:moveTo>
                  <a:lnTo>
                    <a:pt x="23163" y="0"/>
                  </a:lnTo>
                  <a:lnTo>
                    <a:pt x="0" y="62949"/>
                  </a:lnTo>
                  <a:lnTo>
                    <a:pt x="13625" y="152057"/>
                  </a:lnTo>
                  <a:close/>
                </a:path>
              </a:pathLst>
            </a:custGeom>
            <a:solidFill>
              <a:srgbClr val="FFEFDB"/>
            </a:solidFill>
            <a:ln>
              <a:noFill/>
            </a:ln>
          </p:spPr>
        </p:sp>
        <p:grpSp>
          <p:nvGrpSpPr>
            <p:cNvPr id="2619" name="Google Shape;2619;p77">
              <a:extLst>
                <a:ext uri="{FF2B5EF4-FFF2-40B4-BE49-F238E27FC236}">
                  <a16:creationId xmlns:a16="http://schemas.microsoft.com/office/drawing/2014/main" id="{0070E289-23CB-2297-3122-8CEB86FE5557}"/>
                </a:ext>
              </a:extLst>
            </p:cNvPr>
            <p:cNvGrpSpPr/>
            <p:nvPr/>
          </p:nvGrpSpPr>
          <p:grpSpPr>
            <a:xfrm>
              <a:off x="-647147" y="1757397"/>
              <a:ext cx="5686744" cy="4895971"/>
              <a:chOff x="238125" y="1013275"/>
              <a:chExt cx="3463725" cy="2982075"/>
            </a:xfrm>
          </p:grpSpPr>
          <p:sp>
            <p:nvSpPr>
              <p:cNvPr id="2620" name="Google Shape;2620;p77">
                <a:extLst>
                  <a:ext uri="{FF2B5EF4-FFF2-40B4-BE49-F238E27FC236}">
                    <a16:creationId xmlns:a16="http://schemas.microsoft.com/office/drawing/2014/main" id="{D143F329-F3CB-E8FD-A6D2-93D183FE0487}"/>
                  </a:ext>
                </a:extLst>
              </p:cNvPr>
              <p:cNvSpPr/>
              <p:nvPr/>
            </p:nvSpPr>
            <p:spPr>
              <a:xfrm>
                <a:off x="238125" y="1013275"/>
                <a:ext cx="3462900" cy="2982075"/>
              </a:xfrm>
              <a:custGeom>
                <a:avLst/>
                <a:gdLst/>
                <a:ahLst/>
                <a:cxnLst/>
                <a:rect l="l" t="t" r="r" b="b"/>
                <a:pathLst>
                  <a:path w="138516" h="119283" extrusionOk="0">
                    <a:moveTo>
                      <a:pt x="88083" y="982"/>
                    </a:moveTo>
                    <a:lnTo>
                      <a:pt x="88109" y="997"/>
                    </a:lnTo>
                    <a:lnTo>
                      <a:pt x="89832" y="1"/>
                    </a:lnTo>
                    <a:lnTo>
                      <a:pt x="137603" y="27764"/>
                    </a:lnTo>
                    <a:lnTo>
                      <a:pt x="138515" y="28257"/>
                    </a:lnTo>
                    <a:lnTo>
                      <a:pt x="112455" y="101005"/>
                    </a:lnTo>
                    <a:lnTo>
                      <a:pt x="62255" y="119283"/>
                    </a:lnTo>
                    <a:lnTo>
                      <a:pt x="0" y="119283"/>
                    </a:lnTo>
                    <a:lnTo>
                      <a:pt x="0" y="48757"/>
                    </a:lnTo>
                    <a:cubicBezTo>
                      <a:pt x="33497" y="29411"/>
                      <a:pt x="81794" y="4614"/>
                      <a:pt x="88083" y="982"/>
                    </a:cubicBezTo>
                    <a:close/>
                  </a:path>
                </a:pathLst>
              </a:custGeom>
              <a:solidFill>
                <a:srgbClr val="FFEFDB"/>
              </a:solidFill>
              <a:ln>
                <a:noFill/>
              </a:ln>
            </p:spPr>
            <p:txBody>
              <a:bodyPr spcFirstLastPara="1" wrap="square" lIns="121900" tIns="121900" rIns="121900" bIns="121900" anchor="ctr" anchorCtr="0">
                <a:noAutofit/>
              </a:bodyPr>
              <a:lstStyle/>
              <a:p>
                <a:endParaRPr sz="2400"/>
              </a:p>
            </p:txBody>
          </p:sp>
          <p:sp>
            <p:nvSpPr>
              <p:cNvPr id="2621" name="Google Shape;2621;p77">
                <a:extLst>
                  <a:ext uri="{FF2B5EF4-FFF2-40B4-BE49-F238E27FC236}">
                    <a16:creationId xmlns:a16="http://schemas.microsoft.com/office/drawing/2014/main" id="{16347CC5-0D7F-E021-6C2F-9F694AC608F0}"/>
                  </a:ext>
                </a:extLst>
              </p:cNvPr>
              <p:cNvSpPr/>
              <p:nvPr/>
            </p:nvSpPr>
            <p:spPr>
              <a:xfrm>
                <a:off x="238125" y="1719650"/>
                <a:ext cx="3463725" cy="2275700"/>
              </a:xfrm>
              <a:custGeom>
                <a:avLst/>
                <a:gdLst/>
                <a:ahLst/>
                <a:cxnLst/>
                <a:rect l="l" t="t" r="r" b="b"/>
                <a:pathLst>
                  <a:path w="138549" h="91028" extrusionOk="0">
                    <a:moveTo>
                      <a:pt x="138515" y="0"/>
                    </a:moveTo>
                    <a:lnTo>
                      <a:pt x="138509" y="19726"/>
                    </a:lnTo>
                    <a:lnTo>
                      <a:pt x="138549" y="34006"/>
                    </a:lnTo>
                    <a:lnTo>
                      <a:pt x="138504" y="34032"/>
                    </a:lnTo>
                    <a:lnTo>
                      <a:pt x="138489" y="72750"/>
                    </a:lnTo>
                    <a:lnTo>
                      <a:pt x="104468" y="91028"/>
                    </a:lnTo>
                    <a:lnTo>
                      <a:pt x="0" y="91028"/>
                    </a:lnTo>
                    <a:lnTo>
                      <a:pt x="0" y="78343"/>
                    </a:lnTo>
                    <a:lnTo>
                      <a:pt x="19627" y="67363"/>
                    </a:lnTo>
                    <a:lnTo>
                      <a:pt x="136951" y="869"/>
                    </a:lnTo>
                    <a:lnTo>
                      <a:pt x="138452" y="0"/>
                    </a:lnTo>
                    <a:lnTo>
                      <a:pt x="138452" y="35"/>
                    </a:lnTo>
                    <a:close/>
                  </a:path>
                </a:pathLst>
              </a:custGeom>
              <a:solidFill>
                <a:srgbClr val="FFC885"/>
              </a:solidFill>
              <a:ln>
                <a:noFill/>
              </a:ln>
            </p:spPr>
            <p:txBody>
              <a:bodyPr spcFirstLastPara="1" wrap="square" lIns="121900" tIns="121900" rIns="121900" bIns="121900" anchor="ctr" anchorCtr="0">
                <a:noAutofit/>
              </a:bodyPr>
              <a:lstStyle/>
              <a:p>
                <a:endParaRPr sz="2400"/>
              </a:p>
            </p:txBody>
          </p:sp>
        </p:grpSp>
      </p:grpSp>
      <p:sp>
        <p:nvSpPr>
          <p:cNvPr id="2622" name="Google Shape;2622;p77">
            <a:extLst>
              <a:ext uri="{FF2B5EF4-FFF2-40B4-BE49-F238E27FC236}">
                <a16:creationId xmlns:a16="http://schemas.microsoft.com/office/drawing/2014/main" id="{8C3338C6-F92D-7596-5808-DA98BCBF0E37}"/>
              </a:ext>
            </a:extLst>
          </p:cNvPr>
          <p:cNvSpPr txBox="1">
            <a:spLocks noGrp="1"/>
          </p:cNvSpPr>
          <p:nvPr>
            <p:ph type="title"/>
          </p:nvPr>
        </p:nvSpPr>
        <p:spPr>
          <a:xfrm>
            <a:off x="4598451" y="1218600"/>
            <a:ext cx="6622000" cy="3370000"/>
          </a:xfrm>
          <a:prstGeom prst="rect">
            <a:avLst/>
          </a:prstGeom>
        </p:spPr>
        <p:txBody>
          <a:bodyPr spcFirstLastPara="1" vert="horz" wrap="square" lIns="121900" tIns="121900" rIns="121900" bIns="121900" rtlCol="0" anchor="t" anchorCtr="0">
            <a:noAutofit/>
          </a:bodyPr>
          <a:lstStyle/>
          <a:p>
            <a:r>
              <a:rPr lang="es-ES" b="1" dirty="0">
                <a:latin typeface="Georgia" panose="02040502050405020303" pitchFamily="18" charset="0"/>
              </a:rPr>
              <a:t>Cuadrado mágico</a:t>
            </a:r>
          </a:p>
        </p:txBody>
      </p:sp>
      <p:grpSp>
        <p:nvGrpSpPr>
          <p:cNvPr id="2623" name="Google Shape;2623;p77">
            <a:extLst>
              <a:ext uri="{FF2B5EF4-FFF2-40B4-BE49-F238E27FC236}">
                <a16:creationId xmlns:a16="http://schemas.microsoft.com/office/drawing/2014/main" id="{97C93C88-15B1-8C5B-2469-EE47635F783D}"/>
              </a:ext>
            </a:extLst>
          </p:cNvPr>
          <p:cNvGrpSpPr/>
          <p:nvPr/>
        </p:nvGrpSpPr>
        <p:grpSpPr>
          <a:xfrm>
            <a:off x="-654032" y="331068"/>
            <a:ext cx="6809891" cy="5249371"/>
            <a:chOff x="-490524" y="248301"/>
            <a:chExt cx="5107418" cy="3937028"/>
          </a:xfrm>
        </p:grpSpPr>
        <p:grpSp>
          <p:nvGrpSpPr>
            <p:cNvPr id="2624" name="Google Shape;2624;p77">
              <a:extLst>
                <a:ext uri="{FF2B5EF4-FFF2-40B4-BE49-F238E27FC236}">
                  <a16:creationId xmlns:a16="http://schemas.microsoft.com/office/drawing/2014/main" id="{50E626E2-A1D0-0581-B2F6-E0BD40D0333E}"/>
                </a:ext>
              </a:extLst>
            </p:cNvPr>
            <p:cNvGrpSpPr/>
            <p:nvPr/>
          </p:nvGrpSpPr>
          <p:grpSpPr>
            <a:xfrm>
              <a:off x="-490524" y="504746"/>
              <a:ext cx="907702" cy="1220798"/>
              <a:chOff x="2650101" y="1080896"/>
              <a:chExt cx="907702" cy="1220798"/>
            </a:xfrm>
          </p:grpSpPr>
          <p:sp>
            <p:nvSpPr>
              <p:cNvPr id="2625" name="Google Shape;2625;p77">
                <a:extLst>
                  <a:ext uri="{FF2B5EF4-FFF2-40B4-BE49-F238E27FC236}">
                    <a16:creationId xmlns:a16="http://schemas.microsoft.com/office/drawing/2014/main" id="{730A1E2E-C933-4B3D-DA18-E8FF277AA326}"/>
                  </a:ext>
                </a:extLst>
              </p:cNvPr>
              <p:cNvSpPr/>
              <p:nvPr/>
            </p:nvSpPr>
            <p:spPr>
              <a:xfrm>
                <a:off x="2650101" y="1080896"/>
                <a:ext cx="455248" cy="1220798"/>
              </a:xfrm>
              <a:custGeom>
                <a:avLst/>
                <a:gdLst/>
                <a:ahLst/>
                <a:cxnLst/>
                <a:rect l="l" t="t" r="r" b="b"/>
                <a:pathLst>
                  <a:path w="13851" h="37143" extrusionOk="0">
                    <a:moveTo>
                      <a:pt x="13801" y="0"/>
                    </a:moveTo>
                    <a:lnTo>
                      <a:pt x="1" y="29141"/>
                    </a:lnTo>
                    <a:lnTo>
                      <a:pt x="13850" y="37142"/>
                    </a:lnTo>
                    <a:lnTo>
                      <a:pt x="13801" y="0"/>
                    </a:lnTo>
                    <a:close/>
                  </a:path>
                </a:pathLst>
              </a:custGeom>
              <a:solidFill>
                <a:srgbClr val="FF6688"/>
              </a:solidFill>
              <a:ln>
                <a:noFill/>
              </a:ln>
            </p:spPr>
            <p:txBody>
              <a:bodyPr spcFirstLastPara="1" wrap="square" lIns="121900" tIns="121900" rIns="121900" bIns="121900" anchor="ctr" anchorCtr="0">
                <a:noAutofit/>
              </a:bodyPr>
              <a:lstStyle/>
              <a:p>
                <a:endParaRPr sz="2400"/>
              </a:p>
            </p:txBody>
          </p:sp>
          <p:sp>
            <p:nvSpPr>
              <p:cNvPr id="2626" name="Google Shape;2626;p77">
                <a:extLst>
                  <a:ext uri="{FF2B5EF4-FFF2-40B4-BE49-F238E27FC236}">
                    <a16:creationId xmlns:a16="http://schemas.microsoft.com/office/drawing/2014/main" id="{DC055AA6-7477-A165-DB1B-B671458E75E8}"/>
                  </a:ext>
                </a:extLst>
              </p:cNvPr>
              <p:cNvSpPr/>
              <p:nvPr/>
            </p:nvSpPr>
            <p:spPr>
              <a:xfrm>
                <a:off x="3102621" y="1080896"/>
                <a:ext cx="455182" cy="1220798"/>
              </a:xfrm>
              <a:custGeom>
                <a:avLst/>
                <a:gdLst/>
                <a:ahLst/>
                <a:cxnLst/>
                <a:rect l="l" t="t" r="r" b="b"/>
                <a:pathLst>
                  <a:path w="13849" h="37143" extrusionOk="0">
                    <a:moveTo>
                      <a:pt x="50" y="0"/>
                    </a:moveTo>
                    <a:lnTo>
                      <a:pt x="0" y="37142"/>
                    </a:lnTo>
                    <a:lnTo>
                      <a:pt x="13849" y="29141"/>
                    </a:lnTo>
                    <a:lnTo>
                      <a:pt x="50" y="0"/>
                    </a:lnTo>
                    <a:close/>
                  </a:path>
                </a:pathLst>
              </a:custGeom>
              <a:solidFill>
                <a:srgbClr val="FF0000"/>
              </a:solidFill>
              <a:ln>
                <a:noFill/>
              </a:ln>
            </p:spPr>
            <p:txBody>
              <a:bodyPr spcFirstLastPara="1" wrap="square" lIns="121900" tIns="121900" rIns="121900" bIns="121900" anchor="ctr" anchorCtr="0">
                <a:noAutofit/>
              </a:bodyPr>
              <a:lstStyle/>
              <a:p>
                <a:endParaRPr sz="2400"/>
              </a:p>
            </p:txBody>
          </p:sp>
        </p:grpSp>
        <p:grpSp>
          <p:nvGrpSpPr>
            <p:cNvPr id="2627" name="Google Shape;2627;p77">
              <a:extLst>
                <a:ext uri="{FF2B5EF4-FFF2-40B4-BE49-F238E27FC236}">
                  <a16:creationId xmlns:a16="http://schemas.microsoft.com/office/drawing/2014/main" id="{E4A6BC93-65EE-5100-C8A2-936F1290D46F}"/>
                </a:ext>
              </a:extLst>
            </p:cNvPr>
            <p:cNvGrpSpPr/>
            <p:nvPr/>
          </p:nvGrpSpPr>
          <p:grpSpPr>
            <a:xfrm>
              <a:off x="786579" y="1754252"/>
              <a:ext cx="3830315" cy="2431078"/>
              <a:chOff x="786579" y="1754252"/>
              <a:chExt cx="3830315" cy="2431078"/>
            </a:xfrm>
          </p:grpSpPr>
          <p:sp>
            <p:nvSpPr>
              <p:cNvPr id="2628" name="Google Shape;2628;p77">
                <a:extLst>
                  <a:ext uri="{FF2B5EF4-FFF2-40B4-BE49-F238E27FC236}">
                    <a16:creationId xmlns:a16="http://schemas.microsoft.com/office/drawing/2014/main" id="{E5B69BE1-E2A8-052C-4BD8-9BFAB17474E5}"/>
                  </a:ext>
                </a:extLst>
              </p:cNvPr>
              <p:cNvSpPr/>
              <p:nvPr/>
            </p:nvSpPr>
            <p:spPr>
              <a:xfrm>
                <a:off x="850704" y="1754252"/>
                <a:ext cx="3250924" cy="1860366"/>
              </a:xfrm>
              <a:custGeom>
                <a:avLst/>
                <a:gdLst/>
                <a:ahLst/>
                <a:cxnLst/>
                <a:rect l="l" t="t" r="r" b="b"/>
                <a:pathLst>
                  <a:path w="98910" h="56602" extrusionOk="0">
                    <a:moveTo>
                      <a:pt x="55835" y="0"/>
                    </a:moveTo>
                    <a:lnTo>
                      <a:pt x="1" y="32046"/>
                    </a:lnTo>
                    <a:lnTo>
                      <a:pt x="44097" y="56601"/>
                    </a:lnTo>
                    <a:lnTo>
                      <a:pt x="98909" y="24866"/>
                    </a:lnTo>
                    <a:lnTo>
                      <a:pt x="55835"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29" name="Google Shape;2629;p77">
                <a:extLst>
                  <a:ext uri="{FF2B5EF4-FFF2-40B4-BE49-F238E27FC236}">
                    <a16:creationId xmlns:a16="http://schemas.microsoft.com/office/drawing/2014/main" id="{05A99659-2F6F-1E4A-C543-56752660107F}"/>
                  </a:ext>
                </a:extLst>
              </p:cNvPr>
              <p:cNvSpPr/>
              <p:nvPr/>
            </p:nvSpPr>
            <p:spPr>
              <a:xfrm>
                <a:off x="928863" y="1796257"/>
                <a:ext cx="1839824" cy="1060273"/>
              </a:xfrm>
              <a:custGeom>
                <a:avLst/>
                <a:gdLst/>
                <a:ahLst/>
                <a:cxnLst/>
                <a:rect l="l" t="t" r="r" b="b"/>
                <a:pathLst>
                  <a:path w="55977" h="32259" extrusionOk="0">
                    <a:moveTo>
                      <a:pt x="55672" y="1"/>
                    </a:moveTo>
                    <a:lnTo>
                      <a:pt x="0" y="32091"/>
                    </a:lnTo>
                    <a:lnTo>
                      <a:pt x="320" y="32259"/>
                    </a:lnTo>
                    <a:lnTo>
                      <a:pt x="55976" y="168"/>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0" name="Google Shape;2630;p77">
                <a:extLst>
                  <a:ext uri="{FF2B5EF4-FFF2-40B4-BE49-F238E27FC236}">
                    <a16:creationId xmlns:a16="http://schemas.microsoft.com/office/drawing/2014/main" id="{97A21629-8037-64D4-6734-0B611F699C0E}"/>
                  </a:ext>
                </a:extLst>
              </p:cNvPr>
              <p:cNvSpPr/>
              <p:nvPr/>
            </p:nvSpPr>
            <p:spPr>
              <a:xfrm>
                <a:off x="1016455" y="1845295"/>
                <a:ext cx="1839758" cy="1060273"/>
              </a:xfrm>
              <a:custGeom>
                <a:avLst/>
                <a:gdLst/>
                <a:ahLst/>
                <a:cxnLst/>
                <a:rect l="l" t="t" r="r" b="b"/>
                <a:pathLst>
                  <a:path w="55975" h="32259" extrusionOk="0">
                    <a:moveTo>
                      <a:pt x="55670" y="0"/>
                    </a:moveTo>
                    <a:lnTo>
                      <a:pt x="0" y="32091"/>
                    </a:lnTo>
                    <a:lnTo>
                      <a:pt x="319" y="32259"/>
                    </a:lnTo>
                    <a:lnTo>
                      <a:pt x="55975" y="168"/>
                    </a:lnTo>
                    <a:lnTo>
                      <a:pt x="55670"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1" name="Google Shape;2631;p77">
                <a:extLst>
                  <a:ext uri="{FF2B5EF4-FFF2-40B4-BE49-F238E27FC236}">
                    <a16:creationId xmlns:a16="http://schemas.microsoft.com/office/drawing/2014/main" id="{A8454B42-91CE-49EA-3417-727A1434D4AC}"/>
                  </a:ext>
                </a:extLst>
              </p:cNvPr>
              <p:cNvSpPr/>
              <p:nvPr/>
            </p:nvSpPr>
            <p:spPr>
              <a:xfrm>
                <a:off x="1103981" y="1893807"/>
                <a:ext cx="1839824" cy="1060306"/>
              </a:xfrm>
              <a:custGeom>
                <a:avLst/>
                <a:gdLst/>
                <a:ahLst/>
                <a:cxnLst/>
                <a:rect l="l" t="t" r="r" b="b"/>
                <a:pathLst>
                  <a:path w="55977" h="32260" extrusionOk="0">
                    <a:moveTo>
                      <a:pt x="55672" y="1"/>
                    </a:moveTo>
                    <a:lnTo>
                      <a:pt x="1" y="32092"/>
                    </a:lnTo>
                    <a:lnTo>
                      <a:pt x="321" y="32259"/>
                    </a:lnTo>
                    <a:lnTo>
                      <a:pt x="55977" y="169"/>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2" name="Google Shape;2632;p77">
                <a:extLst>
                  <a:ext uri="{FF2B5EF4-FFF2-40B4-BE49-F238E27FC236}">
                    <a16:creationId xmlns:a16="http://schemas.microsoft.com/office/drawing/2014/main" id="{0E134E9D-880E-451C-45FD-C6DAB349594F}"/>
                  </a:ext>
                </a:extLst>
              </p:cNvPr>
              <p:cNvSpPr/>
              <p:nvPr/>
            </p:nvSpPr>
            <p:spPr>
              <a:xfrm>
                <a:off x="1191540" y="1942386"/>
                <a:ext cx="1839824" cy="1060240"/>
              </a:xfrm>
              <a:custGeom>
                <a:avLst/>
                <a:gdLst/>
                <a:ahLst/>
                <a:cxnLst/>
                <a:rect l="l" t="t" r="r" b="b"/>
                <a:pathLst>
                  <a:path w="55977" h="32258" extrusionOk="0">
                    <a:moveTo>
                      <a:pt x="55672" y="0"/>
                    </a:moveTo>
                    <a:lnTo>
                      <a:pt x="0" y="32091"/>
                    </a:lnTo>
                    <a:lnTo>
                      <a:pt x="321" y="32257"/>
                    </a:lnTo>
                    <a:lnTo>
                      <a:pt x="55976" y="167"/>
                    </a:lnTo>
                    <a:lnTo>
                      <a:pt x="55672"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3" name="Google Shape;2633;p77">
                <a:extLst>
                  <a:ext uri="{FF2B5EF4-FFF2-40B4-BE49-F238E27FC236}">
                    <a16:creationId xmlns:a16="http://schemas.microsoft.com/office/drawing/2014/main" id="{073CD9B3-7331-6CE1-A5DB-74D910C7D9F2}"/>
                  </a:ext>
                </a:extLst>
              </p:cNvPr>
              <p:cNvSpPr/>
              <p:nvPr/>
            </p:nvSpPr>
            <p:spPr>
              <a:xfrm>
                <a:off x="1279132" y="1990898"/>
                <a:ext cx="1839791" cy="1060306"/>
              </a:xfrm>
              <a:custGeom>
                <a:avLst/>
                <a:gdLst/>
                <a:ahLst/>
                <a:cxnLst/>
                <a:rect l="l" t="t" r="r" b="b"/>
                <a:pathLst>
                  <a:path w="55976" h="32260" extrusionOk="0">
                    <a:moveTo>
                      <a:pt x="55671" y="1"/>
                    </a:moveTo>
                    <a:lnTo>
                      <a:pt x="0" y="32091"/>
                    </a:lnTo>
                    <a:lnTo>
                      <a:pt x="319" y="32259"/>
                    </a:lnTo>
                    <a:lnTo>
                      <a:pt x="55975" y="169"/>
                    </a:lnTo>
                    <a:lnTo>
                      <a:pt x="55671"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4" name="Google Shape;2634;p77">
                <a:extLst>
                  <a:ext uri="{FF2B5EF4-FFF2-40B4-BE49-F238E27FC236}">
                    <a16:creationId xmlns:a16="http://schemas.microsoft.com/office/drawing/2014/main" id="{BFEEA360-312C-07E7-0073-853EDF22F6A6}"/>
                  </a:ext>
                </a:extLst>
              </p:cNvPr>
              <p:cNvSpPr/>
              <p:nvPr/>
            </p:nvSpPr>
            <p:spPr>
              <a:xfrm>
                <a:off x="1366691" y="2039936"/>
                <a:ext cx="1839824" cy="1060306"/>
              </a:xfrm>
              <a:custGeom>
                <a:avLst/>
                <a:gdLst/>
                <a:ahLst/>
                <a:cxnLst/>
                <a:rect l="l" t="t" r="r" b="b"/>
                <a:pathLst>
                  <a:path w="55977" h="32260" extrusionOk="0">
                    <a:moveTo>
                      <a:pt x="55671" y="1"/>
                    </a:moveTo>
                    <a:lnTo>
                      <a:pt x="0" y="32091"/>
                    </a:lnTo>
                    <a:lnTo>
                      <a:pt x="319" y="32259"/>
                    </a:lnTo>
                    <a:lnTo>
                      <a:pt x="55976" y="167"/>
                    </a:lnTo>
                    <a:lnTo>
                      <a:pt x="55671"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5" name="Google Shape;2635;p77">
                <a:extLst>
                  <a:ext uri="{FF2B5EF4-FFF2-40B4-BE49-F238E27FC236}">
                    <a16:creationId xmlns:a16="http://schemas.microsoft.com/office/drawing/2014/main" id="{0DA63D8F-4EE8-D8C5-1640-7AD861AF5F24}"/>
                  </a:ext>
                </a:extLst>
              </p:cNvPr>
              <p:cNvSpPr/>
              <p:nvPr/>
            </p:nvSpPr>
            <p:spPr>
              <a:xfrm>
                <a:off x="1454217" y="2088975"/>
                <a:ext cx="1839824" cy="1060306"/>
              </a:xfrm>
              <a:custGeom>
                <a:avLst/>
                <a:gdLst/>
                <a:ahLst/>
                <a:cxnLst/>
                <a:rect l="l" t="t" r="r" b="b"/>
                <a:pathLst>
                  <a:path w="55977" h="32260" extrusionOk="0">
                    <a:moveTo>
                      <a:pt x="55672" y="1"/>
                    </a:moveTo>
                    <a:lnTo>
                      <a:pt x="1" y="32091"/>
                    </a:lnTo>
                    <a:lnTo>
                      <a:pt x="321" y="32259"/>
                    </a:lnTo>
                    <a:lnTo>
                      <a:pt x="55977"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6" name="Google Shape;2636;p77">
                <a:extLst>
                  <a:ext uri="{FF2B5EF4-FFF2-40B4-BE49-F238E27FC236}">
                    <a16:creationId xmlns:a16="http://schemas.microsoft.com/office/drawing/2014/main" id="{00F50465-A270-1434-3B29-1A58AFADCD99}"/>
                  </a:ext>
                </a:extLst>
              </p:cNvPr>
              <p:cNvSpPr/>
              <p:nvPr/>
            </p:nvSpPr>
            <p:spPr>
              <a:xfrm>
                <a:off x="1541776" y="2138013"/>
                <a:ext cx="1839824" cy="1060240"/>
              </a:xfrm>
              <a:custGeom>
                <a:avLst/>
                <a:gdLst/>
                <a:ahLst/>
                <a:cxnLst/>
                <a:rect l="l" t="t" r="r" b="b"/>
                <a:pathLst>
                  <a:path w="55977" h="32258" extrusionOk="0">
                    <a:moveTo>
                      <a:pt x="55672" y="1"/>
                    </a:moveTo>
                    <a:lnTo>
                      <a:pt x="0" y="32091"/>
                    </a:lnTo>
                    <a:lnTo>
                      <a:pt x="321" y="32258"/>
                    </a:lnTo>
                    <a:lnTo>
                      <a:pt x="55976"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7" name="Google Shape;2637;p77">
                <a:extLst>
                  <a:ext uri="{FF2B5EF4-FFF2-40B4-BE49-F238E27FC236}">
                    <a16:creationId xmlns:a16="http://schemas.microsoft.com/office/drawing/2014/main" id="{8DE77D64-9446-A302-1FE3-F05D0F54DEF9}"/>
                  </a:ext>
                </a:extLst>
              </p:cNvPr>
              <p:cNvSpPr/>
              <p:nvPr/>
            </p:nvSpPr>
            <p:spPr>
              <a:xfrm>
                <a:off x="1629368" y="2187051"/>
                <a:ext cx="1839791" cy="1060240"/>
              </a:xfrm>
              <a:custGeom>
                <a:avLst/>
                <a:gdLst/>
                <a:ahLst/>
                <a:cxnLst/>
                <a:rect l="l" t="t" r="r" b="b"/>
                <a:pathLst>
                  <a:path w="55976" h="32258" extrusionOk="0">
                    <a:moveTo>
                      <a:pt x="55672" y="1"/>
                    </a:moveTo>
                    <a:lnTo>
                      <a:pt x="0" y="32091"/>
                    </a:lnTo>
                    <a:lnTo>
                      <a:pt x="319" y="32258"/>
                    </a:lnTo>
                    <a:lnTo>
                      <a:pt x="55975"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8" name="Google Shape;2638;p77">
                <a:extLst>
                  <a:ext uri="{FF2B5EF4-FFF2-40B4-BE49-F238E27FC236}">
                    <a16:creationId xmlns:a16="http://schemas.microsoft.com/office/drawing/2014/main" id="{41D019C7-AF61-605D-241C-E0E612B31572}"/>
                  </a:ext>
                </a:extLst>
              </p:cNvPr>
              <p:cNvSpPr/>
              <p:nvPr/>
            </p:nvSpPr>
            <p:spPr>
              <a:xfrm>
                <a:off x="1716894" y="2236090"/>
                <a:ext cx="1839857" cy="1060240"/>
              </a:xfrm>
              <a:custGeom>
                <a:avLst/>
                <a:gdLst/>
                <a:ahLst/>
                <a:cxnLst/>
                <a:rect l="l" t="t" r="r" b="b"/>
                <a:pathLst>
                  <a:path w="55978" h="32258" extrusionOk="0">
                    <a:moveTo>
                      <a:pt x="55672" y="1"/>
                    </a:moveTo>
                    <a:lnTo>
                      <a:pt x="1" y="32091"/>
                    </a:lnTo>
                    <a:lnTo>
                      <a:pt x="321" y="32258"/>
                    </a:lnTo>
                    <a:lnTo>
                      <a:pt x="55977"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9" name="Google Shape;2639;p77">
                <a:extLst>
                  <a:ext uri="{FF2B5EF4-FFF2-40B4-BE49-F238E27FC236}">
                    <a16:creationId xmlns:a16="http://schemas.microsoft.com/office/drawing/2014/main" id="{16B67AD0-5BE8-5B24-D42A-1A013567804C}"/>
                  </a:ext>
                </a:extLst>
              </p:cNvPr>
              <p:cNvSpPr/>
              <p:nvPr/>
            </p:nvSpPr>
            <p:spPr>
              <a:xfrm>
                <a:off x="1803993" y="2284635"/>
                <a:ext cx="1839791" cy="1060207"/>
              </a:xfrm>
              <a:custGeom>
                <a:avLst/>
                <a:gdLst/>
                <a:ahLst/>
                <a:cxnLst/>
                <a:rect l="l" t="t" r="r" b="b"/>
                <a:pathLst>
                  <a:path w="55976" h="32257" extrusionOk="0">
                    <a:moveTo>
                      <a:pt x="55671" y="0"/>
                    </a:moveTo>
                    <a:lnTo>
                      <a:pt x="0" y="32090"/>
                    </a:lnTo>
                    <a:lnTo>
                      <a:pt x="319" y="32257"/>
                    </a:lnTo>
                    <a:lnTo>
                      <a:pt x="55975" y="167"/>
                    </a:lnTo>
                    <a:lnTo>
                      <a:pt x="55671"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0" name="Google Shape;2640;p77">
                <a:extLst>
                  <a:ext uri="{FF2B5EF4-FFF2-40B4-BE49-F238E27FC236}">
                    <a16:creationId xmlns:a16="http://schemas.microsoft.com/office/drawing/2014/main" id="{207C09CD-825C-A71A-7710-C66D269D989F}"/>
                  </a:ext>
                </a:extLst>
              </p:cNvPr>
              <p:cNvSpPr/>
              <p:nvPr/>
            </p:nvSpPr>
            <p:spPr>
              <a:xfrm>
                <a:off x="1891552" y="2333147"/>
                <a:ext cx="1839824" cy="1060273"/>
              </a:xfrm>
              <a:custGeom>
                <a:avLst/>
                <a:gdLst/>
                <a:ahLst/>
                <a:cxnLst/>
                <a:rect l="l" t="t" r="r" b="b"/>
                <a:pathLst>
                  <a:path w="55977" h="32259" extrusionOk="0">
                    <a:moveTo>
                      <a:pt x="55671" y="0"/>
                    </a:moveTo>
                    <a:lnTo>
                      <a:pt x="0" y="32091"/>
                    </a:lnTo>
                    <a:lnTo>
                      <a:pt x="320" y="32259"/>
                    </a:lnTo>
                    <a:lnTo>
                      <a:pt x="55976" y="168"/>
                    </a:lnTo>
                    <a:lnTo>
                      <a:pt x="55671"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1" name="Google Shape;2641;p77">
                <a:extLst>
                  <a:ext uri="{FF2B5EF4-FFF2-40B4-BE49-F238E27FC236}">
                    <a16:creationId xmlns:a16="http://schemas.microsoft.com/office/drawing/2014/main" id="{C239BCC6-D603-DE6E-9612-51B824515608}"/>
                  </a:ext>
                </a:extLst>
              </p:cNvPr>
              <p:cNvSpPr/>
              <p:nvPr/>
            </p:nvSpPr>
            <p:spPr>
              <a:xfrm>
                <a:off x="1978618" y="2381200"/>
                <a:ext cx="1839791" cy="1060240"/>
              </a:xfrm>
              <a:custGeom>
                <a:avLst/>
                <a:gdLst/>
                <a:ahLst/>
                <a:cxnLst/>
                <a:rect l="l" t="t" r="r" b="b"/>
                <a:pathLst>
                  <a:path w="55976" h="32258" extrusionOk="0">
                    <a:moveTo>
                      <a:pt x="55671" y="0"/>
                    </a:moveTo>
                    <a:lnTo>
                      <a:pt x="0" y="32091"/>
                    </a:lnTo>
                    <a:lnTo>
                      <a:pt x="319" y="32257"/>
                    </a:lnTo>
                    <a:lnTo>
                      <a:pt x="55975" y="167"/>
                    </a:lnTo>
                    <a:lnTo>
                      <a:pt x="55671"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2" name="Google Shape;2642;p77">
                <a:extLst>
                  <a:ext uri="{FF2B5EF4-FFF2-40B4-BE49-F238E27FC236}">
                    <a16:creationId xmlns:a16="http://schemas.microsoft.com/office/drawing/2014/main" id="{FAB4798B-6DCE-7C01-634B-3BA2594F99A7}"/>
                  </a:ext>
                </a:extLst>
              </p:cNvPr>
              <p:cNvSpPr/>
              <p:nvPr/>
            </p:nvSpPr>
            <p:spPr>
              <a:xfrm>
                <a:off x="2067656" y="2430205"/>
                <a:ext cx="1839824" cy="1060273"/>
              </a:xfrm>
              <a:custGeom>
                <a:avLst/>
                <a:gdLst/>
                <a:ahLst/>
                <a:cxnLst/>
                <a:rect l="l" t="t" r="r" b="b"/>
                <a:pathLst>
                  <a:path w="55977" h="32259" extrusionOk="0">
                    <a:moveTo>
                      <a:pt x="55672" y="0"/>
                    </a:moveTo>
                    <a:lnTo>
                      <a:pt x="1" y="32090"/>
                    </a:lnTo>
                    <a:lnTo>
                      <a:pt x="321" y="32258"/>
                    </a:lnTo>
                    <a:lnTo>
                      <a:pt x="55977" y="168"/>
                    </a:lnTo>
                    <a:lnTo>
                      <a:pt x="55672"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3" name="Google Shape;2643;p77">
                <a:extLst>
                  <a:ext uri="{FF2B5EF4-FFF2-40B4-BE49-F238E27FC236}">
                    <a16:creationId xmlns:a16="http://schemas.microsoft.com/office/drawing/2014/main" id="{5161307D-E642-0CC0-B7C9-C790DB988004}"/>
                  </a:ext>
                </a:extLst>
              </p:cNvPr>
              <p:cNvSpPr/>
              <p:nvPr/>
            </p:nvSpPr>
            <p:spPr>
              <a:xfrm>
                <a:off x="2242281" y="2527296"/>
                <a:ext cx="1839791" cy="1060273"/>
              </a:xfrm>
              <a:custGeom>
                <a:avLst/>
                <a:gdLst/>
                <a:ahLst/>
                <a:cxnLst/>
                <a:rect l="l" t="t" r="r" b="b"/>
                <a:pathLst>
                  <a:path w="55976" h="32259" extrusionOk="0">
                    <a:moveTo>
                      <a:pt x="55672" y="0"/>
                    </a:moveTo>
                    <a:lnTo>
                      <a:pt x="1" y="32090"/>
                    </a:lnTo>
                    <a:lnTo>
                      <a:pt x="320" y="32258"/>
                    </a:lnTo>
                    <a:lnTo>
                      <a:pt x="55975" y="168"/>
                    </a:lnTo>
                    <a:lnTo>
                      <a:pt x="55672"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4" name="Google Shape;2644;p77">
                <a:extLst>
                  <a:ext uri="{FF2B5EF4-FFF2-40B4-BE49-F238E27FC236}">
                    <a16:creationId xmlns:a16="http://schemas.microsoft.com/office/drawing/2014/main" id="{E654FC60-BA62-3A33-92BE-2A3B57F14361}"/>
                  </a:ext>
                </a:extLst>
              </p:cNvPr>
              <p:cNvSpPr/>
              <p:nvPr/>
            </p:nvSpPr>
            <p:spPr>
              <a:xfrm>
                <a:off x="2154722" y="2479243"/>
                <a:ext cx="1839791" cy="1060273"/>
              </a:xfrm>
              <a:custGeom>
                <a:avLst/>
                <a:gdLst/>
                <a:ahLst/>
                <a:cxnLst/>
                <a:rect l="l" t="t" r="r" b="b"/>
                <a:pathLst>
                  <a:path w="55976" h="32259" extrusionOk="0">
                    <a:moveTo>
                      <a:pt x="55671" y="0"/>
                    </a:moveTo>
                    <a:lnTo>
                      <a:pt x="1" y="32092"/>
                    </a:lnTo>
                    <a:lnTo>
                      <a:pt x="320" y="32258"/>
                    </a:lnTo>
                    <a:lnTo>
                      <a:pt x="55976" y="168"/>
                    </a:lnTo>
                    <a:lnTo>
                      <a:pt x="55671"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45" name="Google Shape;2645;p77">
                <a:extLst>
                  <a:ext uri="{FF2B5EF4-FFF2-40B4-BE49-F238E27FC236}">
                    <a16:creationId xmlns:a16="http://schemas.microsoft.com/office/drawing/2014/main" id="{DDEB27A3-653D-B537-0711-75410154547E}"/>
                  </a:ext>
                </a:extLst>
              </p:cNvPr>
              <p:cNvSpPr/>
              <p:nvPr/>
            </p:nvSpPr>
            <p:spPr>
              <a:xfrm>
                <a:off x="2567702" y="1816109"/>
                <a:ext cx="1430854" cy="821293"/>
              </a:xfrm>
              <a:custGeom>
                <a:avLst/>
                <a:gdLst/>
                <a:ahLst/>
                <a:cxnLst/>
                <a:rect l="l" t="t" r="r" b="b"/>
                <a:pathLst>
                  <a:path w="43534" h="24988" extrusionOk="0">
                    <a:moveTo>
                      <a:pt x="314" y="1"/>
                    </a:moveTo>
                    <a:lnTo>
                      <a:pt x="0" y="182"/>
                    </a:lnTo>
                    <a:lnTo>
                      <a:pt x="43206"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6" name="Google Shape;2646;p77">
                <a:extLst>
                  <a:ext uri="{FF2B5EF4-FFF2-40B4-BE49-F238E27FC236}">
                    <a16:creationId xmlns:a16="http://schemas.microsoft.com/office/drawing/2014/main" id="{0EA3D0A7-DF38-9390-08AB-662E282F54E6}"/>
                  </a:ext>
                </a:extLst>
              </p:cNvPr>
              <p:cNvSpPr/>
              <p:nvPr/>
            </p:nvSpPr>
            <p:spPr>
              <a:xfrm>
                <a:off x="2470612" y="1874186"/>
                <a:ext cx="1430854" cy="821293"/>
              </a:xfrm>
              <a:custGeom>
                <a:avLst/>
                <a:gdLst/>
                <a:ahLst/>
                <a:cxnLst/>
                <a:rect l="l" t="t" r="r" b="b"/>
                <a:pathLst>
                  <a:path w="43534" h="24988" extrusionOk="0">
                    <a:moveTo>
                      <a:pt x="314" y="0"/>
                    </a:moveTo>
                    <a:lnTo>
                      <a:pt x="1" y="180"/>
                    </a:lnTo>
                    <a:lnTo>
                      <a:pt x="43208"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7" name="Google Shape;2647;p77">
                <a:extLst>
                  <a:ext uri="{FF2B5EF4-FFF2-40B4-BE49-F238E27FC236}">
                    <a16:creationId xmlns:a16="http://schemas.microsoft.com/office/drawing/2014/main" id="{B64A87F4-678E-F967-368B-191215B7B1BB}"/>
                  </a:ext>
                </a:extLst>
              </p:cNvPr>
              <p:cNvSpPr/>
              <p:nvPr/>
            </p:nvSpPr>
            <p:spPr>
              <a:xfrm>
                <a:off x="2370070" y="1930718"/>
                <a:ext cx="1430821" cy="821293"/>
              </a:xfrm>
              <a:custGeom>
                <a:avLst/>
                <a:gdLst/>
                <a:ahLst/>
                <a:cxnLst/>
                <a:rect l="l" t="t" r="r" b="b"/>
                <a:pathLst>
                  <a:path w="43533" h="24988" extrusionOk="0">
                    <a:moveTo>
                      <a:pt x="314" y="0"/>
                    </a:moveTo>
                    <a:lnTo>
                      <a:pt x="0" y="180"/>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8" name="Google Shape;2648;p77">
                <a:extLst>
                  <a:ext uri="{FF2B5EF4-FFF2-40B4-BE49-F238E27FC236}">
                    <a16:creationId xmlns:a16="http://schemas.microsoft.com/office/drawing/2014/main" id="{3B9284C4-B91A-2796-C142-151B08A654D5}"/>
                  </a:ext>
                </a:extLst>
              </p:cNvPr>
              <p:cNvSpPr/>
              <p:nvPr/>
            </p:nvSpPr>
            <p:spPr>
              <a:xfrm>
                <a:off x="2269495" y="1987217"/>
                <a:ext cx="1430854" cy="821359"/>
              </a:xfrm>
              <a:custGeom>
                <a:avLst/>
                <a:gdLst/>
                <a:ahLst/>
                <a:cxnLst/>
                <a:rect l="l" t="t" r="r" b="b"/>
                <a:pathLst>
                  <a:path w="43534" h="24990" extrusionOk="0">
                    <a:moveTo>
                      <a:pt x="314" y="1"/>
                    </a:moveTo>
                    <a:lnTo>
                      <a:pt x="1" y="182"/>
                    </a:lnTo>
                    <a:lnTo>
                      <a:pt x="43206" y="24989"/>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9" name="Google Shape;2649;p77">
                <a:extLst>
                  <a:ext uri="{FF2B5EF4-FFF2-40B4-BE49-F238E27FC236}">
                    <a16:creationId xmlns:a16="http://schemas.microsoft.com/office/drawing/2014/main" id="{17A0326E-CD02-DE80-6439-C4AAFF55F03F}"/>
                  </a:ext>
                </a:extLst>
              </p:cNvPr>
              <p:cNvSpPr/>
              <p:nvPr/>
            </p:nvSpPr>
            <p:spPr>
              <a:xfrm>
                <a:off x="2172405" y="2045294"/>
                <a:ext cx="1430854" cy="821293"/>
              </a:xfrm>
              <a:custGeom>
                <a:avLst/>
                <a:gdLst/>
                <a:ahLst/>
                <a:cxnLst/>
                <a:rect l="l" t="t" r="r" b="b"/>
                <a:pathLst>
                  <a:path w="43534" h="24988" extrusionOk="0">
                    <a:moveTo>
                      <a:pt x="314" y="1"/>
                    </a:moveTo>
                    <a:lnTo>
                      <a:pt x="1" y="180"/>
                    </a:lnTo>
                    <a:lnTo>
                      <a:pt x="43208"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0" name="Google Shape;2650;p77">
                <a:extLst>
                  <a:ext uri="{FF2B5EF4-FFF2-40B4-BE49-F238E27FC236}">
                    <a16:creationId xmlns:a16="http://schemas.microsoft.com/office/drawing/2014/main" id="{EC314523-8777-F0C2-3FBD-DE57F7A51759}"/>
                  </a:ext>
                </a:extLst>
              </p:cNvPr>
              <p:cNvSpPr/>
              <p:nvPr/>
            </p:nvSpPr>
            <p:spPr>
              <a:xfrm>
                <a:off x="2072849" y="2101300"/>
                <a:ext cx="1430821" cy="821359"/>
              </a:xfrm>
              <a:custGeom>
                <a:avLst/>
                <a:gdLst/>
                <a:ahLst/>
                <a:cxnLst/>
                <a:rect l="l" t="t" r="r" b="b"/>
                <a:pathLst>
                  <a:path w="43533" h="24990" extrusionOk="0">
                    <a:moveTo>
                      <a:pt x="314" y="1"/>
                    </a:moveTo>
                    <a:lnTo>
                      <a:pt x="0" y="182"/>
                    </a:lnTo>
                    <a:lnTo>
                      <a:pt x="43207"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1" name="Google Shape;2651;p77">
                <a:extLst>
                  <a:ext uri="{FF2B5EF4-FFF2-40B4-BE49-F238E27FC236}">
                    <a16:creationId xmlns:a16="http://schemas.microsoft.com/office/drawing/2014/main" id="{01475F53-0B99-E5CB-1342-756F265BACDA}"/>
                  </a:ext>
                </a:extLst>
              </p:cNvPr>
              <p:cNvSpPr/>
              <p:nvPr/>
            </p:nvSpPr>
            <p:spPr>
              <a:xfrm>
                <a:off x="1973786" y="2159837"/>
                <a:ext cx="1430821" cy="821359"/>
              </a:xfrm>
              <a:custGeom>
                <a:avLst/>
                <a:gdLst/>
                <a:ahLst/>
                <a:cxnLst/>
                <a:rect l="l" t="t" r="r" b="b"/>
                <a:pathLst>
                  <a:path w="43533" h="24990" extrusionOk="0">
                    <a:moveTo>
                      <a:pt x="314" y="1"/>
                    </a:moveTo>
                    <a:lnTo>
                      <a:pt x="0" y="182"/>
                    </a:lnTo>
                    <a:lnTo>
                      <a:pt x="43206"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2" name="Google Shape;2652;p77">
                <a:extLst>
                  <a:ext uri="{FF2B5EF4-FFF2-40B4-BE49-F238E27FC236}">
                    <a16:creationId xmlns:a16="http://schemas.microsoft.com/office/drawing/2014/main" id="{798C450F-C894-FDF4-E2D2-8C8F10661D04}"/>
                  </a:ext>
                </a:extLst>
              </p:cNvPr>
              <p:cNvSpPr/>
              <p:nvPr/>
            </p:nvSpPr>
            <p:spPr>
              <a:xfrm>
                <a:off x="1875710" y="2217388"/>
                <a:ext cx="1430821" cy="821293"/>
              </a:xfrm>
              <a:custGeom>
                <a:avLst/>
                <a:gdLst/>
                <a:ahLst/>
                <a:cxnLst/>
                <a:rect l="l" t="t" r="r" b="b"/>
                <a:pathLst>
                  <a:path w="43533" h="24988" extrusionOk="0">
                    <a:moveTo>
                      <a:pt x="314" y="1"/>
                    </a:moveTo>
                    <a:lnTo>
                      <a:pt x="0" y="180"/>
                    </a:lnTo>
                    <a:lnTo>
                      <a:pt x="43207"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3" name="Google Shape;2653;p77">
                <a:extLst>
                  <a:ext uri="{FF2B5EF4-FFF2-40B4-BE49-F238E27FC236}">
                    <a16:creationId xmlns:a16="http://schemas.microsoft.com/office/drawing/2014/main" id="{9B6573D8-D8D2-2B63-FB92-C0CF42AE26A3}"/>
                  </a:ext>
                </a:extLst>
              </p:cNvPr>
              <p:cNvSpPr/>
              <p:nvPr/>
            </p:nvSpPr>
            <p:spPr>
              <a:xfrm>
                <a:off x="1775661" y="2273953"/>
                <a:ext cx="1430854" cy="821326"/>
              </a:xfrm>
              <a:custGeom>
                <a:avLst/>
                <a:gdLst/>
                <a:ahLst/>
                <a:cxnLst/>
                <a:rect l="l" t="t" r="r" b="b"/>
                <a:pathLst>
                  <a:path w="43534" h="24989" extrusionOk="0">
                    <a:moveTo>
                      <a:pt x="314" y="1"/>
                    </a:moveTo>
                    <a:lnTo>
                      <a:pt x="0" y="181"/>
                    </a:lnTo>
                    <a:lnTo>
                      <a:pt x="43206"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4" name="Google Shape;2654;p77">
                <a:extLst>
                  <a:ext uri="{FF2B5EF4-FFF2-40B4-BE49-F238E27FC236}">
                    <a16:creationId xmlns:a16="http://schemas.microsoft.com/office/drawing/2014/main" id="{B47778DD-33E6-1FD2-A1BC-3C4A29645209}"/>
                  </a:ext>
                </a:extLst>
              </p:cNvPr>
              <p:cNvSpPr/>
              <p:nvPr/>
            </p:nvSpPr>
            <p:spPr>
              <a:xfrm>
                <a:off x="1678110" y="2331471"/>
                <a:ext cx="1430788" cy="821293"/>
              </a:xfrm>
              <a:custGeom>
                <a:avLst/>
                <a:gdLst/>
                <a:ahLst/>
                <a:cxnLst/>
                <a:rect l="l" t="t" r="r" b="b"/>
                <a:pathLst>
                  <a:path w="43532" h="24988" extrusionOk="0">
                    <a:moveTo>
                      <a:pt x="313" y="1"/>
                    </a:moveTo>
                    <a:lnTo>
                      <a:pt x="0" y="180"/>
                    </a:lnTo>
                    <a:lnTo>
                      <a:pt x="43206" y="24988"/>
                    </a:lnTo>
                    <a:lnTo>
                      <a:pt x="43532" y="24789"/>
                    </a:lnTo>
                    <a:lnTo>
                      <a:pt x="313"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5" name="Google Shape;2655;p77">
                <a:extLst>
                  <a:ext uri="{FF2B5EF4-FFF2-40B4-BE49-F238E27FC236}">
                    <a16:creationId xmlns:a16="http://schemas.microsoft.com/office/drawing/2014/main" id="{24682361-9FDB-C79E-B297-168BD5830293}"/>
                  </a:ext>
                </a:extLst>
              </p:cNvPr>
              <p:cNvSpPr/>
              <p:nvPr/>
            </p:nvSpPr>
            <p:spPr>
              <a:xfrm>
                <a:off x="1578029" y="2388529"/>
                <a:ext cx="1430821" cy="821293"/>
              </a:xfrm>
              <a:custGeom>
                <a:avLst/>
                <a:gdLst/>
                <a:ahLst/>
                <a:cxnLst/>
                <a:rect l="l" t="t" r="r" b="b"/>
                <a:pathLst>
                  <a:path w="43533" h="24988" extrusionOk="0">
                    <a:moveTo>
                      <a:pt x="314" y="0"/>
                    </a:moveTo>
                    <a:lnTo>
                      <a:pt x="0" y="181"/>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6" name="Google Shape;2656;p77">
                <a:extLst>
                  <a:ext uri="{FF2B5EF4-FFF2-40B4-BE49-F238E27FC236}">
                    <a16:creationId xmlns:a16="http://schemas.microsoft.com/office/drawing/2014/main" id="{1D73A67C-2CBA-1335-4E6D-149E71A9D785}"/>
                  </a:ext>
                </a:extLst>
              </p:cNvPr>
              <p:cNvSpPr/>
              <p:nvPr/>
            </p:nvSpPr>
            <p:spPr>
              <a:xfrm>
                <a:off x="1479952" y="2446080"/>
                <a:ext cx="1430821" cy="821293"/>
              </a:xfrm>
              <a:custGeom>
                <a:avLst/>
                <a:gdLst/>
                <a:ahLst/>
                <a:cxnLst/>
                <a:rect l="l" t="t" r="r" b="b"/>
                <a:pathLst>
                  <a:path w="43533" h="24988" extrusionOk="0">
                    <a:moveTo>
                      <a:pt x="314" y="0"/>
                    </a:moveTo>
                    <a:lnTo>
                      <a:pt x="0" y="180"/>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7" name="Google Shape;2657;p77">
                <a:extLst>
                  <a:ext uri="{FF2B5EF4-FFF2-40B4-BE49-F238E27FC236}">
                    <a16:creationId xmlns:a16="http://schemas.microsoft.com/office/drawing/2014/main" id="{9CEB4FAF-54E6-9576-0CD9-EEA263EFFF06}"/>
                  </a:ext>
                </a:extLst>
              </p:cNvPr>
              <p:cNvSpPr/>
              <p:nvPr/>
            </p:nvSpPr>
            <p:spPr>
              <a:xfrm>
                <a:off x="1381350" y="2503105"/>
                <a:ext cx="1430854" cy="821293"/>
              </a:xfrm>
              <a:custGeom>
                <a:avLst/>
                <a:gdLst/>
                <a:ahLst/>
                <a:cxnLst/>
                <a:rect l="l" t="t" r="r" b="b"/>
                <a:pathLst>
                  <a:path w="43534" h="24988" extrusionOk="0">
                    <a:moveTo>
                      <a:pt x="314" y="0"/>
                    </a:moveTo>
                    <a:lnTo>
                      <a:pt x="1" y="180"/>
                    </a:lnTo>
                    <a:lnTo>
                      <a:pt x="43208" y="24988"/>
                    </a:lnTo>
                    <a:lnTo>
                      <a:pt x="43533" y="24789"/>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8" name="Google Shape;2658;p77">
                <a:extLst>
                  <a:ext uri="{FF2B5EF4-FFF2-40B4-BE49-F238E27FC236}">
                    <a16:creationId xmlns:a16="http://schemas.microsoft.com/office/drawing/2014/main" id="{6D00CCD7-9721-CD5A-183D-104F600DFC9E}"/>
                  </a:ext>
                </a:extLst>
              </p:cNvPr>
              <p:cNvSpPr/>
              <p:nvPr/>
            </p:nvSpPr>
            <p:spPr>
              <a:xfrm>
                <a:off x="1282287" y="2560656"/>
                <a:ext cx="1430854" cy="821293"/>
              </a:xfrm>
              <a:custGeom>
                <a:avLst/>
                <a:gdLst/>
                <a:ahLst/>
                <a:cxnLst/>
                <a:rect l="l" t="t" r="r" b="b"/>
                <a:pathLst>
                  <a:path w="43534" h="24988" extrusionOk="0">
                    <a:moveTo>
                      <a:pt x="314" y="1"/>
                    </a:moveTo>
                    <a:lnTo>
                      <a:pt x="1" y="180"/>
                    </a:lnTo>
                    <a:lnTo>
                      <a:pt x="43208"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9" name="Google Shape;2659;p77">
                <a:extLst>
                  <a:ext uri="{FF2B5EF4-FFF2-40B4-BE49-F238E27FC236}">
                    <a16:creationId xmlns:a16="http://schemas.microsoft.com/office/drawing/2014/main" id="{7BD70F0A-04FB-7B3A-412E-42A8A385ACB9}"/>
                  </a:ext>
                </a:extLst>
              </p:cNvPr>
              <p:cNvSpPr/>
              <p:nvPr/>
            </p:nvSpPr>
            <p:spPr>
              <a:xfrm>
                <a:off x="1183224" y="2617681"/>
                <a:ext cx="1430854" cy="821326"/>
              </a:xfrm>
              <a:custGeom>
                <a:avLst/>
                <a:gdLst/>
                <a:ahLst/>
                <a:cxnLst/>
                <a:rect l="l" t="t" r="r" b="b"/>
                <a:pathLst>
                  <a:path w="43534" h="24989" extrusionOk="0">
                    <a:moveTo>
                      <a:pt x="315" y="1"/>
                    </a:moveTo>
                    <a:lnTo>
                      <a:pt x="1" y="181"/>
                    </a:lnTo>
                    <a:lnTo>
                      <a:pt x="43207" y="24988"/>
                    </a:lnTo>
                    <a:lnTo>
                      <a:pt x="43533" y="24789"/>
                    </a:lnTo>
                    <a:lnTo>
                      <a:pt x="315"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0" name="Google Shape;2660;p77">
                <a:extLst>
                  <a:ext uri="{FF2B5EF4-FFF2-40B4-BE49-F238E27FC236}">
                    <a16:creationId xmlns:a16="http://schemas.microsoft.com/office/drawing/2014/main" id="{113CBF1C-F67F-7118-848C-43CF996DF9F9}"/>
                  </a:ext>
                </a:extLst>
              </p:cNvPr>
              <p:cNvSpPr/>
              <p:nvPr/>
            </p:nvSpPr>
            <p:spPr>
              <a:xfrm>
                <a:off x="1084655" y="2675199"/>
                <a:ext cx="1430821" cy="821359"/>
              </a:xfrm>
              <a:custGeom>
                <a:avLst/>
                <a:gdLst/>
                <a:ahLst/>
                <a:cxnLst/>
                <a:rect l="l" t="t" r="r" b="b"/>
                <a:pathLst>
                  <a:path w="43533" h="24990" extrusionOk="0">
                    <a:moveTo>
                      <a:pt x="314" y="1"/>
                    </a:moveTo>
                    <a:lnTo>
                      <a:pt x="0" y="182"/>
                    </a:lnTo>
                    <a:lnTo>
                      <a:pt x="43207"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1" name="Google Shape;2661;p77">
                <a:extLst>
                  <a:ext uri="{FF2B5EF4-FFF2-40B4-BE49-F238E27FC236}">
                    <a16:creationId xmlns:a16="http://schemas.microsoft.com/office/drawing/2014/main" id="{45070CFD-A212-1874-024A-B4907A1B9212}"/>
                  </a:ext>
                </a:extLst>
              </p:cNvPr>
              <p:cNvSpPr/>
              <p:nvPr/>
            </p:nvSpPr>
            <p:spPr>
              <a:xfrm>
                <a:off x="986118" y="2732257"/>
                <a:ext cx="1430821" cy="821293"/>
              </a:xfrm>
              <a:custGeom>
                <a:avLst/>
                <a:gdLst/>
                <a:ahLst/>
                <a:cxnLst/>
                <a:rect l="l" t="t" r="r" b="b"/>
                <a:pathLst>
                  <a:path w="43533" h="24988" extrusionOk="0">
                    <a:moveTo>
                      <a:pt x="314" y="0"/>
                    </a:moveTo>
                    <a:lnTo>
                      <a:pt x="0" y="181"/>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2" name="Google Shape;2662;p77">
                <a:extLst>
                  <a:ext uri="{FF2B5EF4-FFF2-40B4-BE49-F238E27FC236}">
                    <a16:creationId xmlns:a16="http://schemas.microsoft.com/office/drawing/2014/main" id="{8C11FFA5-1A4D-CB6C-6684-EA60EB3B484D}"/>
                  </a:ext>
                </a:extLst>
              </p:cNvPr>
              <p:cNvSpPr/>
              <p:nvPr/>
            </p:nvSpPr>
            <p:spPr>
              <a:xfrm>
                <a:off x="886530" y="2789282"/>
                <a:ext cx="1430854" cy="821359"/>
              </a:xfrm>
              <a:custGeom>
                <a:avLst/>
                <a:gdLst/>
                <a:ahLst/>
                <a:cxnLst/>
                <a:rect l="l" t="t" r="r" b="b"/>
                <a:pathLst>
                  <a:path w="43534" h="24990" extrusionOk="0">
                    <a:moveTo>
                      <a:pt x="314" y="1"/>
                    </a:moveTo>
                    <a:lnTo>
                      <a:pt x="1" y="181"/>
                    </a:lnTo>
                    <a:lnTo>
                      <a:pt x="43206"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3" name="Google Shape;2663;p77">
                <a:extLst>
                  <a:ext uri="{FF2B5EF4-FFF2-40B4-BE49-F238E27FC236}">
                    <a16:creationId xmlns:a16="http://schemas.microsoft.com/office/drawing/2014/main" id="{BD0B73B0-3D37-65B6-C544-1EA1E4A13767}"/>
                  </a:ext>
                </a:extLst>
              </p:cNvPr>
              <p:cNvSpPr/>
              <p:nvPr/>
            </p:nvSpPr>
            <p:spPr>
              <a:xfrm>
                <a:off x="808601" y="3053241"/>
                <a:ext cx="1120453" cy="1022968"/>
              </a:xfrm>
              <a:custGeom>
                <a:avLst/>
                <a:gdLst/>
                <a:ahLst/>
                <a:cxnLst/>
                <a:rect l="l" t="t" r="r" b="b"/>
                <a:pathLst>
                  <a:path w="34090" h="31124" extrusionOk="0">
                    <a:moveTo>
                      <a:pt x="1" y="1"/>
                    </a:moveTo>
                    <a:lnTo>
                      <a:pt x="1" y="11451"/>
                    </a:lnTo>
                    <a:lnTo>
                      <a:pt x="34089" y="31124"/>
                    </a:lnTo>
                    <a:lnTo>
                      <a:pt x="34089" y="19673"/>
                    </a:lnTo>
                    <a:lnTo>
                      <a:pt x="1" y="1"/>
                    </a:lnTo>
                    <a:close/>
                  </a:path>
                </a:pathLst>
              </a:custGeom>
              <a:solidFill>
                <a:srgbClr val="FF6688"/>
              </a:solidFill>
              <a:ln>
                <a:noFill/>
              </a:ln>
            </p:spPr>
            <p:txBody>
              <a:bodyPr spcFirstLastPara="1" wrap="square" lIns="121900" tIns="121900" rIns="121900" bIns="121900" anchor="ctr" anchorCtr="0">
                <a:noAutofit/>
              </a:bodyPr>
              <a:lstStyle/>
              <a:p>
                <a:endParaRPr sz="2400"/>
              </a:p>
            </p:txBody>
          </p:sp>
          <p:sp>
            <p:nvSpPr>
              <p:cNvPr id="2664" name="Google Shape;2664;p77">
                <a:extLst>
                  <a:ext uri="{FF2B5EF4-FFF2-40B4-BE49-F238E27FC236}">
                    <a16:creationId xmlns:a16="http://schemas.microsoft.com/office/drawing/2014/main" id="{AD558CF6-0CE1-70B4-8B6A-5DD796613C40}"/>
                  </a:ext>
                </a:extLst>
              </p:cNvPr>
              <p:cNvSpPr/>
              <p:nvPr/>
            </p:nvSpPr>
            <p:spPr>
              <a:xfrm>
                <a:off x="1929021" y="2716744"/>
                <a:ext cx="1699644" cy="1359466"/>
              </a:xfrm>
              <a:custGeom>
                <a:avLst/>
                <a:gdLst/>
                <a:ahLst/>
                <a:cxnLst/>
                <a:rect l="l" t="t" r="r" b="b"/>
                <a:pathLst>
                  <a:path w="51712" h="41362" extrusionOk="0">
                    <a:moveTo>
                      <a:pt x="51712" y="1"/>
                    </a:moveTo>
                    <a:lnTo>
                      <a:pt x="0" y="29911"/>
                    </a:lnTo>
                    <a:lnTo>
                      <a:pt x="0" y="41362"/>
                    </a:lnTo>
                    <a:lnTo>
                      <a:pt x="51712" y="11870"/>
                    </a:lnTo>
                    <a:lnTo>
                      <a:pt x="51712" y="1"/>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65" name="Google Shape;2665;p77">
                <a:extLst>
                  <a:ext uri="{FF2B5EF4-FFF2-40B4-BE49-F238E27FC236}">
                    <a16:creationId xmlns:a16="http://schemas.microsoft.com/office/drawing/2014/main" id="{CF418AB0-D2B4-9B7A-3606-52D0E0E6E9E0}"/>
                  </a:ext>
                </a:extLst>
              </p:cNvPr>
              <p:cNvSpPr/>
              <p:nvPr/>
            </p:nvSpPr>
            <p:spPr>
              <a:xfrm>
                <a:off x="786579" y="2072935"/>
                <a:ext cx="2845077" cy="1626908"/>
              </a:xfrm>
              <a:custGeom>
                <a:avLst/>
                <a:gdLst/>
                <a:ahLst/>
                <a:cxnLst/>
                <a:rect l="l" t="t" r="r" b="b"/>
                <a:pathLst>
                  <a:path w="86562" h="49499" extrusionOk="0">
                    <a:moveTo>
                      <a:pt x="51803" y="1"/>
                    </a:moveTo>
                    <a:lnTo>
                      <a:pt x="0" y="29719"/>
                    </a:lnTo>
                    <a:lnTo>
                      <a:pt x="34759" y="49499"/>
                    </a:lnTo>
                    <a:lnTo>
                      <a:pt x="86562" y="19589"/>
                    </a:lnTo>
                    <a:lnTo>
                      <a:pt x="51803" y="1"/>
                    </a:lnTo>
                    <a:close/>
                  </a:path>
                </a:pathLst>
              </a:custGeom>
              <a:solidFill>
                <a:srgbClr val="105EC7"/>
              </a:solidFill>
              <a:ln>
                <a:noFill/>
              </a:ln>
            </p:spPr>
            <p:txBody>
              <a:bodyPr spcFirstLastPara="1" wrap="square" lIns="121900" tIns="121900" rIns="121900" bIns="121900" anchor="ctr" anchorCtr="0">
                <a:noAutofit/>
              </a:bodyPr>
              <a:lstStyle/>
              <a:p>
                <a:endParaRPr sz="2400"/>
              </a:p>
            </p:txBody>
          </p:sp>
          <p:sp>
            <p:nvSpPr>
              <p:cNvPr id="2666" name="Google Shape;2666;p77">
                <a:extLst>
                  <a:ext uri="{FF2B5EF4-FFF2-40B4-BE49-F238E27FC236}">
                    <a16:creationId xmlns:a16="http://schemas.microsoft.com/office/drawing/2014/main" id="{74BF2688-BE9A-DE4D-DC49-122574F0DC17}"/>
                  </a:ext>
                </a:extLst>
              </p:cNvPr>
              <p:cNvSpPr/>
              <p:nvPr/>
            </p:nvSpPr>
            <p:spPr>
              <a:xfrm>
                <a:off x="795224" y="3385170"/>
                <a:ext cx="1133830" cy="691039"/>
              </a:xfrm>
              <a:custGeom>
                <a:avLst/>
                <a:gdLst/>
                <a:ahLst/>
                <a:cxnLst/>
                <a:rect l="l" t="t" r="r" b="b"/>
                <a:pathLst>
                  <a:path w="34497" h="21025" extrusionOk="0">
                    <a:moveTo>
                      <a:pt x="0" y="1"/>
                    </a:moveTo>
                    <a:lnTo>
                      <a:pt x="0" y="1029"/>
                    </a:lnTo>
                    <a:lnTo>
                      <a:pt x="34496" y="21025"/>
                    </a:lnTo>
                    <a:lnTo>
                      <a:pt x="34496" y="19948"/>
                    </a:lnTo>
                    <a:lnTo>
                      <a:pt x="0" y="1"/>
                    </a:ln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667" name="Google Shape;2667;p77">
                <a:extLst>
                  <a:ext uri="{FF2B5EF4-FFF2-40B4-BE49-F238E27FC236}">
                    <a16:creationId xmlns:a16="http://schemas.microsoft.com/office/drawing/2014/main" id="{68D298AC-97F0-F344-0991-9622F1BA29DE}"/>
                  </a:ext>
                </a:extLst>
              </p:cNvPr>
              <p:cNvSpPr/>
              <p:nvPr/>
            </p:nvSpPr>
            <p:spPr>
              <a:xfrm>
                <a:off x="1687971" y="2647525"/>
                <a:ext cx="944941" cy="541229"/>
              </a:xfrm>
              <a:custGeom>
                <a:avLst/>
                <a:gdLst/>
                <a:ahLst/>
                <a:cxnLst/>
                <a:rect l="l" t="t" r="r" b="b"/>
                <a:pathLst>
                  <a:path w="28750" h="16467" extrusionOk="0">
                    <a:moveTo>
                      <a:pt x="4525" y="0"/>
                    </a:moveTo>
                    <a:lnTo>
                      <a:pt x="1" y="2573"/>
                    </a:lnTo>
                    <a:lnTo>
                      <a:pt x="24225" y="16467"/>
                    </a:lnTo>
                    <a:lnTo>
                      <a:pt x="28749" y="13894"/>
                    </a:lnTo>
                    <a:lnTo>
                      <a:pt x="4525" y="0"/>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68" name="Google Shape;2668;p77">
                <a:extLst>
                  <a:ext uri="{FF2B5EF4-FFF2-40B4-BE49-F238E27FC236}">
                    <a16:creationId xmlns:a16="http://schemas.microsoft.com/office/drawing/2014/main" id="{12D57EFC-D45F-44CF-2459-AFB722C07FCD}"/>
                  </a:ext>
                </a:extLst>
              </p:cNvPr>
              <p:cNvSpPr/>
              <p:nvPr/>
            </p:nvSpPr>
            <p:spPr>
              <a:xfrm>
                <a:off x="1900262" y="2534954"/>
                <a:ext cx="944908" cy="541196"/>
              </a:xfrm>
              <a:custGeom>
                <a:avLst/>
                <a:gdLst/>
                <a:ahLst/>
                <a:cxnLst/>
                <a:rect l="l" t="t" r="r" b="b"/>
                <a:pathLst>
                  <a:path w="28749" h="16466" extrusionOk="0">
                    <a:moveTo>
                      <a:pt x="4525" y="0"/>
                    </a:moveTo>
                    <a:lnTo>
                      <a:pt x="1" y="2573"/>
                    </a:lnTo>
                    <a:lnTo>
                      <a:pt x="24225" y="16465"/>
                    </a:lnTo>
                    <a:lnTo>
                      <a:pt x="28749" y="13893"/>
                    </a:lnTo>
                    <a:lnTo>
                      <a:pt x="4525" y="0"/>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69" name="Google Shape;2669;p77">
                <a:extLst>
                  <a:ext uri="{FF2B5EF4-FFF2-40B4-BE49-F238E27FC236}">
                    <a16:creationId xmlns:a16="http://schemas.microsoft.com/office/drawing/2014/main" id="{8FEF24A5-35D6-D829-53E3-C2820D752066}"/>
                  </a:ext>
                </a:extLst>
              </p:cNvPr>
              <p:cNvSpPr/>
              <p:nvPr/>
            </p:nvSpPr>
            <p:spPr>
              <a:xfrm>
                <a:off x="2334277" y="2424913"/>
                <a:ext cx="251009" cy="142941"/>
              </a:xfrm>
              <a:custGeom>
                <a:avLst/>
                <a:gdLst/>
                <a:ahLst/>
                <a:cxnLst/>
                <a:rect l="l" t="t" r="r" b="b"/>
                <a:pathLst>
                  <a:path w="7637" h="4349" extrusionOk="0">
                    <a:moveTo>
                      <a:pt x="4180" y="0"/>
                    </a:moveTo>
                    <a:cubicBezTo>
                      <a:pt x="4059" y="0"/>
                      <a:pt x="3937" y="26"/>
                      <a:pt x="3844" y="79"/>
                    </a:cubicBezTo>
                    <a:lnTo>
                      <a:pt x="192" y="2148"/>
                    </a:lnTo>
                    <a:cubicBezTo>
                      <a:pt x="6" y="2253"/>
                      <a:pt x="1" y="2429"/>
                      <a:pt x="182" y="2534"/>
                    </a:cubicBezTo>
                    <a:cubicBezTo>
                      <a:pt x="275" y="2590"/>
                      <a:pt x="400" y="2618"/>
                      <a:pt x="525" y="2618"/>
                    </a:cubicBezTo>
                    <a:cubicBezTo>
                      <a:pt x="645" y="2618"/>
                      <a:pt x="766" y="2592"/>
                      <a:pt x="857" y="2540"/>
                    </a:cubicBezTo>
                    <a:lnTo>
                      <a:pt x="3462" y="1063"/>
                    </a:lnTo>
                    <a:lnTo>
                      <a:pt x="3462" y="1063"/>
                    </a:lnTo>
                    <a:lnTo>
                      <a:pt x="3082" y="2269"/>
                    </a:lnTo>
                    <a:cubicBezTo>
                      <a:pt x="3055" y="2360"/>
                      <a:pt x="3107" y="2447"/>
                      <a:pt x="3215" y="2512"/>
                    </a:cubicBezTo>
                    <a:lnTo>
                      <a:pt x="3222" y="2515"/>
                    </a:lnTo>
                    <a:lnTo>
                      <a:pt x="3227" y="2519"/>
                    </a:lnTo>
                    <a:cubicBezTo>
                      <a:pt x="3317" y="2572"/>
                      <a:pt x="3432" y="2601"/>
                      <a:pt x="3560" y="2601"/>
                    </a:cubicBezTo>
                    <a:cubicBezTo>
                      <a:pt x="3586" y="2601"/>
                      <a:pt x="3613" y="2599"/>
                      <a:pt x="3639" y="2597"/>
                    </a:cubicBezTo>
                    <a:lnTo>
                      <a:pt x="5739" y="2404"/>
                    </a:lnTo>
                    <a:lnTo>
                      <a:pt x="3134" y="3881"/>
                    </a:lnTo>
                    <a:cubicBezTo>
                      <a:pt x="2948" y="3985"/>
                      <a:pt x="2936" y="4158"/>
                      <a:pt x="3123" y="4267"/>
                    </a:cubicBezTo>
                    <a:cubicBezTo>
                      <a:pt x="3214" y="4321"/>
                      <a:pt x="3339" y="4348"/>
                      <a:pt x="3465" y="4348"/>
                    </a:cubicBezTo>
                    <a:cubicBezTo>
                      <a:pt x="3586" y="4348"/>
                      <a:pt x="3707" y="4323"/>
                      <a:pt x="3798" y="4271"/>
                    </a:cubicBezTo>
                    <a:lnTo>
                      <a:pt x="7450" y="2202"/>
                    </a:lnTo>
                    <a:cubicBezTo>
                      <a:pt x="7636" y="2097"/>
                      <a:pt x="7630" y="1921"/>
                      <a:pt x="7457" y="1812"/>
                    </a:cubicBezTo>
                    <a:lnTo>
                      <a:pt x="7450" y="1809"/>
                    </a:lnTo>
                    <a:cubicBezTo>
                      <a:pt x="7359" y="1756"/>
                      <a:pt x="7241" y="1727"/>
                      <a:pt x="7112" y="1727"/>
                    </a:cubicBezTo>
                    <a:cubicBezTo>
                      <a:pt x="7088" y="1727"/>
                      <a:pt x="7064" y="1728"/>
                      <a:pt x="7039" y="1730"/>
                    </a:cubicBezTo>
                    <a:lnTo>
                      <a:pt x="4137" y="1997"/>
                    </a:lnTo>
                    <a:lnTo>
                      <a:pt x="4654" y="326"/>
                    </a:lnTo>
                    <a:cubicBezTo>
                      <a:pt x="4686" y="238"/>
                      <a:pt x="4628" y="147"/>
                      <a:pt x="4533" y="91"/>
                    </a:cubicBezTo>
                    <a:lnTo>
                      <a:pt x="4514" y="80"/>
                    </a:lnTo>
                    <a:cubicBezTo>
                      <a:pt x="4424" y="27"/>
                      <a:pt x="4303" y="0"/>
                      <a:pt x="41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0" name="Google Shape;2670;p77">
                <a:extLst>
                  <a:ext uri="{FF2B5EF4-FFF2-40B4-BE49-F238E27FC236}">
                    <a16:creationId xmlns:a16="http://schemas.microsoft.com/office/drawing/2014/main" id="{F942FF89-D2F7-EFD2-DB66-B2A2089F247D}"/>
                  </a:ext>
                </a:extLst>
              </p:cNvPr>
              <p:cNvSpPr/>
              <p:nvPr/>
            </p:nvSpPr>
            <p:spPr>
              <a:xfrm>
                <a:off x="2334507" y="2423500"/>
                <a:ext cx="250648" cy="145702"/>
              </a:xfrm>
              <a:custGeom>
                <a:avLst/>
                <a:gdLst/>
                <a:ahLst/>
                <a:cxnLst/>
                <a:rect l="l" t="t" r="r" b="b"/>
                <a:pathLst>
                  <a:path w="7626" h="4433" extrusionOk="0">
                    <a:moveTo>
                      <a:pt x="4173" y="86"/>
                    </a:moveTo>
                    <a:cubicBezTo>
                      <a:pt x="4288" y="86"/>
                      <a:pt x="4402" y="111"/>
                      <a:pt x="4485" y="160"/>
                    </a:cubicBezTo>
                    <a:lnTo>
                      <a:pt x="4503" y="170"/>
                    </a:lnTo>
                    <a:cubicBezTo>
                      <a:pt x="4569" y="209"/>
                      <a:pt x="4635" y="281"/>
                      <a:pt x="4606" y="358"/>
                    </a:cubicBezTo>
                    <a:lnTo>
                      <a:pt x="4071" y="2088"/>
                    </a:lnTo>
                    <a:lnTo>
                      <a:pt x="7034" y="1816"/>
                    </a:lnTo>
                    <a:cubicBezTo>
                      <a:pt x="7059" y="1814"/>
                      <a:pt x="7084" y="1813"/>
                      <a:pt x="7108" y="1813"/>
                    </a:cubicBezTo>
                    <a:cubicBezTo>
                      <a:pt x="7228" y="1813"/>
                      <a:pt x="7338" y="1839"/>
                      <a:pt x="7422" y="1889"/>
                    </a:cubicBezTo>
                    <a:lnTo>
                      <a:pt x="7427" y="1891"/>
                    </a:lnTo>
                    <a:cubicBezTo>
                      <a:pt x="7499" y="1938"/>
                      <a:pt x="7541" y="1998"/>
                      <a:pt x="7539" y="2055"/>
                    </a:cubicBezTo>
                    <a:cubicBezTo>
                      <a:pt x="7538" y="2114"/>
                      <a:pt x="7496" y="2169"/>
                      <a:pt x="7424" y="2210"/>
                    </a:cubicBezTo>
                    <a:lnTo>
                      <a:pt x="3772" y="4278"/>
                    </a:lnTo>
                    <a:cubicBezTo>
                      <a:pt x="3688" y="4325"/>
                      <a:pt x="3573" y="4349"/>
                      <a:pt x="3458" y="4349"/>
                    </a:cubicBezTo>
                    <a:cubicBezTo>
                      <a:pt x="3341" y="4349"/>
                      <a:pt x="3223" y="4324"/>
                      <a:pt x="3138" y="4274"/>
                    </a:cubicBezTo>
                    <a:cubicBezTo>
                      <a:pt x="3064" y="4231"/>
                      <a:pt x="3023" y="4177"/>
                      <a:pt x="3024" y="4120"/>
                    </a:cubicBezTo>
                    <a:cubicBezTo>
                      <a:pt x="3024" y="4063"/>
                      <a:pt x="3070" y="4004"/>
                      <a:pt x="3148" y="3960"/>
                    </a:cubicBezTo>
                    <a:lnTo>
                      <a:pt x="5924" y="2387"/>
                    </a:lnTo>
                    <a:lnTo>
                      <a:pt x="3629" y="2600"/>
                    </a:lnTo>
                    <a:cubicBezTo>
                      <a:pt x="3604" y="2601"/>
                      <a:pt x="3581" y="2602"/>
                      <a:pt x="3557" y="2602"/>
                    </a:cubicBezTo>
                    <a:cubicBezTo>
                      <a:pt x="3436" y="2602"/>
                      <a:pt x="3326" y="2577"/>
                      <a:pt x="3241" y="2527"/>
                    </a:cubicBezTo>
                    <a:lnTo>
                      <a:pt x="3229" y="2519"/>
                    </a:lnTo>
                    <a:cubicBezTo>
                      <a:pt x="3174" y="2488"/>
                      <a:pt x="3087" y="2420"/>
                      <a:pt x="3116" y="2325"/>
                    </a:cubicBezTo>
                    <a:lnTo>
                      <a:pt x="3528" y="1018"/>
                    </a:lnTo>
                    <a:lnTo>
                      <a:pt x="829" y="2547"/>
                    </a:lnTo>
                    <a:cubicBezTo>
                      <a:pt x="744" y="2596"/>
                      <a:pt x="630" y="2620"/>
                      <a:pt x="516" y="2620"/>
                    </a:cubicBezTo>
                    <a:cubicBezTo>
                      <a:pt x="399" y="2620"/>
                      <a:pt x="282" y="2594"/>
                      <a:pt x="195" y="2544"/>
                    </a:cubicBezTo>
                    <a:cubicBezTo>
                      <a:pt x="124" y="2501"/>
                      <a:pt x="85" y="2449"/>
                      <a:pt x="85" y="2390"/>
                    </a:cubicBezTo>
                    <a:cubicBezTo>
                      <a:pt x="85" y="2331"/>
                      <a:pt x="129" y="2273"/>
                      <a:pt x="206" y="2228"/>
                    </a:cubicBezTo>
                    <a:lnTo>
                      <a:pt x="3858" y="160"/>
                    </a:lnTo>
                    <a:cubicBezTo>
                      <a:pt x="3944" y="110"/>
                      <a:pt x="4059" y="86"/>
                      <a:pt x="4173" y="86"/>
                    </a:cubicBezTo>
                    <a:close/>
                    <a:moveTo>
                      <a:pt x="4172" y="1"/>
                    </a:moveTo>
                    <a:cubicBezTo>
                      <a:pt x="4044" y="1"/>
                      <a:pt x="3915" y="29"/>
                      <a:pt x="3816" y="84"/>
                    </a:cubicBezTo>
                    <a:lnTo>
                      <a:pt x="164" y="2154"/>
                    </a:lnTo>
                    <a:cubicBezTo>
                      <a:pt x="60" y="2213"/>
                      <a:pt x="0" y="2299"/>
                      <a:pt x="0" y="2387"/>
                    </a:cubicBezTo>
                    <a:cubicBezTo>
                      <a:pt x="0" y="2475"/>
                      <a:pt x="54" y="2555"/>
                      <a:pt x="153" y="2614"/>
                    </a:cubicBezTo>
                    <a:cubicBezTo>
                      <a:pt x="253" y="2673"/>
                      <a:pt x="385" y="2702"/>
                      <a:pt x="517" y="2702"/>
                    </a:cubicBezTo>
                    <a:cubicBezTo>
                      <a:pt x="645" y="2702"/>
                      <a:pt x="773" y="2674"/>
                      <a:pt x="871" y="2619"/>
                    </a:cubicBezTo>
                    <a:lnTo>
                      <a:pt x="3384" y="1195"/>
                    </a:lnTo>
                    <a:lnTo>
                      <a:pt x="3035" y="2300"/>
                    </a:lnTo>
                    <a:cubicBezTo>
                      <a:pt x="3002" y="2409"/>
                      <a:pt x="3058" y="2515"/>
                      <a:pt x="3187" y="2590"/>
                    </a:cubicBezTo>
                    <a:lnTo>
                      <a:pt x="3208" y="2554"/>
                    </a:lnTo>
                    <a:lnTo>
                      <a:pt x="3199" y="2598"/>
                    </a:lnTo>
                    <a:cubicBezTo>
                      <a:pt x="3296" y="2655"/>
                      <a:pt x="3420" y="2685"/>
                      <a:pt x="3556" y="2685"/>
                    </a:cubicBezTo>
                    <a:cubicBezTo>
                      <a:pt x="3582" y="2685"/>
                      <a:pt x="3609" y="2684"/>
                      <a:pt x="3636" y="2682"/>
                    </a:cubicBezTo>
                    <a:lnTo>
                      <a:pt x="5542" y="2507"/>
                    </a:lnTo>
                    <a:lnTo>
                      <a:pt x="5542" y="2507"/>
                    </a:lnTo>
                    <a:lnTo>
                      <a:pt x="3107" y="3886"/>
                    </a:lnTo>
                    <a:cubicBezTo>
                      <a:pt x="3000" y="3947"/>
                      <a:pt x="2941" y="4029"/>
                      <a:pt x="2940" y="4120"/>
                    </a:cubicBezTo>
                    <a:cubicBezTo>
                      <a:pt x="2939" y="4206"/>
                      <a:pt x="2995" y="4287"/>
                      <a:pt x="3095" y="4347"/>
                    </a:cubicBezTo>
                    <a:cubicBezTo>
                      <a:pt x="3192" y="4404"/>
                      <a:pt x="3327" y="4433"/>
                      <a:pt x="3459" y="4433"/>
                    </a:cubicBezTo>
                    <a:cubicBezTo>
                      <a:pt x="3588" y="4433"/>
                      <a:pt x="3716" y="4407"/>
                      <a:pt x="3812" y="4351"/>
                    </a:cubicBezTo>
                    <a:lnTo>
                      <a:pt x="7464" y="2282"/>
                    </a:lnTo>
                    <a:cubicBezTo>
                      <a:pt x="7564" y="2225"/>
                      <a:pt x="7621" y="2145"/>
                      <a:pt x="7624" y="2057"/>
                    </a:cubicBezTo>
                    <a:cubicBezTo>
                      <a:pt x="7625" y="1967"/>
                      <a:pt x="7571" y="1881"/>
                      <a:pt x="7472" y="1818"/>
                    </a:cubicBezTo>
                    <a:lnTo>
                      <a:pt x="7465" y="1814"/>
                    </a:lnTo>
                    <a:cubicBezTo>
                      <a:pt x="7367" y="1758"/>
                      <a:pt x="7243" y="1728"/>
                      <a:pt x="7108" y="1728"/>
                    </a:cubicBezTo>
                    <a:cubicBezTo>
                      <a:pt x="7082" y="1728"/>
                      <a:pt x="7055" y="1729"/>
                      <a:pt x="7028" y="1731"/>
                    </a:cubicBezTo>
                    <a:lnTo>
                      <a:pt x="4190" y="1992"/>
                    </a:lnTo>
                    <a:lnTo>
                      <a:pt x="4686" y="384"/>
                    </a:lnTo>
                    <a:cubicBezTo>
                      <a:pt x="4723" y="282"/>
                      <a:pt x="4669" y="169"/>
                      <a:pt x="4546" y="96"/>
                    </a:cubicBezTo>
                    <a:lnTo>
                      <a:pt x="4528" y="87"/>
                    </a:lnTo>
                    <a:cubicBezTo>
                      <a:pt x="4431" y="29"/>
                      <a:pt x="4302" y="1"/>
                      <a:pt x="41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1" name="Google Shape;2671;p77">
                <a:extLst>
                  <a:ext uri="{FF2B5EF4-FFF2-40B4-BE49-F238E27FC236}">
                    <a16:creationId xmlns:a16="http://schemas.microsoft.com/office/drawing/2014/main" id="{710FA2C2-F6B4-8B7A-6C5F-F59AF49BC1A3}"/>
                  </a:ext>
                </a:extLst>
              </p:cNvPr>
              <p:cNvSpPr/>
              <p:nvPr/>
            </p:nvSpPr>
            <p:spPr>
              <a:xfrm>
                <a:off x="2478796" y="2536038"/>
                <a:ext cx="198553" cy="111848"/>
              </a:xfrm>
              <a:custGeom>
                <a:avLst/>
                <a:gdLst/>
                <a:ahLst/>
                <a:cxnLst/>
                <a:rect l="l" t="t" r="r" b="b"/>
                <a:pathLst>
                  <a:path w="6041" h="3403" extrusionOk="0">
                    <a:moveTo>
                      <a:pt x="4565" y="820"/>
                    </a:moveTo>
                    <a:lnTo>
                      <a:pt x="3720" y="1859"/>
                    </a:lnTo>
                    <a:lnTo>
                      <a:pt x="2748" y="1287"/>
                    </a:lnTo>
                    <a:lnTo>
                      <a:pt x="4565" y="820"/>
                    </a:lnTo>
                    <a:close/>
                    <a:moveTo>
                      <a:pt x="5512" y="0"/>
                    </a:moveTo>
                    <a:cubicBezTo>
                      <a:pt x="5449" y="0"/>
                      <a:pt x="5386" y="7"/>
                      <a:pt x="5325" y="22"/>
                    </a:cubicBezTo>
                    <a:lnTo>
                      <a:pt x="354" y="1308"/>
                    </a:lnTo>
                    <a:cubicBezTo>
                      <a:pt x="115" y="1374"/>
                      <a:pt x="0" y="1536"/>
                      <a:pt x="106" y="1676"/>
                    </a:cubicBezTo>
                    <a:cubicBezTo>
                      <a:pt x="133" y="1708"/>
                      <a:pt x="166" y="1734"/>
                      <a:pt x="202" y="1755"/>
                    </a:cubicBezTo>
                    <a:cubicBezTo>
                      <a:pt x="291" y="1807"/>
                      <a:pt x="414" y="1837"/>
                      <a:pt x="542" y="1837"/>
                    </a:cubicBezTo>
                    <a:cubicBezTo>
                      <a:pt x="604" y="1837"/>
                      <a:pt x="668" y="1830"/>
                      <a:pt x="729" y="1816"/>
                    </a:cubicBezTo>
                    <a:lnTo>
                      <a:pt x="1828" y="1532"/>
                    </a:lnTo>
                    <a:lnTo>
                      <a:pt x="3284" y="2390"/>
                    </a:lnTo>
                    <a:lnTo>
                      <a:pt x="2773" y="3019"/>
                    </a:lnTo>
                    <a:cubicBezTo>
                      <a:pt x="2685" y="3124"/>
                      <a:pt x="2730" y="3243"/>
                      <a:pt x="2862" y="3321"/>
                    </a:cubicBezTo>
                    <a:cubicBezTo>
                      <a:pt x="2903" y="3345"/>
                      <a:pt x="2948" y="3365"/>
                      <a:pt x="2995" y="3378"/>
                    </a:cubicBezTo>
                    <a:cubicBezTo>
                      <a:pt x="3058" y="3395"/>
                      <a:pt x="3125" y="3402"/>
                      <a:pt x="3191" y="3402"/>
                    </a:cubicBezTo>
                    <a:cubicBezTo>
                      <a:pt x="3374" y="3402"/>
                      <a:pt x="3550" y="3342"/>
                      <a:pt x="3638" y="3241"/>
                    </a:cubicBezTo>
                    <a:lnTo>
                      <a:pt x="5959" y="397"/>
                    </a:lnTo>
                    <a:cubicBezTo>
                      <a:pt x="6041" y="287"/>
                      <a:pt x="6002" y="164"/>
                      <a:pt x="5859" y="87"/>
                    </a:cubicBezTo>
                    <a:cubicBezTo>
                      <a:pt x="5773" y="31"/>
                      <a:pt x="5645" y="0"/>
                      <a:pt x="55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2" name="Google Shape;2672;p77">
                <a:extLst>
                  <a:ext uri="{FF2B5EF4-FFF2-40B4-BE49-F238E27FC236}">
                    <a16:creationId xmlns:a16="http://schemas.microsoft.com/office/drawing/2014/main" id="{96D07BDC-AD4D-BB76-52BC-B1136D4B7ABF}"/>
                  </a:ext>
                </a:extLst>
              </p:cNvPr>
              <p:cNvSpPr/>
              <p:nvPr/>
            </p:nvSpPr>
            <p:spPr>
              <a:xfrm>
                <a:off x="2479223" y="2534691"/>
                <a:ext cx="198520" cy="114576"/>
              </a:xfrm>
              <a:custGeom>
                <a:avLst/>
                <a:gdLst/>
                <a:ahLst/>
                <a:cxnLst/>
                <a:rect l="l" t="t" r="r" b="b"/>
                <a:pathLst>
                  <a:path w="6040" h="3486" extrusionOk="0">
                    <a:moveTo>
                      <a:pt x="4438" y="934"/>
                    </a:moveTo>
                    <a:lnTo>
                      <a:pt x="3696" y="1846"/>
                    </a:lnTo>
                    <a:lnTo>
                      <a:pt x="2845" y="1344"/>
                    </a:lnTo>
                    <a:lnTo>
                      <a:pt x="4438" y="934"/>
                    </a:lnTo>
                    <a:close/>
                    <a:moveTo>
                      <a:pt x="4665" y="788"/>
                    </a:moveTo>
                    <a:lnTo>
                      <a:pt x="2626" y="1313"/>
                    </a:lnTo>
                    <a:lnTo>
                      <a:pt x="3716" y="1954"/>
                    </a:lnTo>
                    <a:lnTo>
                      <a:pt x="4665" y="788"/>
                    </a:lnTo>
                    <a:close/>
                    <a:moveTo>
                      <a:pt x="5501" y="85"/>
                    </a:moveTo>
                    <a:cubicBezTo>
                      <a:pt x="5624" y="85"/>
                      <a:pt x="5743" y="113"/>
                      <a:pt x="5824" y="164"/>
                    </a:cubicBezTo>
                    <a:lnTo>
                      <a:pt x="5826" y="166"/>
                    </a:lnTo>
                    <a:cubicBezTo>
                      <a:pt x="5891" y="201"/>
                      <a:pt x="5934" y="248"/>
                      <a:pt x="5945" y="296"/>
                    </a:cubicBezTo>
                    <a:cubicBezTo>
                      <a:pt x="5952" y="337"/>
                      <a:pt x="5941" y="379"/>
                      <a:pt x="5913" y="412"/>
                    </a:cubicBezTo>
                    <a:lnTo>
                      <a:pt x="3593" y="3255"/>
                    </a:lnTo>
                    <a:cubicBezTo>
                      <a:pt x="3512" y="3347"/>
                      <a:pt x="3347" y="3401"/>
                      <a:pt x="3177" y="3401"/>
                    </a:cubicBezTo>
                    <a:cubicBezTo>
                      <a:pt x="3114" y="3401"/>
                      <a:pt x="3051" y="3394"/>
                      <a:pt x="2992" y="3379"/>
                    </a:cubicBezTo>
                    <a:cubicBezTo>
                      <a:pt x="2949" y="3367"/>
                      <a:pt x="2909" y="3349"/>
                      <a:pt x="2871" y="3327"/>
                    </a:cubicBezTo>
                    <a:cubicBezTo>
                      <a:pt x="2807" y="3289"/>
                      <a:pt x="2767" y="3242"/>
                      <a:pt x="2759" y="3193"/>
                    </a:cubicBezTo>
                    <a:cubicBezTo>
                      <a:pt x="2754" y="3153"/>
                      <a:pt x="2765" y="3114"/>
                      <a:pt x="2793" y="3087"/>
                    </a:cubicBezTo>
                    <a:lnTo>
                      <a:pt x="3334" y="2419"/>
                    </a:lnTo>
                    <a:lnTo>
                      <a:pt x="1822" y="1529"/>
                    </a:lnTo>
                    <a:lnTo>
                      <a:pt x="707" y="1818"/>
                    </a:lnTo>
                    <a:cubicBezTo>
                      <a:pt x="649" y="1832"/>
                      <a:pt x="589" y="1838"/>
                      <a:pt x="530" y="1838"/>
                    </a:cubicBezTo>
                    <a:cubicBezTo>
                      <a:pt x="410" y="1838"/>
                      <a:pt x="295" y="1811"/>
                      <a:pt x="210" y="1762"/>
                    </a:cubicBezTo>
                    <a:cubicBezTo>
                      <a:pt x="179" y="1744"/>
                      <a:pt x="151" y="1721"/>
                      <a:pt x="126" y="1694"/>
                    </a:cubicBezTo>
                    <a:cubicBezTo>
                      <a:pt x="98" y="1660"/>
                      <a:pt x="89" y="1613"/>
                      <a:pt x="103" y="1570"/>
                    </a:cubicBezTo>
                    <a:cubicBezTo>
                      <a:pt x="128" y="1494"/>
                      <a:pt x="222" y="1427"/>
                      <a:pt x="352" y="1391"/>
                    </a:cubicBezTo>
                    <a:lnTo>
                      <a:pt x="5321" y="106"/>
                    </a:lnTo>
                    <a:cubicBezTo>
                      <a:pt x="5379" y="92"/>
                      <a:pt x="5441" y="85"/>
                      <a:pt x="5501" y="85"/>
                    </a:cubicBezTo>
                    <a:close/>
                    <a:moveTo>
                      <a:pt x="5497" y="0"/>
                    </a:moveTo>
                    <a:cubicBezTo>
                      <a:pt x="5431" y="0"/>
                      <a:pt x="5363" y="7"/>
                      <a:pt x="5300" y="22"/>
                    </a:cubicBezTo>
                    <a:lnTo>
                      <a:pt x="330" y="1309"/>
                    </a:lnTo>
                    <a:cubicBezTo>
                      <a:pt x="169" y="1353"/>
                      <a:pt x="57" y="1438"/>
                      <a:pt x="22" y="1542"/>
                    </a:cubicBezTo>
                    <a:cubicBezTo>
                      <a:pt x="0" y="1609"/>
                      <a:pt x="12" y="1680"/>
                      <a:pt x="61" y="1745"/>
                    </a:cubicBezTo>
                    <a:cubicBezTo>
                      <a:pt x="91" y="1780"/>
                      <a:pt x="126" y="1809"/>
                      <a:pt x="167" y="1832"/>
                    </a:cubicBezTo>
                    <a:cubicBezTo>
                      <a:pt x="264" y="1890"/>
                      <a:pt x="395" y="1920"/>
                      <a:pt x="529" y="1920"/>
                    </a:cubicBezTo>
                    <a:cubicBezTo>
                      <a:pt x="596" y="1920"/>
                      <a:pt x="663" y="1912"/>
                      <a:pt x="728" y="1897"/>
                    </a:cubicBezTo>
                    <a:lnTo>
                      <a:pt x="1809" y="1619"/>
                    </a:lnTo>
                    <a:lnTo>
                      <a:pt x="3207" y="2443"/>
                    </a:lnTo>
                    <a:lnTo>
                      <a:pt x="2728" y="3032"/>
                    </a:lnTo>
                    <a:cubicBezTo>
                      <a:pt x="2685" y="3079"/>
                      <a:pt x="2665" y="3143"/>
                      <a:pt x="2676" y="3207"/>
                    </a:cubicBezTo>
                    <a:cubicBezTo>
                      <a:pt x="2687" y="3280"/>
                      <a:pt x="2742" y="3347"/>
                      <a:pt x="2828" y="3398"/>
                    </a:cubicBezTo>
                    <a:cubicBezTo>
                      <a:pt x="2872" y="3424"/>
                      <a:pt x="2920" y="3445"/>
                      <a:pt x="2971" y="3459"/>
                    </a:cubicBezTo>
                    <a:cubicBezTo>
                      <a:pt x="3039" y="3476"/>
                      <a:pt x="3108" y="3485"/>
                      <a:pt x="3177" y="3485"/>
                    </a:cubicBezTo>
                    <a:cubicBezTo>
                      <a:pt x="3371" y="3485"/>
                      <a:pt x="3560" y="3420"/>
                      <a:pt x="3657" y="3310"/>
                    </a:cubicBezTo>
                    <a:lnTo>
                      <a:pt x="5980" y="462"/>
                    </a:lnTo>
                    <a:cubicBezTo>
                      <a:pt x="6023" y="412"/>
                      <a:pt x="6040" y="344"/>
                      <a:pt x="6027" y="278"/>
                    </a:cubicBezTo>
                    <a:cubicBezTo>
                      <a:pt x="6010" y="203"/>
                      <a:pt x="5955" y="140"/>
                      <a:pt x="5868" y="91"/>
                    </a:cubicBezTo>
                    <a:cubicBezTo>
                      <a:pt x="5774" y="32"/>
                      <a:pt x="5637" y="0"/>
                      <a:pt x="549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3" name="Google Shape;2673;p77">
                <a:extLst>
                  <a:ext uri="{FF2B5EF4-FFF2-40B4-BE49-F238E27FC236}">
                    <a16:creationId xmlns:a16="http://schemas.microsoft.com/office/drawing/2014/main" id="{97BAFA75-093E-09C5-C89B-AFACCF66859F}"/>
                  </a:ext>
                </a:extLst>
              </p:cNvPr>
              <p:cNvSpPr/>
              <p:nvPr/>
            </p:nvSpPr>
            <p:spPr>
              <a:xfrm>
                <a:off x="2626568" y="2572225"/>
                <a:ext cx="196482" cy="110829"/>
              </a:xfrm>
              <a:custGeom>
                <a:avLst/>
                <a:gdLst/>
                <a:ahLst/>
                <a:cxnLst/>
                <a:rect l="l" t="t" r="r" b="b"/>
                <a:pathLst>
                  <a:path w="5978" h="3372" extrusionOk="0">
                    <a:moveTo>
                      <a:pt x="2904" y="1"/>
                    </a:moveTo>
                    <a:cubicBezTo>
                      <a:pt x="2785" y="1"/>
                      <a:pt x="2664" y="28"/>
                      <a:pt x="2568" y="82"/>
                    </a:cubicBezTo>
                    <a:cubicBezTo>
                      <a:pt x="2383" y="188"/>
                      <a:pt x="2366" y="363"/>
                      <a:pt x="2553" y="473"/>
                    </a:cubicBezTo>
                    <a:lnTo>
                      <a:pt x="3499" y="1030"/>
                    </a:lnTo>
                    <a:lnTo>
                      <a:pt x="194" y="2902"/>
                    </a:lnTo>
                    <a:cubicBezTo>
                      <a:pt x="1" y="3011"/>
                      <a:pt x="2" y="3183"/>
                      <a:pt x="182" y="3290"/>
                    </a:cubicBezTo>
                    <a:cubicBezTo>
                      <a:pt x="275" y="3344"/>
                      <a:pt x="395" y="3371"/>
                      <a:pt x="516" y="3371"/>
                    </a:cubicBezTo>
                    <a:cubicBezTo>
                      <a:pt x="636" y="3371"/>
                      <a:pt x="756" y="3344"/>
                      <a:pt x="852" y="3290"/>
                    </a:cubicBezTo>
                    <a:lnTo>
                      <a:pt x="4158" y="1418"/>
                    </a:lnTo>
                    <a:lnTo>
                      <a:pt x="5111" y="1979"/>
                    </a:lnTo>
                    <a:cubicBezTo>
                      <a:pt x="5199" y="2031"/>
                      <a:pt x="5320" y="2057"/>
                      <a:pt x="5442" y="2057"/>
                    </a:cubicBezTo>
                    <a:cubicBezTo>
                      <a:pt x="5567" y="2057"/>
                      <a:pt x="5693" y="2030"/>
                      <a:pt x="5787" y="1976"/>
                    </a:cubicBezTo>
                    <a:cubicBezTo>
                      <a:pt x="5978" y="1868"/>
                      <a:pt x="5977" y="1695"/>
                      <a:pt x="5797" y="1590"/>
                    </a:cubicBezTo>
                    <a:lnTo>
                      <a:pt x="3239" y="83"/>
                    </a:lnTo>
                    <a:cubicBezTo>
                      <a:pt x="3146" y="28"/>
                      <a:pt x="3025" y="1"/>
                      <a:pt x="29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4" name="Google Shape;2674;p77">
                <a:extLst>
                  <a:ext uri="{FF2B5EF4-FFF2-40B4-BE49-F238E27FC236}">
                    <a16:creationId xmlns:a16="http://schemas.microsoft.com/office/drawing/2014/main" id="{615CBAA6-2C72-E396-EADA-9E48AF8B86C5}"/>
                  </a:ext>
                </a:extLst>
              </p:cNvPr>
              <p:cNvSpPr/>
              <p:nvPr/>
            </p:nvSpPr>
            <p:spPr>
              <a:xfrm>
                <a:off x="2626699" y="2570812"/>
                <a:ext cx="196219" cy="113656"/>
              </a:xfrm>
              <a:custGeom>
                <a:avLst/>
                <a:gdLst/>
                <a:ahLst/>
                <a:cxnLst/>
                <a:rect l="l" t="t" r="r" b="b"/>
                <a:pathLst>
                  <a:path w="5970" h="3458" extrusionOk="0">
                    <a:moveTo>
                      <a:pt x="2885" y="86"/>
                    </a:moveTo>
                    <a:cubicBezTo>
                      <a:pt x="2890" y="86"/>
                      <a:pt x="2895" y="86"/>
                      <a:pt x="2900" y="86"/>
                    </a:cubicBezTo>
                    <a:cubicBezTo>
                      <a:pt x="3013" y="86"/>
                      <a:pt x="3127" y="111"/>
                      <a:pt x="3214" y="162"/>
                    </a:cubicBezTo>
                    <a:lnTo>
                      <a:pt x="5772" y="1668"/>
                    </a:lnTo>
                    <a:cubicBezTo>
                      <a:pt x="5846" y="1712"/>
                      <a:pt x="5887" y="1765"/>
                      <a:pt x="5885" y="1823"/>
                    </a:cubicBezTo>
                    <a:cubicBezTo>
                      <a:pt x="5885" y="1881"/>
                      <a:pt x="5841" y="1937"/>
                      <a:pt x="5762" y="1983"/>
                    </a:cubicBezTo>
                    <a:cubicBezTo>
                      <a:pt x="5674" y="2032"/>
                      <a:pt x="5556" y="2057"/>
                      <a:pt x="5438" y="2057"/>
                    </a:cubicBezTo>
                    <a:cubicBezTo>
                      <a:pt x="5324" y="2057"/>
                      <a:pt x="5210" y="2033"/>
                      <a:pt x="5129" y="1985"/>
                    </a:cubicBezTo>
                    <a:lnTo>
                      <a:pt x="4155" y="1411"/>
                    </a:lnTo>
                    <a:lnTo>
                      <a:pt x="828" y="3296"/>
                    </a:lnTo>
                    <a:cubicBezTo>
                      <a:pt x="738" y="3347"/>
                      <a:pt x="625" y="3373"/>
                      <a:pt x="512" y="3373"/>
                    </a:cubicBezTo>
                    <a:cubicBezTo>
                      <a:pt x="399" y="3373"/>
                      <a:pt x="287" y="3347"/>
                      <a:pt x="200" y="3296"/>
                    </a:cubicBezTo>
                    <a:cubicBezTo>
                      <a:pt x="126" y="3254"/>
                      <a:pt x="85" y="3200"/>
                      <a:pt x="87" y="3142"/>
                    </a:cubicBezTo>
                    <a:cubicBezTo>
                      <a:pt x="87" y="3084"/>
                      <a:pt x="131" y="3027"/>
                      <a:pt x="210" y="2981"/>
                    </a:cubicBezTo>
                    <a:lnTo>
                      <a:pt x="3578" y="1073"/>
                    </a:lnTo>
                    <a:lnTo>
                      <a:pt x="2569" y="479"/>
                    </a:lnTo>
                    <a:cubicBezTo>
                      <a:pt x="2498" y="436"/>
                      <a:pt x="2459" y="383"/>
                      <a:pt x="2459" y="327"/>
                    </a:cubicBezTo>
                    <a:cubicBezTo>
                      <a:pt x="2459" y="267"/>
                      <a:pt x="2506" y="207"/>
                      <a:pt x="2585" y="162"/>
                    </a:cubicBezTo>
                    <a:cubicBezTo>
                      <a:pt x="2678" y="112"/>
                      <a:pt x="2781" y="86"/>
                      <a:pt x="2885" y="86"/>
                    </a:cubicBezTo>
                    <a:close/>
                    <a:moveTo>
                      <a:pt x="2900" y="0"/>
                    </a:moveTo>
                    <a:cubicBezTo>
                      <a:pt x="2774" y="0"/>
                      <a:pt x="2646" y="29"/>
                      <a:pt x="2543" y="87"/>
                    </a:cubicBezTo>
                    <a:cubicBezTo>
                      <a:pt x="2437" y="148"/>
                      <a:pt x="2374" y="234"/>
                      <a:pt x="2374" y="326"/>
                    </a:cubicBezTo>
                    <a:cubicBezTo>
                      <a:pt x="2374" y="413"/>
                      <a:pt x="2428" y="492"/>
                      <a:pt x="2526" y="551"/>
                    </a:cubicBezTo>
                    <a:lnTo>
                      <a:pt x="3410" y="1072"/>
                    </a:lnTo>
                    <a:lnTo>
                      <a:pt x="167" y="2909"/>
                    </a:lnTo>
                    <a:cubicBezTo>
                      <a:pt x="62" y="2968"/>
                      <a:pt x="2" y="3053"/>
                      <a:pt x="2" y="3142"/>
                    </a:cubicBezTo>
                    <a:cubicBezTo>
                      <a:pt x="1" y="3229"/>
                      <a:pt x="57" y="3309"/>
                      <a:pt x="157" y="3369"/>
                    </a:cubicBezTo>
                    <a:cubicBezTo>
                      <a:pt x="257" y="3428"/>
                      <a:pt x="384" y="3458"/>
                      <a:pt x="512" y="3458"/>
                    </a:cubicBezTo>
                    <a:cubicBezTo>
                      <a:pt x="515" y="3458"/>
                      <a:pt x="517" y="3458"/>
                      <a:pt x="520" y="3458"/>
                    </a:cubicBezTo>
                    <a:cubicBezTo>
                      <a:pt x="641" y="3458"/>
                      <a:pt x="761" y="3427"/>
                      <a:pt x="869" y="3369"/>
                    </a:cubicBezTo>
                    <a:lnTo>
                      <a:pt x="4154" y="1509"/>
                    </a:lnTo>
                    <a:lnTo>
                      <a:pt x="5085" y="2057"/>
                    </a:lnTo>
                    <a:cubicBezTo>
                      <a:pt x="5179" y="2113"/>
                      <a:pt x="5308" y="2140"/>
                      <a:pt x="5438" y="2140"/>
                    </a:cubicBezTo>
                    <a:cubicBezTo>
                      <a:pt x="5570" y="2140"/>
                      <a:pt x="5703" y="2112"/>
                      <a:pt x="5803" y="2056"/>
                    </a:cubicBezTo>
                    <a:cubicBezTo>
                      <a:pt x="5910" y="1995"/>
                      <a:pt x="5969" y="1911"/>
                      <a:pt x="5969" y="1823"/>
                    </a:cubicBezTo>
                    <a:cubicBezTo>
                      <a:pt x="5970" y="1735"/>
                      <a:pt x="5915" y="1655"/>
                      <a:pt x="5815" y="1595"/>
                    </a:cubicBezTo>
                    <a:lnTo>
                      <a:pt x="3257" y="89"/>
                    </a:lnTo>
                    <a:cubicBezTo>
                      <a:pt x="3156" y="30"/>
                      <a:pt x="3029" y="0"/>
                      <a:pt x="290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5" name="Google Shape;2675;p77">
                <a:extLst>
                  <a:ext uri="{FF2B5EF4-FFF2-40B4-BE49-F238E27FC236}">
                    <a16:creationId xmlns:a16="http://schemas.microsoft.com/office/drawing/2014/main" id="{08B55128-5FBB-FA05-2608-DB6FE8826226}"/>
                  </a:ext>
                </a:extLst>
              </p:cNvPr>
              <p:cNvSpPr/>
              <p:nvPr/>
            </p:nvSpPr>
            <p:spPr>
              <a:xfrm>
                <a:off x="2722771" y="2653638"/>
                <a:ext cx="227542" cy="129104"/>
              </a:xfrm>
              <a:custGeom>
                <a:avLst/>
                <a:gdLst/>
                <a:ahLst/>
                <a:cxnLst/>
                <a:rect l="l" t="t" r="r" b="b"/>
                <a:pathLst>
                  <a:path w="6923" h="3928" extrusionOk="0">
                    <a:moveTo>
                      <a:pt x="4186" y="1"/>
                    </a:moveTo>
                    <a:cubicBezTo>
                      <a:pt x="4066" y="1"/>
                      <a:pt x="3945" y="28"/>
                      <a:pt x="3849" y="83"/>
                    </a:cubicBezTo>
                    <a:lnTo>
                      <a:pt x="197" y="2151"/>
                    </a:lnTo>
                    <a:cubicBezTo>
                      <a:pt x="6" y="2259"/>
                      <a:pt x="1" y="2429"/>
                      <a:pt x="187" y="2538"/>
                    </a:cubicBezTo>
                    <a:cubicBezTo>
                      <a:pt x="281" y="2594"/>
                      <a:pt x="405" y="2622"/>
                      <a:pt x="529" y="2622"/>
                    </a:cubicBezTo>
                    <a:cubicBezTo>
                      <a:pt x="648" y="2622"/>
                      <a:pt x="768" y="2596"/>
                      <a:pt x="862" y="2543"/>
                    </a:cubicBezTo>
                    <a:lnTo>
                      <a:pt x="2348" y="1701"/>
                    </a:lnTo>
                    <a:lnTo>
                      <a:pt x="3900" y="2615"/>
                    </a:lnTo>
                    <a:lnTo>
                      <a:pt x="2414" y="3456"/>
                    </a:lnTo>
                    <a:cubicBezTo>
                      <a:pt x="2222" y="3565"/>
                      <a:pt x="2216" y="3734"/>
                      <a:pt x="2403" y="3844"/>
                    </a:cubicBezTo>
                    <a:cubicBezTo>
                      <a:pt x="2497" y="3899"/>
                      <a:pt x="2621" y="3928"/>
                      <a:pt x="2745" y="3928"/>
                    </a:cubicBezTo>
                    <a:cubicBezTo>
                      <a:pt x="2865" y="3928"/>
                      <a:pt x="2985" y="3901"/>
                      <a:pt x="3080" y="3848"/>
                    </a:cubicBezTo>
                    <a:lnTo>
                      <a:pt x="6730" y="1779"/>
                    </a:lnTo>
                    <a:cubicBezTo>
                      <a:pt x="6923" y="1671"/>
                      <a:pt x="6921" y="1498"/>
                      <a:pt x="6737" y="1388"/>
                    </a:cubicBezTo>
                    <a:cubicBezTo>
                      <a:pt x="6643" y="1334"/>
                      <a:pt x="6523" y="1306"/>
                      <a:pt x="6403" y="1306"/>
                    </a:cubicBezTo>
                    <a:cubicBezTo>
                      <a:pt x="6283" y="1306"/>
                      <a:pt x="6162" y="1333"/>
                      <a:pt x="6066" y="1387"/>
                    </a:cubicBezTo>
                    <a:lnTo>
                      <a:pt x="4581" y="2229"/>
                    </a:lnTo>
                    <a:lnTo>
                      <a:pt x="3029" y="1315"/>
                    </a:lnTo>
                    <a:lnTo>
                      <a:pt x="4514" y="474"/>
                    </a:lnTo>
                    <a:cubicBezTo>
                      <a:pt x="4706" y="365"/>
                      <a:pt x="4706" y="193"/>
                      <a:pt x="4519" y="84"/>
                    </a:cubicBezTo>
                    <a:cubicBezTo>
                      <a:pt x="4426" y="28"/>
                      <a:pt x="4306" y="1"/>
                      <a:pt x="41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6" name="Google Shape;2676;p77">
                <a:extLst>
                  <a:ext uri="{FF2B5EF4-FFF2-40B4-BE49-F238E27FC236}">
                    <a16:creationId xmlns:a16="http://schemas.microsoft.com/office/drawing/2014/main" id="{4BD4AA18-7798-A23B-B226-5C1A5E411B9D}"/>
                  </a:ext>
                </a:extLst>
              </p:cNvPr>
              <p:cNvSpPr/>
              <p:nvPr/>
            </p:nvSpPr>
            <p:spPr>
              <a:xfrm>
                <a:off x="2723001" y="2652258"/>
                <a:ext cx="227147" cy="131864"/>
              </a:xfrm>
              <a:custGeom>
                <a:avLst/>
                <a:gdLst/>
                <a:ahLst/>
                <a:cxnLst/>
                <a:rect l="l" t="t" r="r" b="b"/>
                <a:pathLst>
                  <a:path w="6911" h="4012" extrusionOk="0">
                    <a:moveTo>
                      <a:pt x="4180" y="85"/>
                    </a:moveTo>
                    <a:cubicBezTo>
                      <a:pt x="4293" y="85"/>
                      <a:pt x="4405" y="110"/>
                      <a:pt x="4492" y="161"/>
                    </a:cubicBezTo>
                    <a:cubicBezTo>
                      <a:pt x="4567" y="207"/>
                      <a:pt x="4610" y="263"/>
                      <a:pt x="4609" y="320"/>
                    </a:cubicBezTo>
                    <a:cubicBezTo>
                      <a:pt x="4609" y="378"/>
                      <a:pt x="4566" y="434"/>
                      <a:pt x="4486" y="479"/>
                    </a:cubicBezTo>
                    <a:lnTo>
                      <a:pt x="2937" y="1356"/>
                    </a:lnTo>
                    <a:lnTo>
                      <a:pt x="4574" y="2320"/>
                    </a:lnTo>
                    <a:lnTo>
                      <a:pt x="6080" y="1466"/>
                    </a:lnTo>
                    <a:cubicBezTo>
                      <a:pt x="6168" y="1415"/>
                      <a:pt x="6281" y="1390"/>
                      <a:pt x="6393" y="1390"/>
                    </a:cubicBezTo>
                    <a:cubicBezTo>
                      <a:pt x="6507" y="1390"/>
                      <a:pt x="6620" y="1416"/>
                      <a:pt x="6707" y="1467"/>
                    </a:cubicBezTo>
                    <a:cubicBezTo>
                      <a:pt x="6784" y="1512"/>
                      <a:pt x="6827" y="1568"/>
                      <a:pt x="6826" y="1626"/>
                    </a:cubicBezTo>
                    <a:cubicBezTo>
                      <a:pt x="6826" y="1683"/>
                      <a:pt x="6782" y="1739"/>
                      <a:pt x="6703" y="1784"/>
                    </a:cubicBezTo>
                    <a:lnTo>
                      <a:pt x="3052" y="3853"/>
                    </a:lnTo>
                    <a:cubicBezTo>
                      <a:pt x="2965" y="3902"/>
                      <a:pt x="2852" y="3927"/>
                      <a:pt x="2739" y="3927"/>
                    </a:cubicBezTo>
                    <a:cubicBezTo>
                      <a:pt x="2622" y="3927"/>
                      <a:pt x="2505" y="3901"/>
                      <a:pt x="2416" y="3849"/>
                    </a:cubicBezTo>
                    <a:cubicBezTo>
                      <a:pt x="2342" y="3805"/>
                      <a:pt x="2302" y="3750"/>
                      <a:pt x="2302" y="3694"/>
                    </a:cubicBezTo>
                    <a:cubicBezTo>
                      <a:pt x="2302" y="3637"/>
                      <a:pt x="2346" y="3581"/>
                      <a:pt x="2427" y="3536"/>
                    </a:cubicBezTo>
                    <a:lnTo>
                      <a:pt x="3976" y="2657"/>
                    </a:lnTo>
                    <a:lnTo>
                      <a:pt x="2341" y="1695"/>
                    </a:lnTo>
                    <a:lnTo>
                      <a:pt x="835" y="2547"/>
                    </a:lnTo>
                    <a:cubicBezTo>
                      <a:pt x="747" y="2597"/>
                      <a:pt x="634" y="2622"/>
                      <a:pt x="521" y="2622"/>
                    </a:cubicBezTo>
                    <a:cubicBezTo>
                      <a:pt x="404" y="2622"/>
                      <a:pt x="288" y="2596"/>
                      <a:pt x="201" y="2543"/>
                    </a:cubicBezTo>
                    <a:cubicBezTo>
                      <a:pt x="126" y="2499"/>
                      <a:pt x="85" y="2445"/>
                      <a:pt x="85" y="2390"/>
                    </a:cubicBezTo>
                    <a:cubicBezTo>
                      <a:pt x="86" y="2333"/>
                      <a:pt x="130" y="2275"/>
                      <a:pt x="211" y="2230"/>
                    </a:cubicBezTo>
                    <a:lnTo>
                      <a:pt x="3863" y="161"/>
                    </a:lnTo>
                    <a:cubicBezTo>
                      <a:pt x="3953" y="110"/>
                      <a:pt x="4067" y="85"/>
                      <a:pt x="4180" y="85"/>
                    </a:cubicBezTo>
                    <a:close/>
                    <a:moveTo>
                      <a:pt x="4178" y="0"/>
                    </a:moveTo>
                    <a:cubicBezTo>
                      <a:pt x="4051" y="0"/>
                      <a:pt x="3924" y="30"/>
                      <a:pt x="3821" y="88"/>
                    </a:cubicBezTo>
                    <a:lnTo>
                      <a:pt x="169" y="2157"/>
                    </a:lnTo>
                    <a:cubicBezTo>
                      <a:pt x="61" y="2218"/>
                      <a:pt x="1" y="2301"/>
                      <a:pt x="1" y="2389"/>
                    </a:cubicBezTo>
                    <a:cubicBezTo>
                      <a:pt x="0" y="2476"/>
                      <a:pt x="56" y="2556"/>
                      <a:pt x="158" y="2616"/>
                    </a:cubicBezTo>
                    <a:cubicBezTo>
                      <a:pt x="260" y="2676"/>
                      <a:pt x="391" y="2706"/>
                      <a:pt x="522" y="2706"/>
                    </a:cubicBezTo>
                    <a:cubicBezTo>
                      <a:pt x="650" y="2706"/>
                      <a:pt x="776" y="2678"/>
                      <a:pt x="876" y="2622"/>
                    </a:cubicBezTo>
                    <a:lnTo>
                      <a:pt x="2341" y="1792"/>
                    </a:lnTo>
                    <a:lnTo>
                      <a:pt x="3808" y="2655"/>
                    </a:lnTo>
                    <a:lnTo>
                      <a:pt x="2386" y="3461"/>
                    </a:lnTo>
                    <a:cubicBezTo>
                      <a:pt x="2278" y="3522"/>
                      <a:pt x="2218" y="3607"/>
                      <a:pt x="2217" y="3694"/>
                    </a:cubicBezTo>
                    <a:cubicBezTo>
                      <a:pt x="2217" y="3782"/>
                      <a:pt x="2273" y="3862"/>
                      <a:pt x="2375" y="3922"/>
                    </a:cubicBezTo>
                    <a:cubicBezTo>
                      <a:pt x="2476" y="3982"/>
                      <a:pt x="2608" y="4012"/>
                      <a:pt x="2739" y="4012"/>
                    </a:cubicBezTo>
                    <a:cubicBezTo>
                      <a:pt x="2866" y="4012"/>
                      <a:pt x="2993" y="3983"/>
                      <a:pt x="3092" y="3926"/>
                    </a:cubicBezTo>
                    <a:lnTo>
                      <a:pt x="6744" y="1857"/>
                    </a:lnTo>
                    <a:cubicBezTo>
                      <a:pt x="6851" y="1797"/>
                      <a:pt x="6909" y="1714"/>
                      <a:pt x="6909" y="1626"/>
                    </a:cubicBezTo>
                    <a:cubicBezTo>
                      <a:pt x="6910" y="1537"/>
                      <a:pt x="6853" y="1455"/>
                      <a:pt x="6750" y="1394"/>
                    </a:cubicBezTo>
                    <a:cubicBezTo>
                      <a:pt x="6650" y="1335"/>
                      <a:pt x="6522" y="1305"/>
                      <a:pt x="6394" y="1305"/>
                    </a:cubicBezTo>
                    <a:cubicBezTo>
                      <a:pt x="6268" y="1305"/>
                      <a:pt x="6141" y="1334"/>
                      <a:pt x="6038" y="1393"/>
                    </a:cubicBezTo>
                    <a:lnTo>
                      <a:pt x="4574" y="2222"/>
                    </a:lnTo>
                    <a:lnTo>
                      <a:pt x="3105" y="1357"/>
                    </a:lnTo>
                    <a:lnTo>
                      <a:pt x="4528" y="553"/>
                    </a:lnTo>
                    <a:cubicBezTo>
                      <a:pt x="4633" y="492"/>
                      <a:pt x="4692" y="410"/>
                      <a:pt x="4693" y="321"/>
                    </a:cubicBezTo>
                    <a:cubicBezTo>
                      <a:pt x="4693" y="233"/>
                      <a:pt x="4637" y="151"/>
                      <a:pt x="4533" y="89"/>
                    </a:cubicBezTo>
                    <a:cubicBezTo>
                      <a:pt x="4433" y="30"/>
                      <a:pt x="4306" y="0"/>
                      <a:pt x="41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7" name="Google Shape;2677;p77">
                <a:extLst>
                  <a:ext uri="{FF2B5EF4-FFF2-40B4-BE49-F238E27FC236}">
                    <a16:creationId xmlns:a16="http://schemas.microsoft.com/office/drawing/2014/main" id="{F6F6E1EF-1257-9A90-2B77-1959B19DAA57}"/>
                  </a:ext>
                </a:extLst>
              </p:cNvPr>
              <p:cNvSpPr/>
              <p:nvPr/>
            </p:nvSpPr>
            <p:spPr>
              <a:xfrm>
                <a:off x="1087810" y="3278449"/>
                <a:ext cx="851696" cy="497975"/>
              </a:xfrm>
              <a:custGeom>
                <a:avLst/>
                <a:gdLst/>
                <a:ahLst/>
                <a:cxnLst/>
                <a:rect l="l" t="t" r="r" b="b"/>
                <a:pathLst>
                  <a:path w="25913" h="15151" extrusionOk="0">
                    <a:moveTo>
                      <a:pt x="1" y="1"/>
                    </a:moveTo>
                    <a:lnTo>
                      <a:pt x="1095" y="683"/>
                    </a:lnTo>
                    <a:lnTo>
                      <a:pt x="3996" y="2457"/>
                    </a:lnTo>
                    <a:cubicBezTo>
                      <a:pt x="5203" y="3181"/>
                      <a:pt x="6602" y="4039"/>
                      <a:pt x="8118" y="4934"/>
                    </a:cubicBezTo>
                    <a:lnTo>
                      <a:pt x="12862" y="7737"/>
                    </a:lnTo>
                    <a:lnTo>
                      <a:pt x="17632" y="10497"/>
                    </a:lnTo>
                    <a:cubicBezTo>
                      <a:pt x="19154" y="11379"/>
                      <a:pt x="20587" y="12179"/>
                      <a:pt x="21810" y="12874"/>
                    </a:cubicBezTo>
                    <a:cubicBezTo>
                      <a:pt x="23034" y="13570"/>
                      <a:pt x="24063" y="14130"/>
                      <a:pt x="24779" y="14531"/>
                    </a:cubicBezTo>
                    <a:lnTo>
                      <a:pt x="25912" y="15151"/>
                    </a:lnTo>
                    <a:lnTo>
                      <a:pt x="25912" y="15151"/>
                    </a:lnTo>
                    <a:lnTo>
                      <a:pt x="24816" y="14469"/>
                    </a:lnTo>
                    <a:cubicBezTo>
                      <a:pt x="24116" y="14042"/>
                      <a:pt x="23122" y="13417"/>
                      <a:pt x="21915" y="12694"/>
                    </a:cubicBezTo>
                    <a:cubicBezTo>
                      <a:pt x="20708" y="11970"/>
                      <a:pt x="19309" y="11111"/>
                      <a:pt x="17795" y="10218"/>
                    </a:cubicBezTo>
                    <a:lnTo>
                      <a:pt x="13049" y="7416"/>
                    </a:lnTo>
                    <a:lnTo>
                      <a:pt x="8279" y="4655"/>
                    </a:lnTo>
                    <a:cubicBezTo>
                      <a:pt x="6757" y="3774"/>
                      <a:pt x="5324" y="2974"/>
                      <a:pt x="4102" y="2278"/>
                    </a:cubicBezTo>
                    <a:lnTo>
                      <a:pt x="1132" y="620"/>
                    </a:lnTo>
                    <a:lnTo>
                      <a:pt x="1" y="1"/>
                    </a:lnTo>
                    <a:close/>
                  </a:path>
                </a:pathLst>
              </a:custGeom>
              <a:solidFill>
                <a:srgbClr val="DCDCDE"/>
              </a:solidFill>
              <a:ln>
                <a:noFill/>
              </a:ln>
            </p:spPr>
            <p:txBody>
              <a:bodyPr spcFirstLastPara="1" wrap="square" lIns="121900" tIns="121900" rIns="121900" bIns="121900" anchor="ctr" anchorCtr="0">
                <a:noAutofit/>
              </a:bodyPr>
              <a:lstStyle/>
              <a:p>
                <a:endParaRPr sz="2400"/>
              </a:p>
            </p:txBody>
          </p:sp>
          <p:sp>
            <p:nvSpPr>
              <p:cNvPr id="2678" name="Google Shape;2678;p77">
                <a:extLst>
                  <a:ext uri="{FF2B5EF4-FFF2-40B4-BE49-F238E27FC236}">
                    <a16:creationId xmlns:a16="http://schemas.microsoft.com/office/drawing/2014/main" id="{3C75C20D-74ED-BC0A-5849-42E382CE0D0A}"/>
                  </a:ext>
                </a:extLst>
              </p:cNvPr>
              <p:cNvSpPr/>
              <p:nvPr/>
            </p:nvSpPr>
            <p:spPr>
              <a:xfrm>
                <a:off x="876373" y="3241868"/>
                <a:ext cx="707440" cy="420803"/>
              </a:xfrm>
              <a:custGeom>
                <a:avLst/>
                <a:gdLst/>
                <a:ahLst/>
                <a:cxnLst/>
                <a:rect l="l" t="t" r="r" b="b"/>
                <a:pathLst>
                  <a:path w="21524" h="12803" extrusionOk="0">
                    <a:moveTo>
                      <a:pt x="1" y="1"/>
                    </a:moveTo>
                    <a:lnTo>
                      <a:pt x="908" y="581"/>
                    </a:lnTo>
                    <a:cubicBezTo>
                      <a:pt x="1489" y="945"/>
                      <a:pt x="2311" y="1476"/>
                      <a:pt x="3312" y="2090"/>
                    </a:cubicBezTo>
                    <a:cubicBezTo>
                      <a:pt x="4312" y="2703"/>
                      <a:pt x="5471" y="3432"/>
                      <a:pt x="6729" y="4189"/>
                    </a:cubicBezTo>
                    <a:lnTo>
                      <a:pt x="10667" y="6561"/>
                    </a:lnTo>
                    <a:lnTo>
                      <a:pt x="14630" y="8890"/>
                    </a:lnTo>
                    <a:cubicBezTo>
                      <a:pt x="15894" y="9635"/>
                      <a:pt x="17088" y="10305"/>
                      <a:pt x="18106" y="10891"/>
                    </a:cubicBezTo>
                    <a:cubicBezTo>
                      <a:pt x="19123" y="11477"/>
                      <a:pt x="19984" y="11946"/>
                      <a:pt x="20580" y="12283"/>
                    </a:cubicBezTo>
                    <a:lnTo>
                      <a:pt x="21524" y="12802"/>
                    </a:lnTo>
                    <a:lnTo>
                      <a:pt x="20618" y="12220"/>
                    </a:lnTo>
                    <a:cubicBezTo>
                      <a:pt x="20037" y="11858"/>
                      <a:pt x="19214" y="11326"/>
                      <a:pt x="18214" y="10713"/>
                    </a:cubicBezTo>
                    <a:cubicBezTo>
                      <a:pt x="17213" y="10098"/>
                      <a:pt x="16055" y="9368"/>
                      <a:pt x="14797" y="8613"/>
                    </a:cubicBezTo>
                    <a:lnTo>
                      <a:pt x="10859" y="6242"/>
                    </a:lnTo>
                    <a:lnTo>
                      <a:pt x="6894" y="3913"/>
                    </a:lnTo>
                    <a:cubicBezTo>
                      <a:pt x="5630" y="3168"/>
                      <a:pt x="4438" y="2496"/>
                      <a:pt x="3420" y="1911"/>
                    </a:cubicBezTo>
                    <a:cubicBezTo>
                      <a:pt x="2400" y="1325"/>
                      <a:pt x="1541" y="856"/>
                      <a:pt x="945" y="519"/>
                    </a:cubicBezTo>
                    <a:lnTo>
                      <a:pt x="1" y="1"/>
                    </a:lnTo>
                    <a:close/>
                  </a:path>
                </a:pathLst>
              </a:custGeom>
              <a:solidFill>
                <a:srgbClr val="DCDCDE"/>
              </a:solidFill>
              <a:ln>
                <a:noFill/>
              </a:ln>
            </p:spPr>
            <p:txBody>
              <a:bodyPr spcFirstLastPara="1" wrap="square" lIns="121900" tIns="121900" rIns="121900" bIns="121900" anchor="ctr" anchorCtr="0">
                <a:noAutofit/>
              </a:bodyPr>
              <a:lstStyle/>
              <a:p>
                <a:endParaRPr sz="2400"/>
              </a:p>
            </p:txBody>
          </p:sp>
          <p:sp>
            <p:nvSpPr>
              <p:cNvPr id="2679" name="Google Shape;2679;p77">
                <a:extLst>
                  <a:ext uri="{FF2B5EF4-FFF2-40B4-BE49-F238E27FC236}">
                    <a16:creationId xmlns:a16="http://schemas.microsoft.com/office/drawing/2014/main" id="{ED512F0D-0981-274B-8F26-DD097BE40723}"/>
                  </a:ext>
                </a:extLst>
              </p:cNvPr>
              <p:cNvSpPr/>
              <p:nvPr/>
            </p:nvSpPr>
            <p:spPr>
              <a:xfrm>
                <a:off x="1132543" y="3481702"/>
                <a:ext cx="707341" cy="420803"/>
              </a:xfrm>
              <a:custGeom>
                <a:avLst/>
                <a:gdLst/>
                <a:ahLst/>
                <a:cxnLst/>
                <a:rect l="l" t="t" r="r" b="b"/>
                <a:pathLst>
                  <a:path w="21521" h="12803" extrusionOk="0">
                    <a:moveTo>
                      <a:pt x="0" y="1"/>
                    </a:moveTo>
                    <a:lnTo>
                      <a:pt x="906" y="580"/>
                    </a:lnTo>
                    <a:cubicBezTo>
                      <a:pt x="1487" y="943"/>
                      <a:pt x="2308" y="1476"/>
                      <a:pt x="3309" y="2089"/>
                    </a:cubicBezTo>
                    <a:cubicBezTo>
                      <a:pt x="4309" y="2702"/>
                      <a:pt x="5469" y="3433"/>
                      <a:pt x="6727" y="4189"/>
                    </a:cubicBezTo>
                    <a:lnTo>
                      <a:pt x="10664" y="6561"/>
                    </a:lnTo>
                    <a:lnTo>
                      <a:pt x="14628" y="8890"/>
                    </a:lnTo>
                    <a:cubicBezTo>
                      <a:pt x="15892" y="9635"/>
                      <a:pt x="17085" y="10307"/>
                      <a:pt x="18103" y="10892"/>
                    </a:cubicBezTo>
                    <a:cubicBezTo>
                      <a:pt x="19121" y="11478"/>
                      <a:pt x="19980" y="11946"/>
                      <a:pt x="20576" y="12283"/>
                    </a:cubicBezTo>
                    <a:lnTo>
                      <a:pt x="21520" y="12802"/>
                    </a:lnTo>
                    <a:lnTo>
                      <a:pt x="21520" y="12802"/>
                    </a:lnTo>
                    <a:lnTo>
                      <a:pt x="20614" y="12222"/>
                    </a:lnTo>
                    <a:cubicBezTo>
                      <a:pt x="20034" y="11858"/>
                      <a:pt x="19212" y="11326"/>
                      <a:pt x="18211" y="10713"/>
                    </a:cubicBezTo>
                    <a:cubicBezTo>
                      <a:pt x="17211" y="10098"/>
                      <a:pt x="16051" y="9368"/>
                      <a:pt x="14793" y="8613"/>
                    </a:cubicBezTo>
                    <a:lnTo>
                      <a:pt x="10855" y="6242"/>
                    </a:lnTo>
                    <a:lnTo>
                      <a:pt x="6892" y="3913"/>
                    </a:lnTo>
                    <a:cubicBezTo>
                      <a:pt x="5627" y="3168"/>
                      <a:pt x="4434" y="2496"/>
                      <a:pt x="3416" y="1911"/>
                    </a:cubicBezTo>
                    <a:cubicBezTo>
                      <a:pt x="2398" y="1326"/>
                      <a:pt x="1539" y="856"/>
                      <a:pt x="943" y="519"/>
                    </a:cubicBezTo>
                    <a:lnTo>
                      <a:pt x="0" y="1"/>
                    </a:lnTo>
                    <a:close/>
                  </a:path>
                </a:pathLst>
              </a:custGeom>
              <a:solidFill>
                <a:srgbClr val="DCDCDE"/>
              </a:solidFill>
              <a:ln>
                <a:noFill/>
              </a:ln>
            </p:spPr>
            <p:txBody>
              <a:bodyPr spcFirstLastPara="1" wrap="square" lIns="121900" tIns="121900" rIns="121900" bIns="121900" anchor="ctr" anchorCtr="0">
                <a:noAutofit/>
              </a:bodyPr>
              <a:lstStyle/>
              <a:p>
                <a:endParaRPr sz="2400"/>
              </a:p>
            </p:txBody>
          </p:sp>
          <p:sp>
            <p:nvSpPr>
              <p:cNvPr id="2680" name="Google Shape;2680;p77">
                <a:extLst>
                  <a:ext uri="{FF2B5EF4-FFF2-40B4-BE49-F238E27FC236}">
                    <a16:creationId xmlns:a16="http://schemas.microsoft.com/office/drawing/2014/main" id="{34985E30-CF79-64B7-2A62-2847EB789D06}"/>
                  </a:ext>
                </a:extLst>
              </p:cNvPr>
              <p:cNvSpPr/>
              <p:nvPr/>
            </p:nvSpPr>
            <p:spPr>
              <a:xfrm>
                <a:off x="1628283" y="3715390"/>
                <a:ext cx="234871" cy="468066"/>
              </a:xfrm>
              <a:custGeom>
                <a:avLst/>
                <a:gdLst/>
                <a:ahLst/>
                <a:cxnLst/>
                <a:rect l="l" t="t" r="r" b="b"/>
                <a:pathLst>
                  <a:path w="7146" h="14241" extrusionOk="0">
                    <a:moveTo>
                      <a:pt x="1" y="0"/>
                    </a:moveTo>
                    <a:lnTo>
                      <a:pt x="49" y="10228"/>
                    </a:lnTo>
                    <a:lnTo>
                      <a:pt x="2986" y="10228"/>
                    </a:lnTo>
                    <a:lnTo>
                      <a:pt x="7146" y="14240"/>
                    </a:lnTo>
                    <a:lnTo>
                      <a:pt x="7146" y="4160"/>
                    </a:lnTo>
                    <a:lnTo>
                      <a:pt x="1" y="0"/>
                    </a:lnTo>
                    <a:close/>
                  </a:path>
                </a:pathLst>
              </a:custGeom>
              <a:solidFill>
                <a:srgbClr val="D1002F"/>
              </a:solidFill>
              <a:ln>
                <a:noFill/>
              </a:ln>
            </p:spPr>
            <p:txBody>
              <a:bodyPr spcFirstLastPara="1" wrap="square" lIns="121900" tIns="121900" rIns="121900" bIns="121900" anchor="ctr" anchorCtr="0">
                <a:noAutofit/>
              </a:bodyPr>
              <a:lstStyle/>
              <a:p>
                <a:endParaRPr sz="2400"/>
              </a:p>
            </p:txBody>
          </p:sp>
          <p:grpSp>
            <p:nvGrpSpPr>
              <p:cNvPr id="2681" name="Google Shape;2681;p77">
                <a:extLst>
                  <a:ext uri="{FF2B5EF4-FFF2-40B4-BE49-F238E27FC236}">
                    <a16:creationId xmlns:a16="http://schemas.microsoft.com/office/drawing/2014/main" id="{8E18CAEB-3A8B-6206-5CAB-8431AA6D86A9}"/>
                  </a:ext>
                </a:extLst>
              </p:cNvPr>
              <p:cNvGrpSpPr/>
              <p:nvPr/>
            </p:nvGrpSpPr>
            <p:grpSpPr>
              <a:xfrm>
                <a:off x="3352547" y="2765843"/>
                <a:ext cx="1264347" cy="754112"/>
                <a:chOff x="3051347" y="3170118"/>
                <a:chExt cx="1264347" cy="754112"/>
              </a:xfrm>
            </p:grpSpPr>
            <p:sp>
              <p:nvSpPr>
                <p:cNvPr id="2682" name="Google Shape;2682;p77">
                  <a:extLst>
                    <a:ext uri="{FF2B5EF4-FFF2-40B4-BE49-F238E27FC236}">
                      <a16:creationId xmlns:a16="http://schemas.microsoft.com/office/drawing/2014/main" id="{960E97D3-AC75-5574-88E1-4B6B0A54F2B3}"/>
                    </a:ext>
                  </a:extLst>
                </p:cNvPr>
                <p:cNvSpPr/>
                <p:nvPr/>
              </p:nvSpPr>
              <p:spPr>
                <a:xfrm>
                  <a:off x="3739461" y="3170118"/>
                  <a:ext cx="576233" cy="412947"/>
                </a:xfrm>
                <a:custGeom>
                  <a:avLst/>
                  <a:gdLst/>
                  <a:ahLst/>
                  <a:cxnLst/>
                  <a:rect l="l" t="t" r="r" b="b"/>
                  <a:pathLst>
                    <a:path w="17532" h="12564" extrusionOk="0">
                      <a:moveTo>
                        <a:pt x="14159" y="1"/>
                      </a:moveTo>
                      <a:cubicBezTo>
                        <a:pt x="13664" y="1"/>
                        <a:pt x="13162" y="126"/>
                        <a:pt x="12702" y="388"/>
                      </a:cubicBezTo>
                      <a:lnTo>
                        <a:pt x="0" y="7628"/>
                      </a:lnTo>
                      <a:cubicBezTo>
                        <a:pt x="845" y="8944"/>
                        <a:pt x="1659" y="10279"/>
                        <a:pt x="2539" y="11573"/>
                      </a:cubicBezTo>
                      <a:cubicBezTo>
                        <a:pt x="2763" y="11902"/>
                        <a:pt x="2987" y="12233"/>
                        <a:pt x="3210" y="12564"/>
                      </a:cubicBezTo>
                      <a:lnTo>
                        <a:pt x="15618" y="5518"/>
                      </a:lnTo>
                      <a:cubicBezTo>
                        <a:pt x="17037" y="4713"/>
                        <a:pt x="17532" y="2909"/>
                        <a:pt x="16725" y="1491"/>
                      </a:cubicBezTo>
                      <a:cubicBezTo>
                        <a:pt x="16180" y="537"/>
                        <a:pt x="15184" y="1"/>
                        <a:pt x="1415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83" name="Google Shape;2683;p77">
                  <a:extLst>
                    <a:ext uri="{FF2B5EF4-FFF2-40B4-BE49-F238E27FC236}">
                      <a16:creationId xmlns:a16="http://schemas.microsoft.com/office/drawing/2014/main" id="{8F1E71C8-AE6B-6D49-3799-E856408E9152}"/>
                    </a:ext>
                  </a:extLst>
                </p:cNvPr>
                <p:cNvSpPr/>
                <p:nvPr/>
              </p:nvSpPr>
              <p:spPr>
                <a:xfrm>
                  <a:off x="3085661" y="3757690"/>
                  <a:ext cx="161675" cy="166540"/>
                </a:xfrm>
                <a:custGeom>
                  <a:avLst/>
                  <a:gdLst/>
                  <a:ahLst/>
                  <a:cxnLst/>
                  <a:rect l="l" t="t" r="r" b="b"/>
                  <a:pathLst>
                    <a:path w="4919" h="5067" extrusionOk="0">
                      <a:moveTo>
                        <a:pt x="1912" y="1"/>
                      </a:moveTo>
                      <a:lnTo>
                        <a:pt x="1" y="3256"/>
                      </a:lnTo>
                      <a:cubicBezTo>
                        <a:pt x="459" y="3779"/>
                        <a:pt x="812" y="4387"/>
                        <a:pt x="1038" y="5046"/>
                      </a:cubicBezTo>
                      <a:lnTo>
                        <a:pt x="4835" y="5067"/>
                      </a:lnTo>
                      <a:lnTo>
                        <a:pt x="4839" y="4981"/>
                      </a:lnTo>
                      <a:cubicBezTo>
                        <a:pt x="4918" y="2892"/>
                        <a:pt x="3776" y="947"/>
                        <a:pt x="1912" y="1"/>
                      </a:cubicBez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84" name="Google Shape;2684;p77">
                  <a:extLst>
                    <a:ext uri="{FF2B5EF4-FFF2-40B4-BE49-F238E27FC236}">
                      <a16:creationId xmlns:a16="http://schemas.microsoft.com/office/drawing/2014/main" id="{38797D95-81F7-10AF-42AF-5008717ECAF7}"/>
                    </a:ext>
                  </a:extLst>
                </p:cNvPr>
                <p:cNvSpPr/>
                <p:nvPr/>
              </p:nvSpPr>
              <p:spPr>
                <a:xfrm>
                  <a:off x="3051347" y="3864674"/>
                  <a:ext cx="68463" cy="58866"/>
                </a:xfrm>
                <a:custGeom>
                  <a:avLst/>
                  <a:gdLst/>
                  <a:ahLst/>
                  <a:cxnLst/>
                  <a:rect l="l" t="t" r="r" b="b"/>
                  <a:pathLst>
                    <a:path w="2083" h="1791" extrusionOk="0">
                      <a:moveTo>
                        <a:pt x="1045" y="1"/>
                      </a:moveTo>
                      <a:lnTo>
                        <a:pt x="1" y="1779"/>
                      </a:lnTo>
                      <a:lnTo>
                        <a:pt x="2082" y="1791"/>
                      </a:lnTo>
                      <a:cubicBezTo>
                        <a:pt x="1856" y="1132"/>
                        <a:pt x="1504" y="524"/>
                        <a:pt x="1045" y="1"/>
                      </a:cubicBez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685" name="Google Shape;2685;p77">
                  <a:extLst>
                    <a:ext uri="{FF2B5EF4-FFF2-40B4-BE49-F238E27FC236}">
                      <a16:creationId xmlns:a16="http://schemas.microsoft.com/office/drawing/2014/main" id="{9D1BD343-E7D5-8458-7639-475BAB07E1E3}"/>
                    </a:ext>
                  </a:extLst>
                </p:cNvPr>
                <p:cNvSpPr/>
                <p:nvPr/>
              </p:nvSpPr>
              <p:spPr>
                <a:xfrm>
                  <a:off x="4111127" y="3304513"/>
                  <a:ext cx="92621" cy="120361"/>
                </a:xfrm>
                <a:custGeom>
                  <a:avLst/>
                  <a:gdLst/>
                  <a:ahLst/>
                  <a:cxnLst/>
                  <a:rect l="l" t="t" r="r" b="b"/>
                  <a:pathLst>
                    <a:path w="2818" h="3662" extrusionOk="0">
                      <a:moveTo>
                        <a:pt x="2263" y="1"/>
                      </a:moveTo>
                      <a:lnTo>
                        <a:pt x="1" y="1291"/>
                      </a:lnTo>
                      <a:cubicBezTo>
                        <a:pt x="290" y="1996"/>
                        <a:pt x="424" y="2757"/>
                        <a:pt x="395" y="3520"/>
                      </a:cubicBezTo>
                      <a:lnTo>
                        <a:pt x="390" y="3662"/>
                      </a:lnTo>
                      <a:lnTo>
                        <a:pt x="390" y="3662"/>
                      </a:lnTo>
                      <a:lnTo>
                        <a:pt x="2818" y="2285"/>
                      </a:lnTo>
                      <a:lnTo>
                        <a:pt x="2808" y="2145"/>
                      </a:lnTo>
                      <a:cubicBezTo>
                        <a:pt x="2757" y="1413"/>
                        <a:pt x="2565" y="684"/>
                        <a:pt x="2263" y="1"/>
                      </a:cubicBezTo>
                      <a:close/>
                    </a:path>
                  </a:pathLst>
                </a:custGeom>
                <a:solidFill>
                  <a:srgbClr val="E8F1FF"/>
                </a:solidFill>
                <a:ln>
                  <a:noFill/>
                </a:ln>
              </p:spPr>
              <p:txBody>
                <a:bodyPr spcFirstLastPara="1" wrap="square" lIns="121900" tIns="121900" rIns="121900" bIns="121900" anchor="ctr" anchorCtr="0">
                  <a:noAutofit/>
                </a:bodyPr>
                <a:lstStyle/>
                <a:p>
                  <a:endParaRPr sz="2400"/>
                </a:p>
              </p:txBody>
            </p:sp>
            <p:sp>
              <p:nvSpPr>
                <p:cNvPr id="2686" name="Google Shape;2686;p77">
                  <a:extLst>
                    <a:ext uri="{FF2B5EF4-FFF2-40B4-BE49-F238E27FC236}">
                      <a16:creationId xmlns:a16="http://schemas.microsoft.com/office/drawing/2014/main" id="{0A4E7F29-1AEE-A5B0-A49E-B897C710EF87}"/>
                    </a:ext>
                  </a:extLst>
                </p:cNvPr>
                <p:cNvSpPr/>
                <p:nvPr/>
              </p:nvSpPr>
              <p:spPr>
                <a:xfrm>
                  <a:off x="4027808" y="3210940"/>
                  <a:ext cx="157731" cy="136006"/>
                </a:xfrm>
                <a:custGeom>
                  <a:avLst/>
                  <a:gdLst/>
                  <a:ahLst/>
                  <a:cxnLst/>
                  <a:rect l="l" t="t" r="r" b="b"/>
                  <a:pathLst>
                    <a:path w="4799" h="4138" extrusionOk="0">
                      <a:moveTo>
                        <a:pt x="2428" y="0"/>
                      </a:moveTo>
                      <a:lnTo>
                        <a:pt x="1" y="1384"/>
                      </a:lnTo>
                      <a:cubicBezTo>
                        <a:pt x="1149" y="1968"/>
                        <a:pt x="2050" y="2944"/>
                        <a:pt x="2536" y="4138"/>
                      </a:cubicBezTo>
                      <a:lnTo>
                        <a:pt x="4798" y="2849"/>
                      </a:lnTo>
                      <a:cubicBezTo>
                        <a:pt x="4288" y="1697"/>
                        <a:pt x="3457" y="676"/>
                        <a:pt x="2428" y="0"/>
                      </a:cubicBez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87" name="Google Shape;2687;p77">
                  <a:extLst>
                    <a:ext uri="{FF2B5EF4-FFF2-40B4-BE49-F238E27FC236}">
                      <a16:creationId xmlns:a16="http://schemas.microsoft.com/office/drawing/2014/main" id="{3FFBCA8B-1D74-8616-9B03-E342749577AD}"/>
                    </a:ext>
                  </a:extLst>
                </p:cNvPr>
                <p:cNvSpPr/>
                <p:nvPr/>
              </p:nvSpPr>
              <p:spPr>
                <a:xfrm>
                  <a:off x="3231757" y="3346912"/>
                  <a:ext cx="893306" cy="577318"/>
                </a:xfrm>
                <a:custGeom>
                  <a:avLst/>
                  <a:gdLst/>
                  <a:ahLst/>
                  <a:cxnLst/>
                  <a:rect l="l" t="t" r="r" b="b"/>
                  <a:pathLst>
                    <a:path w="27179" h="17565" extrusionOk="0">
                      <a:moveTo>
                        <a:pt x="26756" y="1"/>
                      </a:moveTo>
                      <a:lnTo>
                        <a:pt x="5505" y="12111"/>
                      </a:lnTo>
                      <a:lnTo>
                        <a:pt x="1" y="15249"/>
                      </a:lnTo>
                      <a:cubicBezTo>
                        <a:pt x="290" y="15955"/>
                        <a:pt x="424" y="16716"/>
                        <a:pt x="394" y="17479"/>
                      </a:cubicBezTo>
                      <a:lnTo>
                        <a:pt x="391" y="17565"/>
                      </a:lnTo>
                      <a:lnTo>
                        <a:pt x="27145" y="2379"/>
                      </a:lnTo>
                      <a:lnTo>
                        <a:pt x="27145" y="2372"/>
                      </a:lnTo>
                      <a:lnTo>
                        <a:pt x="27150" y="2230"/>
                      </a:lnTo>
                      <a:cubicBezTo>
                        <a:pt x="27179" y="1467"/>
                        <a:pt x="27045" y="706"/>
                        <a:pt x="26756"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88" name="Google Shape;2688;p77">
                  <a:extLst>
                    <a:ext uri="{FF2B5EF4-FFF2-40B4-BE49-F238E27FC236}">
                      <a16:creationId xmlns:a16="http://schemas.microsoft.com/office/drawing/2014/main" id="{F4D019B3-AD86-3A15-A91D-7231CAD4E66B}"/>
                    </a:ext>
                  </a:extLst>
                </p:cNvPr>
                <p:cNvSpPr/>
                <p:nvPr/>
              </p:nvSpPr>
              <p:spPr>
                <a:xfrm>
                  <a:off x="4111127" y="3304513"/>
                  <a:ext cx="92621" cy="120361"/>
                </a:xfrm>
                <a:custGeom>
                  <a:avLst/>
                  <a:gdLst/>
                  <a:ahLst/>
                  <a:cxnLst/>
                  <a:rect l="l" t="t" r="r" b="b"/>
                  <a:pathLst>
                    <a:path w="2818" h="3662" extrusionOk="0">
                      <a:moveTo>
                        <a:pt x="2263" y="1"/>
                      </a:moveTo>
                      <a:lnTo>
                        <a:pt x="1" y="1291"/>
                      </a:lnTo>
                      <a:cubicBezTo>
                        <a:pt x="290" y="1996"/>
                        <a:pt x="424" y="2757"/>
                        <a:pt x="395" y="3520"/>
                      </a:cubicBezTo>
                      <a:lnTo>
                        <a:pt x="390" y="3662"/>
                      </a:lnTo>
                      <a:lnTo>
                        <a:pt x="390" y="3662"/>
                      </a:lnTo>
                      <a:lnTo>
                        <a:pt x="2818" y="2285"/>
                      </a:lnTo>
                      <a:lnTo>
                        <a:pt x="2808" y="2145"/>
                      </a:lnTo>
                      <a:cubicBezTo>
                        <a:pt x="2757" y="1413"/>
                        <a:pt x="2565" y="684"/>
                        <a:pt x="2263" y="1"/>
                      </a:cubicBezTo>
                      <a:close/>
                    </a:path>
                  </a:pathLst>
                </a:custGeom>
                <a:solidFill>
                  <a:srgbClr val="FF6688"/>
                </a:solidFill>
                <a:ln>
                  <a:noFill/>
                </a:ln>
              </p:spPr>
              <p:txBody>
                <a:bodyPr spcFirstLastPara="1" wrap="square" lIns="121900" tIns="121900" rIns="121900" bIns="121900" anchor="ctr" anchorCtr="0">
                  <a:noAutofit/>
                </a:bodyPr>
                <a:lstStyle/>
                <a:p>
                  <a:endParaRPr sz="2400"/>
                </a:p>
              </p:txBody>
            </p:sp>
            <p:sp>
              <p:nvSpPr>
                <p:cNvPr id="2689" name="Google Shape;2689;p77">
                  <a:extLst>
                    <a:ext uri="{FF2B5EF4-FFF2-40B4-BE49-F238E27FC236}">
                      <a16:creationId xmlns:a16="http://schemas.microsoft.com/office/drawing/2014/main" id="{C9864914-7AA0-9414-3411-6AD7E59F3931}"/>
                    </a:ext>
                  </a:extLst>
                </p:cNvPr>
                <p:cNvSpPr/>
                <p:nvPr/>
              </p:nvSpPr>
              <p:spPr>
                <a:xfrm>
                  <a:off x="3231757" y="3346912"/>
                  <a:ext cx="893306" cy="577318"/>
                </a:xfrm>
                <a:custGeom>
                  <a:avLst/>
                  <a:gdLst/>
                  <a:ahLst/>
                  <a:cxnLst/>
                  <a:rect l="l" t="t" r="r" b="b"/>
                  <a:pathLst>
                    <a:path w="27179" h="17565" extrusionOk="0">
                      <a:moveTo>
                        <a:pt x="26756" y="1"/>
                      </a:moveTo>
                      <a:lnTo>
                        <a:pt x="5505" y="12111"/>
                      </a:lnTo>
                      <a:lnTo>
                        <a:pt x="1" y="15249"/>
                      </a:lnTo>
                      <a:cubicBezTo>
                        <a:pt x="290" y="15955"/>
                        <a:pt x="424" y="16716"/>
                        <a:pt x="394" y="17479"/>
                      </a:cubicBezTo>
                      <a:lnTo>
                        <a:pt x="391" y="17565"/>
                      </a:lnTo>
                      <a:lnTo>
                        <a:pt x="27145" y="2379"/>
                      </a:lnTo>
                      <a:lnTo>
                        <a:pt x="27145" y="2372"/>
                      </a:lnTo>
                      <a:lnTo>
                        <a:pt x="27150" y="2230"/>
                      </a:lnTo>
                      <a:cubicBezTo>
                        <a:pt x="27179" y="1467"/>
                        <a:pt x="27045" y="706"/>
                        <a:pt x="26756" y="1"/>
                      </a:cubicBez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90" name="Google Shape;2690;p77">
                  <a:extLst>
                    <a:ext uri="{FF2B5EF4-FFF2-40B4-BE49-F238E27FC236}">
                      <a16:creationId xmlns:a16="http://schemas.microsoft.com/office/drawing/2014/main" id="{17F4165F-9F27-A8F0-A17A-76186791A265}"/>
                    </a:ext>
                  </a:extLst>
                </p:cNvPr>
                <p:cNvSpPr/>
                <p:nvPr/>
              </p:nvSpPr>
              <p:spPr>
                <a:xfrm>
                  <a:off x="3148537" y="3256461"/>
                  <a:ext cx="962623" cy="591648"/>
                </a:xfrm>
                <a:custGeom>
                  <a:avLst/>
                  <a:gdLst/>
                  <a:ahLst/>
                  <a:cxnLst/>
                  <a:rect l="l" t="t" r="r" b="b"/>
                  <a:pathLst>
                    <a:path w="29288" h="18001" extrusionOk="0">
                      <a:moveTo>
                        <a:pt x="26753" y="1"/>
                      </a:moveTo>
                      <a:lnTo>
                        <a:pt x="0" y="15251"/>
                      </a:lnTo>
                      <a:cubicBezTo>
                        <a:pt x="1147" y="15833"/>
                        <a:pt x="2046" y="16809"/>
                        <a:pt x="2533" y="18001"/>
                      </a:cubicBezTo>
                      <a:lnTo>
                        <a:pt x="8037" y="14863"/>
                      </a:lnTo>
                      <a:lnTo>
                        <a:pt x="29288" y="2753"/>
                      </a:lnTo>
                      <a:cubicBezTo>
                        <a:pt x="28802" y="1559"/>
                        <a:pt x="27901" y="583"/>
                        <a:pt x="26753" y="1"/>
                      </a:cubicBezTo>
                      <a:close/>
                    </a:path>
                  </a:pathLst>
                </a:custGeom>
                <a:solidFill>
                  <a:srgbClr val="0A3B7D"/>
                </a:solidFill>
                <a:ln>
                  <a:noFill/>
                </a:ln>
              </p:spPr>
              <p:txBody>
                <a:bodyPr spcFirstLastPara="1" wrap="square" lIns="121900" tIns="121900" rIns="121900" bIns="121900" anchor="ctr" anchorCtr="0">
                  <a:noAutofit/>
                </a:bodyPr>
                <a:lstStyle/>
                <a:p>
                  <a:endParaRPr sz="2400"/>
                </a:p>
              </p:txBody>
            </p:sp>
          </p:grpSp>
          <p:sp>
            <p:nvSpPr>
              <p:cNvPr id="2691" name="Google Shape;2691;p77">
                <a:extLst>
                  <a:ext uri="{FF2B5EF4-FFF2-40B4-BE49-F238E27FC236}">
                    <a16:creationId xmlns:a16="http://schemas.microsoft.com/office/drawing/2014/main" id="{A574383C-237D-3965-4143-2C8A5236D59F}"/>
                  </a:ext>
                </a:extLst>
              </p:cNvPr>
              <p:cNvSpPr/>
              <p:nvPr/>
            </p:nvSpPr>
            <p:spPr>
              <a:xfrm>
                <a:off x="873448" y="3807090"/>
                <a:ext cx="226128" cy="378239"/>
              </a:xfrm>
              <a:custGeom>
                <a:avLst/>
                <a:gdLst/>
                <a:ahLst/>
                <a:cxnLst/>
                <a:rect l="l" t="t" r="r" b="b"/>
                <a:pathLst>
                  <a:path w="6880" h="11508" extrusionOk="0">
                    <a:moveTo>
                      <a:pt x="0" y="0"/>
                    </a:moveTo>
                    <a:lnTo>
                      <a:pt x="0" y="7507"/>
                    </a:lnTo>
                    <a:lnTo>
                      <a:pt x="6838" y="11508"/>
                    </a:lnTo>
                    <a:lnTo>
                      <a:pt x="6879" y="4052"/>
                    </a:lnTo>
                    <a:lnTo>
                      <a:pt x="0" y="0"/>
                    </a:lnTo>
                    <a:close/>
                  </a:path>
                </a:pathLst>
              </a:custGeom>
              <a:solidFill>
                <a:srgbClr val="E37D00"/>
              </a:solidFill>
              <a:ln>
                <a:noFill/>
              </a:ln>
            </p:spPr>
            <p:txBody>
              <a:bodyPr spcFirstLastPara="1" wrap="square" lIns="121900" tIns="121900" rIns="121900" bIns="121900" anchor="ctr" anchorCtr="0">
                <a:noAutofit/>
              </a:bodyPr>
              <a:lstStyle/>
              <a:p>
                <a:endParaRPr sz="2400"/>
              </a:p>
            </p:txBody>
          </p:sp>
          <p:sp>
            <p:nvSpPr>
              <p:cNvPr id="2692" name="Google Shape;2692;p77">
                <a:extLst>
                  <a:ext uri="{FF2B5EF4-FFF2-40B4-BE49-F238E27FC236}">
                    <a16:creationId xmlns:a16="http://schemas.microsoft.com/office/drawing/2014/main" id="{E88CAFDC-EB15-6953-B87E-19E9DDB07527}"/>
                  </a:ext>
                </a:extLst>
              </p:cNvPr>
              <p:cNvSpPr/>
              <p:nvPr/>
            </p:nvSpPr>
            <p:spPr>
              <a:xfrm>
                <a:off x="1098163" y="3798873"/>
                <a:ext cx="250056" cy="386456"/>
              </a:xfrm>
              <a:custGeom>
                <a:avLst/>
                <a:gdLst/>
                <a:ahLst/>
                <a:cxnLst/>
                <a:rect l="l" t="t" r="r" b="b"/>
                <a:pathLst>
                  <a:path w="7608" h="11758" extrusionOk="0">
                    <a:moveTo>
                      <a:pt x="7608" y="0"/>
                    </a:moveTo>
                    <a:lnTo>
                      <a:pt x="42" y="4302"/>
                    </a:lnTo>
                    <a:lnTo>
                      <a:pt x="1" y="11758"/>
                    </a:lnTo>
                    <a:lnTo>
                      <a:pt x="7566" y="7456"/>
                    </a:lnTo>
                    <a:lnTo>
                      <a:pt x="7608"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93" name="Google Shape;2693;p77">
                <a:extLst>
                  <a:ext uri="{FF2B5EF4-FFF2-40B4-BE49-F238E27FC236}">
                    <a16:creationId xmlns:a16="http://schemas.microsoft.com/office/drawing/2014/main" id="{ACB25A1D-43DF-17F9-0845-66CDBE657BAA}"/>
                  </a:ext>
                </a:extLst>
              </p:cNvPr>
              <p:cNvSpPr/>
              <p:nvPr/>
            </p:nvSpPr>
            <p:spPr>
              <a:xfrm>
                <a:off x="873448" y="3667634"/>
                <a:ext cx="474771" cy="272636"/>
              </a:xfrm>
              <a:custGeom>
                <a:avLst/>
                <a:gdLst/>
                <a:ahLst/>
                <a:cxnLst/>
                <a:rect l="l" t="t" r="r" b="b"/>
                <a:pathLst>
                  <a:path w="14445" h="8295" extrusionOk="0">
                    <a:moveTo>
                      <a:pt x="7716" y="0"/>
                    </a:moveTo>
                    <a:lnTo>
                      <a:pt x="0" y="4243"/>
                    </a:lnTo>
                    <a:lnTo>
                      <a:pt x="6879" y="8295"/>
                    </a:lnTo>
                    <a:lnTo>
                      <a:pt x="14445" y="3993"/>
                    </a:lnTo>
                    <a:lnTo>
                      <a:pt x="7716" y="0"/>
                    </a:lnTo>
                    <a:close/>
                  </a:path>
                </a:pathLst>
              </a:custGeom>
              <a:solidFill>
                <a:srgbClr val="FFAE4C"/>
              </a:solidFill>
              <a:ln>
                <a:noFill/>
              </a:ln>
            </p:spPr>
            <p:txBody>
              <a:bodyPr spcFirstLastPara="1" wrap="square" lIns="121900" tIns="121900" rIns="121900" bIns="121900" anchor="ctr" anchorCtr="0">
                <a:noAutofit/>
              </a:bodyPr>
              <a:lstStyle/>
              <a:p>
                <a:endParaRPr sz="2400"/>
              </a:p>
            </p:txBody>
          </p:sp>
          <p:sp>
            <p:nvSpPr>
              <p:cNvPr id="2694" name="Google Shape;2694;p77">
                <a:extLst>
                  <a:ext uri="{FF2B5EF4-FFF2-40B4-BE49-F238E27FC236}">
                    <a16:creationId xmlns:a16="http://schemas.microsoft.com/office/drawing/2014/main" id="{24870A5E-B600-B198-B0AF-BAAA7B601F2E}"/>
                  </a:ext>
                </a:extLst>
              </p:cNvPr>
              <p:cNvSpPr/>
              <p:nvPr/>
            </p:nvSpPr>
            <p:spPr>
              <a:xfrm>
                <a:off x="1184046" y="3928010"/>
                <a:ext cx="78356" cy="128118"/>
              </a:xfrm>
              <a:custGeom>
                <a:avLst/>
                <a:gdLst/>
                <a:ahLst/>
                <a:cxnLst/>
                <a:rect l="l" t="t" r="r" b="b"/>
                <a:pathLst>
                  <a:path w="2384" h="3898" extrusionOk="0">
                    <a:moveTo>
                      <a:pt x="2204" y="1"/>
                    </a:moveTo>
                    <a:cubicBezTo>
                      <a:pt x="2062" y="1"/>
                      <a:pt x="1887" y="132"/>
                      <a:pt x="1780" y="319"/>
                    </a:cubicBezTo>
                    <a:lnTo>
                      <a:pt x="1189" y="1427"/>
                    </a:lnTo>
                    <a:lnTo>
                      <a:pt x="607" y="986"/>
                    </a:lnTo>
                    <a:cubicBezTo>
                      <a:pt x="580" y="967"/>
                      <a:pt x="548" y="958"/>
                      <a:pt x="513" y="958"/>
                    </a:cubicBezTo>
                    <a:cubicBezTo>
                      <a:pt x="411" y="958"/>
                      <a:pt x="283" y="1033"/>
                      <a:pt x="179" y="1166"/>
                    </a:cubicBezTo>
                    <a:cubicBezTo>
                      <a:pt x="44" y="1335"/>
                      <a:pt x="12" y="1548"/>
                      <a:pt x="113" y="1614"/>
                    </a:cubicBezTo>
                    <a:lnTo>
                      <a:pt x="810" y="2162"/>
                    </a:lnTo>
                    <a:lnTo>
                      <a:pt x="101" y="3516"/>
                    </a:lnTo>
                    <a:cubicBezTo>
                      <a:pt x="1" y="3699"/>
                      <a:pt x="29" y="3885"/>
                      <a:pt x="163" y="3894"/>
                    </a:cubicBezTo>
                    <a:cubicBezTo>
                      <a:pt x="173" y="3897"/>
                      <a:pt x="184" y="3897"/>
                      <a:pt x="196" y="3897"/>
                    </a:cubicBezTo>
                    <a:cubicBezTo>
                      <a:pt x="243" y="3897"/>
                      <a:pt x="298" y="3881"/>
                      <a:pt x="351" y="3851"/>
                    </a:cubicBezTo>
                    <a:cubicBezTo>
                      <a:pt x="446" y="3798"/>
                      <a:pt x="527" y="3699"/>
                      <a:pt x="592" y="3589"/>
                    </a:cubicBezTo>
                    <a:lnTo>
                      <a:pt x="1183" y="2462"/>
                    </a:lnTo>
                    <a:lnTo>
                      <a:pt x="1766" y="2921"/>
                    </a:lnTo>
                    <a:cubicBezTo>
                      <a:pt x="1800" y="2935"/>
                      <a:pt x="1836" y="2943"/>
                      <a:pt x="1874" y="2943"/>
                    </a:cubicBezTo>
                    <a:cubicBezTo>
                      <a:pt x="1921" y="2943"/>
                      <a:pt x="1971" y="2931"/>
                      <a:pt x="2022" y="2901"/>
                    </a:cubicBezTo>
                    <a:cubicBezTo>
                      <a:pt x="2095" y="2857"/>
                      <a:pt x="2159" y="2798"/>
                      <a:pt x="2211" y="2731"/>
                    </a:cubicBezTo>
                    <a:cubicBezTo>
                      <a:pt x="2335" y="2574"/>
                      <a:pt x="2371" y="2352"/>
                      <a:pt x="2272" y="2281"/>
                    </a:cubicBezTo>
                    <a:lnTo>
                      <a:pt x="1580" y="1724"/>
                    </a:lnTo>
                    <a:lnTo>
                      <a:pt x="2283" y="379"/>
                    </a:lnTo>
                    <a:cubicBezTo>
                      <a:pt x="2383" y="202"/>
                      <a:pt x="2349" y="25"/>
                      <a:pt x="2225" y="2"/>
                    </a:cubicBezTo>
                    <a:cubicBezTo>
                      <a:pt x="2218" y="1"/>
                      <a:pt x="2211" y="1"/>
                      <a:pt x="22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695" name="Google Shape;2695;p77">
              <a:extLst>
                <a:ext uri="{FF2B5EF4-FFF2-40B4-BE49-F238E27FC236}">
                  <a16:creationId xmlns:a16="http://schemas.microsoft.com/office/drawing/2014/main" id="{441D6588-0984-379A-3C1D-816AF1D38982}"/>
                </a:ext>
              </a:extLst>
            </p:cNvPr>
            <p:cNvGrpSpPr/>
            <p:nvPr/>
          </p:nvGrpSpPr>
          <p:grpSpPr>
            <a:xfrm>
              <a:off x="417166" y="1814848"/>
              <a:ext cx="421591" cy="725714"/>
              <a:chOff x="221291" y="3151285"/>
              <a:chExt cx="421591" cy="725714"/>
            </a:xfrm>
          </p:grpSpPr>
          <p:sp>
            <p:nvSpPr>
              <p:cNvPr id="2696" name="Google Shape;2696;p77">
                <a:extLst>
                  <a:ext uri="{FF2B5EF4-FFF2-40B4-BE49-F238E27FC236}">
                    <a16:creationId xmlns:a16="http://schemas.microsoft.com/office/drawing/2014/main" id="{89F79873-5140-53E5-708E-953744A16B45}"/>
                  </a:ext>
                </a:extLst>
              </p:cNvPr>
              <p:cNvSpPr/>
              <p:nvPr/>
            </p:nvSpPr>
            <p:spPr>
              <a:xfrm>
                <a:off x="221291" y="3744971"/>
                <a:ext cx="213737" cy="128118"/>
              </a:xfrm>
              <a:custGeom>
                <a:avLst/>
                <a:gdLst/>
                <a:ahLst/>
                <a:cxnLst/>
                <a:rect l="l" t="t" r="r" b="b"/>
                <a:pathLst>
                  <a:path w="6503" h="3898" extrusionOk="0">
                    <a:moveTo>
                      <a:pt x="2491" y="1"/>
                    </a:moveTo>
                    <a:cubicBezTo>
                      <a:pt x="2382" y="1"/>
                      <a:pt x="2287" y="6"/>
                      <a:pt x="2207" y="17"/>
                    </a:cubicBezTo>
                    <a:cubicBezTo>
                      <a:pt x="1889" y="60"/>
                      <a:pt x="1578" y="165"/>
                      <a:pt x="1272" y="332"/>
                    </a:cubicBezTo>
                    <a:cubicBezTo>
                      <a:pt x="927" y="519"/>
                      <a:pt x="625" y="816"/>
                      <a:pt x="368" y="1222"/>
                    </a:cubicBezTo>
                    <a:cubicBezTo>
                      <a:pt x="111" y="1629"/>
                      <a:pt x="5" y="2037"/>
                      <a:pt x="0" y="2550"/>
                    </a:cubicBezTo>
                    <a:lnTo>
                      <a:pt x="2855" y="3898"/>
                    </a:lnTo>
                    <a:lnTo>
                      <a:pt x="3524" y="3100"/>
                    </a:lnTo>
                    <a:lnTo>
                      <a:pt x="3561" y="3080"/>
                    </a:lnTo>
                    <a:cubicBezTo>
                      <a:pt x="4193" y="2738"/>
                      <a:pt x="5370" y="2371"/>
                      <a:pt x="6503" y="1949"/>
                    </a:cubicBezTo>
                    <a:lnTo>
                      <a:pt x="5382" y="850"/>
                    </a:lnTo>
                    <a:cubicBezTo>
                      <a:pt x="5372" y="855"/>
                      <a:pt x="5361" y="858"/>
                      <a:pt x="5351" y="863"/>
                    </a:cubicBezTo>
                    <a:lnTo>
                      <a:pt x="4022" y="198"/>
                    </a:lnTo>
                    <a:lnTo>
                      <a:pt x="4002" y="200"/>
                    </a:lnTo>
                    <a:cubicBezTo>
                      <a:pt x="3950" y="171"/>
                      <a:pt x="3895" y="151"/>
                      <a:pt x="3837" y="142"/>
                    </a:cubicBezTo>
                    <a:cubicBezTo>
                      <a:pt x="3262" y="48"/>
                      <a:pt x="2813" y="1"/>
                      <a:pt x="2491" y="1"/>
                    </a:cubicBezTo>
                    <a:close/>
                  </a:path>
                </a:pathLst>
              </a:custGeom>
              <a:solidFill>
                <a:srgbClr val="0F58BA"/>
              </a:solidFill>
              <a:ln>
                <a:noFill/>
              </a:ln>
            </p:spPr>
            <p:txBody>
              <a:bodyPr spcFirstLastPara="1" wrap="square" lIns="121900" tIns="121900" rIns="121900" bIns="121900" anchor="ctr" anchorCtr="0">
                <a:noAutofit/>
              </a:bodyPr>
              <a:lstStyle/>
              <a:p>
                <a:endParaRPr sz="2400"/>
              </a:p>
            </p:txBody>
          </p:sp>
          <p:sp>
            <p:nvSpPr>
              <p:cNvPr id="2697" name="Google Shape;2697;p77">
                <a:extLst>
                  <a:ext uri="{FF2B5EF4-FFF2-40B4-BE49-F238E27FC236}">
                    <a16:creationId xmlns:a16="http://schemas.microsoft.com/office/drawing/2014/main" id="{9AE5F469-F376-9923-7A41-656EB16B8DBC}"/>
                  </a:ext>
                </a:extLst>
              </p:cNvPr>
              <p:cNvSpPr/>
              <p:nvPr/>
            </p:nvSpPr>
            <p:spPr>
              <a:xfrm>
                <a:off x="223033" y="3151285"/>
                <a:ext cx="377549" cy="657744"/>
              </a:xfrm>
              <a:custGeom>
                <a:avLst/>
                <a:gdLst/>
                <a:ahLst/>
                <a:cxnLst/>
                <a:rect l="l" t="t" r="r" b="b"/>
                <a:pathLst>
                  <a:path w="11487" h="20012" extrusionOk="0">
                    <a:moveTo>
                      <a:pt x="10738" y="1"/>
                    </a:moveTo>
                    <a:lnTo>
                      <a:pt x="3000" y="4040"/>
                    </a:lnTo>
                    <a:lnTo>
                      <a:pt x="0" y="13665"/>
                    </a:lnTo>
                    <a:cubicBezTo>
                      <a:pt x="426" y="13424"/>
                      <a:pt x="748" y="13246"/>
                      <a:pt x="965" y="13128"/>
                    </a:cubicBezTo>
                    <a:cubicBezTo>
                      <a:pt x="1905" y="12618"/>
                      <a:pt x="2709" y="12467"/>
                      <a:pt x="3435" y="12467"/>
                    </a:cubicBezTo>
                    <a:cubicBezTo>
                      <a:pt x="4350" y="12467"/>
                      <a:pt x="5142" y="12706"/>
                      <a:pt x="5924" y="12770"/>
                    </a:cubicBezTo>
                    <a:cubicBezTo>
                      <a:pt x="7327" y="12884"/>
                      <a:pt x="8029" y="13642"/>
                      <a:pt x="8029" y="15045"/>
                    </a:cubicBezTo>
                    <a:cubicBezTo>
                      <a:pt x="8029" y="15718"/>
                      <a:pt x="7799" y="16416"/>
                      <a:pt x="7339" y="17139"/>
                    </a:cubicBezTo>
                    <a:cubicBezTo>
                      <a:pt x="6880" y="17861"/>
                      <a:pt x="6324" y="18400"/>
                      <a:pt x="5671" y="18754"/>
                    </a:cubicBezTo>
                    <a:cubicBezTo>
                      <a:pt x="5561" y="18813"/>
                      <a:pt x="5446" y="18866"/>
                      <a:pt x="5330" y="18913"/>
                    </a:cubicBezTo>
                    <a:lnTo>
                      <a:pt x="6450" y="20012"/>
                    </a:lnTo>
                    <a:cubicBezTo>
                      <a:pt x="7514" y="19617"/>
                      <a:pt x="8538" y="19174"/>
                      <a:pt x="9033" y="18657"/>
                    </a:cubicBezTo>
                    <a:cubicBezTo>
                      <a:pt x="10056" y="17588"/>
                      <a:pt x="10350" y="17063"/>
                      <a:pt x="10919" y="15802"/>
                    </a:cubicBezTo>
                    <a:cubicBezTo>
                      <a:pt x="11487" y="14540"/>
                      <a:pt x="10119" y="12661"/>
                      <a:pt x="10119" y="11673"/>
                    </a:cubicBezTo>
                    <a:cubicBezTo>
                      <a:pt x="10119" y="10121"/>
                      <a:pt x="9511" y="9152"/>
                      <a:pt x="8296" y="8764"/>
                    </a:cubicBezTo>
                    <a:cubicBezTo>
                      <a:pt x="7927" y="8649"/>
                      <a:pt x="7519" y="8591"/>
                      <a:pt x="7071" y="8591"/>
                    </a:cubicBezTo>
                    <a:cubicBezTo>
                      <a:pt x="5721" y="8591"/>
                      <a:pt x="4015" y="9114"/>
                      <a:pt x="1952" y="10158"/>
                    </a:cubicBezTo>
                    <a:lnTo>
                      <a:pt x="2560" y="8213"/>
                    </a:lnTo>
                    <a:lnTo>
                      <a:pt x="8934" y="4756"/>
                    </a:lnTo>
                    <a:lnTo>
                      <a:pt x="10738" y="1"/>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98" name="Google Shape;2698;p77">
                <a:extLst>
                  <a:ext uri="{FF2B5EF4-FFF2-40B4-BE49-F238E27FC236}">
                    <a16:creationId xmlns:a16="http://schemas.microsoft.com/office/drawing/2014/main" id="{6235B8EB-D30C-CC97-BD13-236A63BC2BEC}"/>
                  </a:ext>
                </a:extLst>
              </p:cNvPr>
              <p:cNvSpPr/>
              <p:nvPr/>
            </p:nvSpPr>
            <p:spPr>
              <a:xfrm>
                <a:off x="223033" y="3284070"/>
                <a:ext cx="170878" cy="355791"/>
              </a:xfrm>
              <a:custGeom>
                <a:avLst/>
                <a:gdLst/>
                <a:ahLst/>
                <a:cxnLst/>
                <a:rect l="l" t="t" r="r" b="b"/>
                <a:pathLst>
                  <a:path w="5199" h="10825" extrusionOk="0">
                    <a:moveTo>
                      <a:pt x="3000" y="0"/>
                    </a:moveTo>
                    <a:lnTo>
                      <a:pt x="0" y="9625"/>
                    </a:lnTo>
                    <a:lnTo>
                      <a:pt x="2309" y="10824"/>
                    </a:lnTo>
                    <a:lnTo>
                      <a:pt x="4221" y="7812"/>
                    </a:lnTo>
                    <a:lnTo>
                      <a:pt x="5199" y="1090"/>
                    </a:lnTo>
                    <a:lnTo>
                      <a:pt x="3000" y="0"/>
                    </a:lnTo>
                    <a:close/>
                  </a:path>
                </a:pathLst>
              </a:custGeom>
              <a:solidFill>
                <a:srgbClr val="0F58BA"/>
              </a:solidFill>
              <a:ln>
                <a:noFill/>
              </a:ln>
            </p:spPr>
            <p:txBody>
              <a:bodyPr spcFirstLastPara="1" wrap="square" lIns="121900" tIns="121900" rIns="121900" bIns="121900" anchor="ctr" anchorCtr="0">
                <a:noAutofit/>
              </a:bodyPr>
              <a:lstStyle/>
              <a:p>
                <a:endParaRPr sz="2400"/>
              </a:p>
            </p:txBody>
          </p:sp>
          <p:sp>
            <p:nvSpPr>
              <p:cNvPr id="2699" name="Google Shape;2699;p77">
                <a:extLst>
                  <a:ext uri="{FF2B5EF4-FFF2-40B4-BE49-F238E27FC236}">
                    <a16:creationId xmlns:a16="http://schemas.microsoft.com/office/drawing/2014/main" id="{9F1690A4-FEB3-4AF0-F737-C20C19CD47F3}"/>
                  </a:ext>
                </a:extLst>
              </p:cNvPr>
              <p:cNvSpPr/>
              <p:nvPr/>
            </p:nvSpPr>
            <p:spPr>
              <a:xfrm>
                <a:off x="321603" y="3151285"/>
                <a:ext cx="321280" cy="168610"/>
              </a:xfrm>
              <a:custGeom>
                <a:avLst/>
                <a:gdLst/>
                <a:ahLst/>
                <a:cxnLst/>
                <a:rect l="l" t="t" r="r" b="b"/>
                <a:pathLst>
                  <a:path w="9775" h="5130" extrusionOk="0">
                    <a:moveTo>
                      <a:pt x="7739" y="1"/>
                    </a:moveTo>
                    <a:lnTo>
                      <a:pt x="1" y="4040"/>
                    </a:lnTo>
                    <a:lnTo>
                      <a:pt x="2200" y="5130"/>
                    </a:lnTo>
                    <a:lnTo>
                      <a:pt x="4992" y="4202"/>
                    </a:lnTo>
                    <a:lnTo>
                      <a:pt x="9774" y="1023"/>
                    </a:lnTo>
                    <a:lnTo>
                      <a:pt x="7739" y="1"/>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700" name="Google Shape;2700;p77">
                <a:extLst>
                  <a:ext uri="{FF2B5EF4-FFF2-40B4-BE49-F238E27FC236}">
                    <a16:creationId xmlns:a16="http://schemas.microsoft.com/office/drawing/2014/main" id="{B9218788-23C7-269B-CFA6-A9773AFB2550}"/>
                  </a:ext>
                </a:extLst>
              </p:cNvPr>
              <p:cNvSpPr/>
              <p:nvPr/>
            </p:nvSpPr>
            <p:spPr>
              <a:xfrm>
                <a:off x="298859" y="3184876"/>
                <a:ext cx="344024" cy="692124"/>
              </a:xfrm>
              <a:custGeom>
                <a:avLst/>
                <a:gdLst/>
                <a:ahLst/>
                <a:cxnLst/>
                <a:rect l="l" t="t" r="r" b="b"/>
                <a:pathLst>
                  <a:path w="10467" h="21058" extrusionOk="0">
                    <a:moveTo>
                      <a:pt x="10466" y="1"/>
                    </a:moveTo>
                    <a:lnTo>
                      <a:pt x="2892" y="4108"/>
                    </a:lnTo>
                    <a:lnTo>
                      <a:pt x="0" y="13844"/>
                    </a:lnTo>
                    <a:cubicBezTo>
                      <a:pt x="426" y="13603"/>
                      <a:pt x="746" y="13424"/>
                      <a:pt x="965" y="13306"/>
                    </a:cubicBezTo>
                    <a:cubicBezTo>
                      <a:pt x="2898" y="12258"/>
                      <a:pt x="4532" y="11733"/>
                      <a:pt x="5867" y="11733"/>
                    </a:cubicBezTo>
                    <a:cubicBezTo>
                      <a:pt x="6000" y="11733"/>
                      <a:pt x="6129" y="11738"/>
                      <a:pt x="6256" y="11749"/>
                    </a:cubicBezTo>
                    <a:cubicBezTo>
                      <a:pt x="7659" y="11862"/>
                      <a:pt x="8361" y="12621"/>
                      <a:pt x="8361" y="14023"/>
                    </a:cubicBezTo>
                    <a:cubicBezTo>
                      <a:pt x="8361" y="14695"/>
                      <a:pt x="8132" y="15393"/>
                      <a:pt x="7672" y="16117"/>
                    </a:cubicBezTo>
                    <a:cubicBezTo>
                      <a:pt x="7213" y="16841"/>
                      <a:pt x="6657" y="17379"/>
                      <a:pt x="6005" y="17732"/>
                    </a:cubicBezTo>
                    <a:cubicBezTo>
                      <a:pt x="5697" y="17899"/>
                      <a:pt x="5421" y="18004"/>
                      <a:pt x="5174" y="18050"/>
                    </a:cubicBezTo>
                    <a:cubicBezTo>
                      <a:pt x="5007" y="18080"/>
                      <a:pt x="4826" y="18095"/>
                      <a:pt x="4631" y="18095"/>
                    </a:cubicBezTo>
                    <a:cubicBezTo>
                      <a:pt x="4410" y="18095"/>
                      <a:pt x="4171" y="18076"/>
                      <a:pt x="3914" y="18037"/>
                    </a:cubicBezTo>
                    <a:cubicBezTo>
                      <a:pt x="3340" y="17943"/>
                      <a:pt x="2891" y="17896"/>
                      <a:pt x="2569" y="17896"/>
                    </a:cubicBezTo>
                    <a:cubicBezTo>
                      <a:pt x="2459" y="17896"/>
                      <a:pt x="2364" y="17901"/>
                      <a:pt x="2284" y="17912"/>
                    </a:cubicBezTo>
                    <a:cubicBezTo>
                      <a:pt x="1967" y="17955"/>
                      <a:pt x="1656" y="18059"/>
                      <a:pt x="1350" y="18226"/>
                    </a:cubicBezTo>
                    <a:cubicBezTo>
                      <a:pt x="1004" y="18413"/>
                      <a:pt x="702" y="18710"/>
                      <a:pt x="446" y="19116"/>
                    </a:cubicBezTo>
                    <a:cubicBezTo>
                      <a:pt x="189" y="19521"/>
                      <a:pt x="60" y="19892"/>
                      <a:pt x="60" y="20229"/>
                    </a:cubicBezTo>
                    <a:cubicBezTo>
                      <a:pt x="60" y="20673"/>
                      <a:pt x="302" y="20943"/>
                      <a:pt x="787" y="21037"/>
                    </a:cubicBezTo>
                    <a:cubicBezTo>
                      <a:pt x="879" y="21051"/>
                      <a:pt x="978" y="21058"/>
                      <a:pt x="1081" y="21058"/>
                    </a:cubicBezTo>
                    <a:cubicBezTo>
                      <a:pt x="1769" y="21058"/>
                      <a:pt x="2689" y="20745"/>
                      <a:pt x="3841" y="20121"/>
                    </a:cubicBezTo>
                    <a:cubicBezTo>
                      <a:pt x="5066" y="19456"/>
                      <a:pt x="6191" y="18590"/>
                      <a:pt x="7213" y="17521"/>
                    </a:cubicBezTo>
                    <a:cubicBezTo>
                      <a:pt x="8235" y="16454"/>
                      <a:pt x="9030" y="15289"/>
                      <a:pt x="9598" y="14026"/>
                    </a:cubicBezTo>
                    <a:cubicBezTo>
                      <a:pt x="10167" y="12764"/>
                      <a:pt x="10451" y="11639"/>
                      <a:pt x="10451" y="10651"/>
                    </a:cubicBezTo>
                    <a:cubicBezTo>
                      <a:pt x="10451" y="9099"/>
                      <a:pt x="9843" y="8130"/>
                      <a:pt x="8628" y="7742"/>
                    </a:cubicBezTo>
                    <a:cubicBezTo>
                      <a:pt x="8259" y="7627"/>
                      <a:pt x="7851" y="7569"/>
                      <a:pt x="7404" y="7569"/>
                    </a:cubicBezTo>
                    <a:cubicBezTo>
                      <a:pt x="6054" y="7569"/>
                      <a:pt x="4347" y="8092"/>
                      <a:pt x="2284" y="9136"/>
                    </a:cubicBezTo>
                    <a:lnTo>
                      <a:pt x="2892" y="7191"/>
                    </a:lnTo>
                    <a:lnTo>
                      <a:pt x="9266" y="3734"/>
                    </a:lnTo>
                    <a:lnTo>
                      <a:pt x="10466" y="1"/>
                    </a:lnTo>
                    <a:close/>
                  </a:path>
                </a:pathLst>
              </a:custGeom>
              <a:solidFill>
                <a:srgbClr val="0A3B7D"/>
              </a:solidFill>
              <a:ln>
                <a:noFill/>
              </a:ln>
            </p:spPr>
            <p:txBody>
              <a:bodyPr spcFirstLastPara="1" wrap="square" lIns="121900" tIns="121900" rIns="121900" bIns="121900" anchor="ctr" anchorCtr="0">
                <a:noAutofit/>
              </a:bodyPr>
              <a:lstStyle/>
              <a:p>
                <a:endParaRPr sz="2400"/>
              </a:p>
            </p:txBody>
          </p:sp>
        </p:grpSp>
        <p:grpSp>
          <p:nvGrpSpPr>
            <p:cNvPr id="2701" name="Google Shape;2701;p77">
              <a:extLst>
                <a:ext uri="{FF2B5EF4-FFF2-40B4-BE49-F238E27FC236}">
                  <a16:creationId xmlns:a16="http://schemas.microsoft.com/office/drawing/2014/main" id="{FB0C642C-C477-4347-292D-2B1AE47FE01E}"/>
                </a:ext>
              </a:extLst>
            </p:cNvPr>
            <p:cNvGrpSpPr/>
            <p:nvPr/>
          </p:nvGrpSpPr>
          <p:grpSpPr>
            <a:xfrm>
              <a:off x="1421442" y="281311"/>
              <a:ext cx="1993341" cy="1571592"/>
              <a:chOff x="1421442" y="281311"/>
              <a:chExt cx="1993341" cy="1571592"/>
            </a:xfrm>
          </p:grpSpPr>
          <p:grpSp>
            <p:nvGrpSpPr>
              <p:cNvPr id="2702" name="Google Shape;2702;p77">
                <a:extLst>
                  <a:ext uri="{FF2B5EF4-FFF2-40B4-BE49-F238E27FC236}">
                    <a16:creationId xmlns:a16="http://schemas.microsoft.com/office/drawing/2014/main" id="{449D4CE9-CE5B-DD79-6EF2-11D8A7EF71DA}"/>
                  </a:ext>
                </a:extLst>
              </p:cNvPr>
              <p:cNvGrpSpPr/>
              <p:nvPr/>
            </p:nvGrpSpPr>
            <p:grpSpPr>
              <a:xfrm>
                <a:off x="2142910" y="281311"/>
                <a:ext cx="1271874" cy="1571592"/>
                <a:chOff x="1947722" y="483923"/>
                <a:chExt cx="1271874" cy="1571592"/>
              </a:xfrm>
            </p:grpSpPr>
            <p:sp>
              <p:nvSpPr>
                <p:cNvPr id="2703" name="Google Shape;2703;p77">
                  <a:extLst>
                    <a:ext uri="{FF2B5EF4-FFF2-40B4-BE49-F238E27FC236}">
                      <a16:creationId xmlns:a16="http://schemas.microsoft.com/office/drawing/2014/main" id="{AFC6353A-4FEE-F035-8961-E9276291C59C}"/>
                    </a:ext>
                  </a:extLst>
                </p:cNvPr>
                <p:cNvSpPr/>
                <p:nvPr/>
              </p:nvSpPr>
              <p:spPr>
                <a:xfrm>
                  <a:off x="2577431" y="563035"/>
                  <a:ext cx="8315" cy="1192104"/>
                </a:xfrm>
                <a:custGeom>
                  <a:avLst/>
                  <a:gdLst/>
                  <a:ahLst/>
                  <a:cxnLst/>
                  <a:rect l="l" t="t" r="r" b="b"/>
                  <a:pathLst>
                    <a:path w="253" h="36270" extrusionOk="0">
                      <a:moveTo>
                        <a:pt x="126" y="1"/>
                      </a:moveTo>
                      <a:cubicBezTo>
                        <a:pt x="56" y="1"/>
                        <a:pt x="0" y="57"/>
                        <a:pt x="0" y="127"/>
                      </a:cubicBezTo>
                      <a:lnTo>
                        <a:pt x="0" y="36143"/>
                      </a:lnTo>
                      <a:cubicBezTo>
                        <a:pt x="0" y="36213"/>
                        <a:pt x="56" y="36269"/>
                        <a:pt x="126" y="36269"/>
                      </a:cubicBezTo>
                      <a:cubicBezTo>
                        <a:pt x="195" y="36269"/>
                        <a:pt x="253" y="36213"/>
                        <a:pt x="253" y="36143"/>
                      </a:cubicBezTo>
                      <a:lnTo>
                        <a:pt x="253" y="127"/>
                      </a:lnTo>
                      <a:cubicBezTo>
                        <a:pt x="253" y="57"/>
                        <a:pt x="195" y="1"/>
                        <a:pt x="126"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4" name="Google Shape;2704;p77">
                  <a:extLst>
                    <a:ext uri="{FF2B5EF4-FFF2-40B4-BE49-F238E27FC236}">
                      <a16:creationId xmlns:a16="http://schemas.microsoft.com/office/drawing/2014/main" id="{E3B2E343-6BFB-8CE9-09CF-EA1C21E5DE45}"/>
                    </a:ext>
                  </a:extLst>
                </p:cNvPr>
                <p:cNvSpPr/>
                <p:nvPr/>
              </p:nvSpPr>
              <p:spPr>
                <a:xfrm>
                  <a:off x="2521688" y="483923"/>
                  <a:ext cx="124239" cy="113722"/>
                </a:xfrm>
                <a:custGeom>
                  <a:avLst/>
                  <a:gdLst/>
                  <a:ahLst/>
                  <a:cxnLst/>
                  <a:rect l="l" t="t" r="r" b="b"/>
                  <a:pathLst>
                    <a:path w="3780" h="3460" extrusionOk="0">
                      <a:moveTo>
                        <a:pt x="1920" y="0"/>
                      </a:moveTo>
                      <a:cubicBezTo>
                        <a:pt x="1876" y="0"/>
                        <a:pt x="1833" y="23"/>
                        <a:pt x="1809" y="66"/>
                      </a:cubicBezTo>
                      <a:lnTo>
                        <a:pt x="48" y="3272"/>
                      </a:lnTo>
                      <a:cubicBezTo>
                        <a:pt x="1" y="3357"/>
                        <a:pt x="62" y="3460"/>
                        <a:pt x="158" y="3460"/>
                      </a:cubicBezTo>
                      <a:cubicBezTo>
                        <a:pt x="204" y="3460"/>
                        <a:pt x="247" y="3434"/>
                        <a:pt x="269" y="3394"/>
                      </a:cubicBezTo>
                      <a:lnTo>
                        <a:pt x="1963" y="311"/>
                      </a:lnTo>
                      <a:lnTo>
                        <a:pt x="3560" y="1432"/>
                      </a:lnTo>
                      <a:cubicBezTo>
                        <a:pt x="3583" y="1449"/>
                        <a:pt x="3610" y="1457"/>
                        <a:pt x="3636" y="1457"/>
                      </a:cubicBezTo>
                      <a:cubicBezTo>
                        <a:pt x="3676" y="1457"/>
                        <a:pt x="3714" y="1438"/>
                        <a:pt x="3739" y="1403"/>
                      </a:cubicBezTo>
                      <a:cubicBezTo>
                        <a:pt x="3779" y="1344"/>
                        <a:pt x="3765" y="1264"/>
                        <a:pt x="3705" y="1225"/>
                      </a:cubicBezTo>
                      <a:lnTo>
                        <a:pt x="1993" y="23"/>
                      </a:lnTo>
                      <a:cubicBezTo>
                        <a:pt x="1970" y="7"/>
                        <a:pt x="1945" y="0"/>
                        <a:pt x="1920" y="0"/>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5" name="Google Shape;2705;p77">
                  <a:extLst>
                    <a:ext uri="{FF2B5EF4-FFF2-40B4-BE49-F238E27FC236}">
                      <a16:creationId xmlns:a16="http://schemas.microsoft.com/office/drawing/2014/main" id="{86FB3F94-B8EC-411D-9207-C76DD05076C6}"/>
                    </a:ext>
                  </a:extLst>
                </p:cNvPr>
                <p:cNvSpPr/>
                <p:nvPr/>
              </p:nvSpPr>
              <p:spPr>
                <a:xfrm>
                  <a:off x="1947722" y="1339070"/>
                  <a:ext cx="1194306" cy="716446"/>
                </a:xfrm>
                <a:custGeom>
                  <a:avLst/>
                  <a:gdLst/>
                  <a:ahLst/>
                  <a:cxnLst/>
                  <a:rect l="l" t="t" r="r" b="b"/>
                  <a:pathLst>
                    <a:path w="36337" h="21798" extrusionOk="0">
                      <a:moveTo>
                        <a:pt x="36191" y="1"/>
                      </a:moveTo>
                      <a:cubicBezTo>
                        <a:pt x="36169" y="1"/>
                        <a:pt x="36148" y="6"/>
                        <a:pt x="36128" y="18"/>
                      </a:cubicBezTo>
                      <a:lnTo>
                        <a:pt x="111" y="21563"/>
                      </a:lnTo>
                      <a:cubicBezTo>
                        <a:pt x="0" y="21628"/>
                        <a:pt x="47" y="21797"/>
                        <a:pt x="176" y="21797"/>
                      </a:cubicBezTo>
                      <a:cubicBezTo>
                        <a:pt x="198" y="21797"/>
                        <a:pt x="222" y="21791"/>
                        <a:pt x="241" y="21779"/>
                      </a:cubicBezTo>
                      <a:lnTo>
                        <a:pt x="36258" y="235"/>
                      </a:lnTo>
                      <a:cubicBezTo>
                        <a:pt x="36317" y="199"/>
                        <a:pt x="36336" y="121"/>
                        <a:pt x="36301" y="62"/>
                      </a:cubicBezTo>
                      <a:cubicBezTo>
                        <a:pt x="36277" y="23"/>
                        <a:pt x="36234" y="1"/>
                        <a:pt x="36191"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6" name="Google Shape;2706;p77">
                  <a:extLst>
                    <a:ext uri="{FF2B5EF4-FFF2-40B4-BE49-F238E27FC236}">
                      <a16:creationId xmlns:a16="http://schemas.microsoft.com/office/drawing/2014/main" id="{046AAFEB-01DF-1D49-1680-726E0DBA4AFB}"/>
                    </a:ext>
                  </a:extLst>
                </p:cNvPr>
                <p:cNvSpPr/>
                <p:nvPr/>
              </p:nvSpPr>
              <p:spPr>
                <a:xfrm>
                  <a:off x="3135915" y="1280533"/>
                  <a:ext cx="83681" cy="123976"/>
                </a:xfrm>
                <a:custGeom>
                  <a:avLst/>
                  <a:gdLst/>
                  <a:ahLst/>
                  <a:cxnLst/>
                  <a:rect l="l" t="t" r="r" b="b"/>
                  <a:pathLst>
                    <a:path w="2546" h="3772" extrusionOk="0">
                      <a:moveTo>
                        <a:pt x="236" y="1"/>
                      </a:moveTo>
                      <a:cubicBezTo>
                        <a:pt x="178" y="1"/>
                        <a:pt x="126" y="41"/>
                        <a:pt x="114" y="100"/>
                      </a:cubicBezTo>
                      <a:cubicBezTo>
                        <a:pt x="98" y="168"/>
                        <a:pt x="142" y="235"/>
                        <a:pt x="210" y="250"/>
                      </a:cubicBezTo>
                      <a:lnTo>
                        <a:pt x="2173" y="682"/>
                      </a:lnTo>
                      <a:lnTo>
                        <a:pt x="61" y="3571"/>
                      </a:lnTo>
                      <a:cubicBezTo>
                        <a:pt x="0" y="3654"/>
                        <a:pt x="60" y="3771"/>
                        <a:pt x="163" y="3771"/>
                      </a:cubicBezTo>
                      <a:cubicBezTo>
                        <a:pt x="203" y="3771"/>
                        <a:pt x="241" y="3752"/>
                        <a:pt x="266" y="3719"/>
                      </a:cubicBezTo>
                      <a:lnTo>
                        <a:pt x="2492" y="675"/>
                      </a:lnTo>
                      <a:cubicBezTo>
                        <a:pt x="2546" y="601"/>
                        <a:pt x="2506" y="497"/>
                        <a:pt x="2417" y="478"/>
                      </a:cubicBezTo>
                      <a:lnTo>
                        <a:pt x="265" y="4"/>
                      </a:lnTo>
                      <a:cubicBezTo>
                        <a:pt x="255" y="2"/>
                        <a:pt x="245" y="1"/>
                        <a:pt x="236"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7" name="Google Shape;2707;p77">
                  <a:extLst>
                    <a:ext uri="{FF2B5EF4-FFF2-40B4-BE49-F238E27FC236}">
                      <a16:creationId xmlns:a16="http://schemas.microsoft.com/office/drawing/2014/main" id="{6C9268C6-4F09-6C93-79F7-FCF9E3D6FFBC}"/>
                    </a:ext>
                  </a:extLst>
                </p:cNvPr>
                <p:cNvSpPr/>
                <p:nvPr/>
              </p:nvSpPr>
              <p:spPr>
                <a:xfrm>
                  <a:off x="2214705" y="726945"/>
                  <a:ext cx="377253" cy="1089755"/>
                </a:xfrm>
                <a:custGeom>
                  <a:avLst/>
                  <a:gdLst/>
                  <a:ahLst/>
                  <a:cxnLst/>
                  <a:rect l="l" t="t" r="r" b="b"/>
                  <a:pathLst>
                    <a:path w="11478" h="33156" extrusionOk="0">
                      <a:moveTo>
                        <a:pt x="11333" y="1"/>
                      </a:moveTo>
                      <a:cubicBezTo>
                        <a:pt x="11311" y="1"/>
                        <a:pt x="11288" y="6"/>
                        <a:pt x="11268" y="18"/>
                      </a:cubicBezTo>
                      <a:cubicBezTo>
                        <a:pt x="6672" y="2767"/>
                        <a:pt x="6218" y="7313"/>
                        <a:pt x="5529" y="14193"/>
                      </a:cubicBezTo>
                      <a:cubicBezTo>
                        <a:pt x="5172" y="17766"/>
                        <a:pt x="4727" y="22213"/>
                        <a:pt x="3576" y="27371"/>
                      </a:cubicBezTo>
                      <a:cubicBezTo>
                        <a:pt x="2626" y="31628"/>
                        <a:pt x="146" y="32904"/>
                        <a:pt x="120" y="32916"/>
                      </a:cubicBezTo>
                      <a:cubicBezTo>
                        <a:pt x="0" y="32976"/>
                        <a:pt x="43" y="33156"/>
                        <a:pt x="176" y="33156"/>
                      </a:cubicBezTo>
                      <a:cubicBezTo>
                        <a:pt x="176" y="33156"/>
                        <a:pt x="176" y="33156"/>
                        <a:pt x="177" y="33156"/>
                      </a:cubicBezTo>
                      <a:cubicBezTo>
                        <a:pt x="195" y="33156"/>
                        <a:pt x="215" y="33152"/>
                        <a:pt x="232" y="33143"/>
                      </a:cubicBezTo>
                      <a:cubicBezTo>
                        <a:pt x="338" y="33090"/>
                        <a:pt x="2845" y="31809"/>
                        <a:pt x="3822" y="27426"/>
                      </a:cubicBezTo>
                      <a:cubicBezTo>
                        <a:pt x="4977" y="22252"/>
                        <a:pt x="5424" y="17798"/>
                        <a:pt x="5782" y="14218"/>
                      </a:cubicBezTo>
                      <a:cubicBezTo>
                        <a:pt x="6462" y="7415"/>
                        <a:pt x="6912" y="2919"/>
                        <a:pt x="11398" y="236"/>
                      </a:cubicBezTo>
                      <a:cubicBezTo>
                        <a:pt x="11458" y="199"/>
                        <a:pt x="11477" y="121"/>
                        <a:pt x="11441" y="61"/>
                      </a:cubicBezTo>
                      <a:cubicBezTo>
                        <a:pt x="11418" y="22"/>
                        <a:pt x="11376" y="1"/>
                        <a:pt x="11333"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8" name="Google Shape;2708;p77">
                  <a:extLst>
                    <a:ext uri="{FF2B5EF4-FFF2-40B4-BE49-F238E27FC236}">
                      <a16:creationId xmlns:a16="http://schemas.microsoft.com/office/drawing/2014/main" id="{B0ECB7A7-8B85-7D59-8A43-18A0799F3BE1}"/>
                    </a:ext>
                  </a:extLst>
                </p:cNvPr>
                <p:cNvSpPr/>
                <p:nvPr/>
              </p:nvSpPr>
              <p:spPr>
                <a:xfrm>
                  <a:off x="2576018" y="701999"/>
                  <a:ext cx="376300" cy="696265"/>
                </a:xfrm>
                <a:custGeom>
                  <a:avLst/>
                  <a:gdLst/>
                  <a:ahLst/>
                  <a:cxnLst/>
                  <a:rect l="l" t="t" r="r" b="b"/>
                  <a:pathLst>
                    <a:path w="11449" h="21184" extrusionOk="0">
                      <a:moveTo>
                        <a:pt x="2608" y="1"/>
                      </a:moveTo>
                      <a:cubicBezTo>
                        <a:pt x="1914" y="1"/>
                        <a:pt x="1078" y="297"/>
                        <a:pt x="79" y="895"/>
                      </a:cubicBezTo>
                      <a:cubicBezTo>
                        <a:pt x="20" y="930"/>
                        <a:pt x="0" y="1008"/>
                        <a:pt x="37" y="1068"/>
                      </a:cubicBezTo>
                      <a:cubicBezTo>
                        <a:pt x="60" y="1107"/>
                        <a:pt x="101" y="1129"/>
                        <a:pt x="144" y="1129"/>
                      </a:cubicBezTo>
                      <a:cubicBezTo>
                        <a:pt x="167" y="1129"/>
                        <a:pt x="189" y="1123"/>
                        <a:pt x="210" y="1111"/>
                      </a:cubicBezTo>
                      <a:cubicBezTo>
                        <a:pt x="1169" y="538"/>
                        <a:pt x="1961" y="253"/>
                        <a:pt x="2605" y="253"/>
                      </a:cubicBezTo>
                      <a:cubicBezTo>
                        <a:pt x="2894" y="253"/>
                        <a:pt x="3153" y="310"/>
                        <a:pt x="3385" y="425"/>
                      </a:cubicBezTo>
                      <a:cubicBezTo>
                        <a:pt x="4886" y="1167"/>
                        <a:pt x="5244" y="4316"/>
                        <a:pt x="5697" y="8304"/>
                      </a:cubicBezTo>
                      <a:cubicBezTo>
                        <a:pt x="6055" y="11457"/>
                        <a:pt x="6502" y="15382"/>
                        <a:pt x="7658" y="19180"/>
                      </a:cubicBezTo>
                      <a:cubicBezTo>
                        <a:pt x="7970" y="20207"/>
                        <a:pt x="8477" y="20847"/>
                        <a:pt x="9163" y="21083"/>
                      </a:cubicBezTo>
                      <a:cubicBezTo>
                        <a:pt x="9358" y="21150"/>
                        <a:pt x="9564" y="21183"/>
                        <a:pt x="9771" y="21183"/>
                      </a:cubicBezTo>
                      <a:cubicBezTo>
                        <a:pt x="9775" y="21183"/>
                        <a:pt x="9779" y="21183"/>
                        <a:pt x="9782" y="21183"/>
                      </a:cubicBezTo>
                      <a:cubicBezTo>
                        <a:pt x="10621" y="21183"/>
                        <a:pt x="11337" y="20687"/>
                        <a:pt x="11373" y="20661"/>
                      </a:cubicBezTo>
                      <a:cubicBezTo>
                        <a:pt x="11433" y="20622"/>
                        <a:pt x="11449" y="20541"/>
                        <a:pt x="11409" y="20483"/>
                      </a:cubicBezTo>
                      <a:cubicBezTo>
                        <a:pt x="11383" y="20448"/>
                        <a:pt x="11344" y="20429"/>
                        <a:pt x="11305" y="20429"/>
                      </a:cubicBezTo>
                      <a:cubicBezTo>
                        <a:pt x="11278" y="20429"/>
                        <a:pt x="11252" y="20437"/>
                        <a:pt x="11229" y="20454"/>
                      </a:cubicBezTo>
                      <a:cubicBezTo>
                        <a:pt x="11220" y="20461"/>
                        <a:pt x="10540" y="20930"/>
                        <a:pt x="9777" y="20930"/>
                      </a:cubicBezTo>
                      <a:cubicBezTo>
                        <a:pt x="9601" y="20930"/>
                        <a:pt x="9421" y="20905"/>
                        <a:pt x="9243" y="20844"/>
                      </a:cubicBezTo>
                      <a:cubicBezTo>
                        <a:pt x="8639" y="20635"/>
                        <a:pt x="8186" y="20051"/>
                        <a:pt x="7899" y="19105"/>
                      </a:cubicBezTo>
                      <a:cubicBezTo>
                        <a:pt x="6749" y="15330"/>
                        <a:pt x="6305" y="11418"/>
                        <a:pt x="5947" y="8275"/>
                      </a:cubicBezTo>
                      <a:cubicBezTo>
                        <a:pt x="5468" y="4052"/>
                        <a:pt x="5120" y="1001"/>
                        <a:pt x="3497" y="198"/>
                      </a:cubicBezTo>
                      <a:cubicBezTo>
                        <a:pt x="3231" y="67"/>
                        <a:pt x="2935" y="1"/>
                        <a:pt x="2608"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grpSp>
          <p:grpSp>
            <p:nvGrpSpPr>
              <p:cNvPr id="2709" name="Google Shape;2709;p77">
                <a:extLst>
                  <a:ext uri="{FF2B5EF4-FFF2-40B4-BE49-F238E27FC236}">
                    <a16:creationId xmlns:a16="http://schemas.microsoft.com/office/drawing/2014/main" id="{BF6DCD94-B71B-C9C0-BDBF-24E35B81B737}"/>
                  </a:ext>
                </a:extLst>
              </p:cNvPr>
              <p:cNvGrpSpPr/>
              <p:nvPr/>
            </p:nvGrpSpPr>
            <p:grpSpPr>
              <a:xfrm>
                <a:off x="1421442" y="950794"/>
                <a:ext cx="648542" cy="833618"/>
                <a:chOff x="1658817" y="769082"/>
                <a:chExt cx="648542" cy="833618"/>
              </a:xfrm>
            </p:grpSpPr>
            <p:sp>
              <p:nvSpPr>
                <p:cNvPr id="2710" name="Google Shape;2710;p77">
                  <a:extLst>
                    <a:ext uri="{FF2B5EF4-FFF2-40B4-BE49-F238E27FC236}">
                      <a16:creationId xmlns:a16="http://schemas.microsoft.com/office/drawing/2014/main" id="{7AD40E70-A391-550B-0AA8-9A386BB5F7CE}"/>
                    </a:ext>
                  </a:extLst>
                </p:cNvPr>
                <p:cNvSpPr/>
                <p:nvPr/>
              </p:nvSpPr>
              <p:spPr>
                <a:xfrm>
                  <a:off x="2015495" y="934800"/>
                  <a:ext cx="144453" cy="480161"/>
                </a:xfrm>
                <a:custGeom>
                  <a:avLst/>
                  <a:gdLst/>
                  <a:ahLst/>
                  <a:cxnLst/>
                  <a:rect l="l" t="t" r="r" b="b"/>
                  <a:pathLst>
                    <a:path w="4395" h="14609" extrusionOk="0">
                      <a:moveTo>
                        <a:pt x="2637" y="1"/>
                      </a:moveTo>
                      <a:cubicBezTo>
                        <a:pt x="1894" y="412"/>
                        <a:pt x="1135" y="798"/>
                        <a:pt x="357" y="1148"/>
                      </a:cubicBezTo>
                      <a:cubicBezTo>
                        <a:pt x="239" y="1201"/>
                        <a:pt x="120" y="1251"/>
                        <a:pt x="1" y="1300"/>
                      </a:cubicBezTo>
                      <a:lnTo>
                        <a:pt x="1" y="8514"/>
                      </a:lnTo>
                      <a:cubicBezTo>
                        <a:pt x="1" y="10873"/>
                        <a:pt x="215" y="12069"/>
                        <a:pt x="460" y="12390"/>
                      </a:cubicBezTo>
                      <a:lnTo>
                        <a:pt x="4342" y="14608"/>
                      </a:lnTo>
                      <a:lnTo>
                        <a:pt x="4394" y="1416"/>
                      </a:lnTo>
                      <a:lnTo>
                        <a:pt x="2637" y="2336"/>
                      </a:lnTo>
                      <a:lnTo>
                        <a:pt x="2637" y="1"/>
                      </a:lnTo>
                      <a:close/>
                    </a:path>
                  </a:pathLst>
                </a:custGeom>
                <a:solidFill>
                  <a:srgbClr val="C96F00"/>
                </a:solidFill>
                <a:ln>
                  <a:noFill/>
                </a:ln>
              </p:spPr>
              <p:txBody>
                <a:bodyPr spcFirstLastPara="1" wrap="square" lIns="121900" tIns="121900" rIns="121900" bIns="121900" anchor="ctr" anchorCtr="0">
                  <a:noAutofit/>
                </a:bodyPr>
                <a:lstStyle/>
                <a:p>
                  <a:endParaRPr sz="2400"/>
                </a:p>
              </p:txBody>
            </p:sp>
            <p:sp>
              <p:nvSpPr>
                <p:cNvPr id="2711" name="Google Shape;2711;p77">
                  <a:extLst>
                    <a:ext uri="{FF2B5EF4-FFF2-40B4-BE49-F238E27FC236}">
                      <a16:creationId xmlns:a16="http://schemas.microsoft.com/office/drawing/2014/main" id="{2A069900-9393-4196-A395-82EBE8DD215E}"/>
                    </a:ext>
                  </a:extLst>
                </p:cNvPr>
                <p:cNvSpPr/>
                <p:nvPr/>
              </p:nvSpPr>
              <p:spPr>
                <a:xfrm>
                  <a:off x="1658817" y="769082"/>
                  <a:ext cx="648542" cy="760685"/>
                </a:xfrm>
                <a:custGeom>
                  <a:avLst/>
                  <a:gdLst/>
                  <a:ahLst/>
                  <a:cxnLst/>
                  <a:rect l="l" t="t" r="r" b="b"/>
                  <a:pathLst>
                    <a:path w="19732" h="23144" extrusionOk="0">
                      <a:moveTo>
                        <a:pt x="15849" y="1"/>
                      </a:moveTo>
                      <a:lnTo>
                        <a:pt x="4262" y="6623"/>
                      </a:lnTo>
                      <a:cubicBezTo>
                        <a:pt x="1901" y="7973"/>
                        <a:pt x="674" y="9011"/>
                        <a:pt x="0" y="9857"/>
                      </a:cubicBezTo>
                      <a:lnTo>
                        <a:pt x="368" y="11240"/>
                      </a:lnTo>
                      <a:cubicBezTo>
                        <a:pt x="629" y="11019"/>
                        <a:pt x="926" y="10795"/>
                        <a:pt x="1249" y="10569"/>
                      </a:cubicBezTo>
                      <a:lnTo>
                        <a:pt x="3257" y="11718"/>
                      </a:lnTo>
                      <a:cubicBezTo>
                        <a:pt x="2946" y="15535"/>
                        <a:pt x="2213" y="20270"/>
                        <a:pt x="1319" y="23143"/>
                      </a:cubicBezTo>
                      <a:lnTo>
                        <a:pt x="3894" y="21671"/>
                      </a:lnTo>
                      <a:cubicBezTo>
                        <a:pt x="4718" y="19314"/>
                        <a:pt x="5434" y="14704"/>
                        <a:pt x="5777" y="10896"/>
                      </a:cubicBezTo>
                      <a:lnTo>
                        <a:pt x="19731" y="2219"/>
                      </a:lnTo>
                      <a:lnTo>
                        <a:pt x="15849" y="1"/>
                      </a:lnTo>
                      <a:close/>
                    </a:path>
                  </a:pathLst>
                </a:custGeom>
                <a:solidFill>
                  <a:srgbClr val="FFAE4C"/>
                </a:solidFill>
                <a:ln>
                  <a:noFill/>
                </a:ln>
              </p:spPr>
              <p:txBody>
                <a:bodyPr spcFirstLastPara="1" wrap="square" lIns="121900" tIns="121900" rIns="121900" bIns="121900" anchor="ctr" anchorCtr="0">
                  <a:noAutofit/>
                </a:bodyPr>
                <a:lstStyle/>
                <a:p>
                  <a:endParaRPr sz="2400"/>
                </a:p>
              </p:txBody>
            </p:sp>
            <p:sp>
              <p:nvSpPr>
                <p:cNvPr id="2712" name="Google Shape;2712;p77">
                  <a:extLst>
                    <a:ext uri="{FF2B5EF4-FFF2-40B4-BE49-F238E27FC236}">
                      <a16:creationId xmlns:a16="http://schemas.microsoft.com/office/drawing/2014/main" id="{0FBCF855-3AD2-A3A7-B3CD-8D456E28D218}"/>
                    </a:ext>
                  </a:extLst>
                </p:cNvPr>
                <p:cNvSpPr/>
                <p:nvPr/>
              </p:nvSpPr>
              <p:spPr>
                <a:xfrm>
                  <a:off x="1702137" y="1127666"/>
                  <a:ext cx="227016" cy="475034"/>
                </a:xfrm>
                <a:custGeom>
                  <a:avLst/>
                  <a:gdLst/>
                  <a:ahLst/>
                  <a:cxnLst/>
                  <a:rect l="l" t="t" r="r" b="b"/>
                  <a:pathLst>
                    <a:path w="6907" h="14453" extrusionOk="0">
                      <a:moveTo>
                        <a:pt x="6906" y="0"/>
                      </a:moveTo>
                      <a:lnTo>
                        <a:pt x="4459" y="856"/>
                      </a:lnTo>
                      <a:lnTo>
                        <a:pt x="4371" y="892"/>
                      </a:lnTo>
                      <a:cubicBezTo>
                        <a:pt x="4382" y="796"/>
                        <a:pt x="4390" y="702"/>
                        <a:pt x="4399" y="607"/>
                      </a:cubicBezTo>
                      <a:lnTo>
                        <a:pt x="4399" y="607"/>
                      </a:lnTo>
                      <a:cubicBezTo>
                        <a:pt x="3707" y="1233"/>
                        <a:pt x="3009" y="1698"/>
                        <a:pt x="2070" y="1698"/>
                      </a:cubicBezTo>
                      <a:cubicBezTo>
                        <a:pt x="2002" y="1698"/>
                        <a:pt x="1932" y="1695"/>
                        <a:pt x="1861" y="1690"/>
                      </a:cubicBezTo>
                      <a:cubicBezTo>
                        <a:pt x="1516" y="5333"/>
                        <a:pt x="828" y="9578"/>
                        <a:pt x="1" y="12234"/>
                      </a:cubicBezTo>
                      <a:lnTo>
                        <a:pt x="3883" y="14453"/>
                      </a:lnTo>
                      <a:lnTo>
                        <a:pt x="6197" y="8588"/>
                      </a:lnTo>
                      <a:lnTo>
                        <a:pt x="6906" y="0"/>
                      </a:lnTo>
                      <a:close/>
                    </a:path>
                  </a:pathLst>
                </a:custGeom>
                <a:solidFill>
                  <a:srgbClr val="C96F00"/>
                </a:solidFill>
                <a:ln>
                  <a:noFill/>
                </a:ln>
              </p:spPr>
              <p:txBody>
                <a:bodyPr spcFirstLastPara="1" wrap="square" lIns="121900" tIns="121900" rIns="121900" bIns="121900" anchor="ctr" anchorCtr="0">
                  <a:noAutofit/>
                </a:bodyPr>
                <a:lstStyle/>
                <a:p>
                  <a:endParaRPr sz="2400"/>
                </a:p>
              </p:txBody>
            </p:sp>
            <p:sp>
              <p:nvSpPr>
                <p:cNvPr id="2713" name="Google Shape;2713;p77">
                  <a:extLst>
                    <a:ext uri="{FF2B5EF4-FFF2-40B4-BE49-F238E27FC236}">
                      <a16:creationId xmlns:a16="http://schemas.microsoft.com/office/drawing/2014/main" id="{D748D7A2-1250-F1C5-0380-88E15CC482B5}"/>
                    </a:ext>
                  </a:extLst>
                </p:cNvPr>
                <p:cNvSpPr/>
                <p:nvPr/>
              </p:nvSpPr>
              <p:spPr>
                <a:xfrm>
                  <a:off x="1786409" y="842015"/>
                  <a:ext cx="520950" cy="760653"/>
                </a:xfrm>
                <a:custGeom>
                  <a:avLst/>
                  <a:gdLst/>
                  <a:ahLst/>
                  <a:cxnLst/>
                  <a:rect l="l" t="t" r="r" b="b"/>
                  <a:pathLst>
                    <a:path w="15850" h="23143" extrusionOk="0">
                      <a:moveTo>
                        <a:pt x="15849" y="0"/>
                      </a:moveTo>
                      <a:lnTo>
                        <a:pt x="4261" y="6624"/>
                      </a:lnTo>
                      <a:cubicBezTo>
                        <a:pt x="1900" y="7973"/>
                        <a:pt x="675" y="9012"/>
                        <a:pt x="0" y="9857"/>
                      </a:cubicBezTo>
                      <a:lnTo>
                        <a:pt x="367" y="11241"/>
                      </a:lnTo>
                      <a:cubicBezTo>
                        <a:pt x="1134" y="10587"/>
                        <a:pt x="2207" y="9913"/>
                        <a:pt x="3402" y="9229"/>
                      </a:cubicBezTo>
                      <a:lnTo>
                        <a:pt x="3402" y="9229"/>
                      </a:lnTo>
                      <a:cubicBezTo>
                        <a:pt x="3280" y="13223"/>
                        <a:pt x="2422" y="19600"/>
                        <a:pt x="1318" y="23142"/>
                      </a:cubicBezTo>
                      <a:lnTo>
                        <a:pt x="3893" y="21671"/>
                      </a:lnTo>
                      <a:cubicBezTo>
                        <a:pt x="4966" y="18605"/>
                        <a:pt x="5855" y="11721"/>
                        <a:pt x="5979" y="7757"/>
                      </a:cubicBezTo>
                      <a:lnTo>
                        <a:pt x="10853" y="4971"/>
                      </a:lnTo>
                      <a:lnTo>
                        <a:pt x="10853" y="13555"/>
                      </a:lnTo>
                      <a:cubicBezTo>
                        <a:pt x="10853" y="15916"/>
                        <a:pt x="11066" y="17111"/>
                        <a:pt x="11312" y="17431"/>
                      </a:cubicBezTo>
                      <a:lnTo>
                        <a:pt x="13917" y="15940"/>
                      </a:lnTo>
                      <a:cubicBezTo>
                        <a:pt x="13703" y="15297"/>
                        <a:pt x="13489" y="14195"/>
                        <a:pt x="13489" y="11772"/>
                      </a:cubicBezTo>
                      <a:lnTo>
                        <a:pt x="13489" y="3464"/>
                      </a:lnTo>
                      <a:lnTo>
                        <a:pt x="15542" y="2290"/>
                      </a:lnTo>
                      <a:lnTo>
                        <a:pt x="15849"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714" name="Google Shape;2714;p77">
                  <a:extLst>
                    <a:ext uri="{FF2B5EF4-FFF2-40B4-BE49-F238E27FC236}">
                      <a16:creationId xmlns:a16="http://schemas.microsoft.com/office/drawing/2014/main" id="{E9C8A8CD-0D75-6223-446B-60F0ADB8B071}"/>
                    </a:ext>
                  </a:extLst>
                </p:cNvPr>
                <p:cNvSpPr/>
                <p:nvPr/>
              </p:nvSpPr>
              <p:spPr>
                <a:xfrm>
                  <a:off x="1658817" y="1093057"/>
                  <a:ext cx="139720" cy="118422"/>
                </a:xfrm>
                <a:custGeom>
                  <a:avLst/>
                  <a:gdLst/>
                  <a:ahLst/>
                  <a:cxnLst/>
                  <a:rect l="l" t="t" r="r" b="b"/>
                  <a:pathLst>
                    <a:path w="4251" h="3603" extrusionOk="0">
                      <a:moveTo>
                        <a:pt x="0" y="0"/>
                      </a:moveTo>
                      <a:lnTo>
                        <a:pt x="368" y="1384"/>
                      </a:lnTo>
                      <a:lnTo>
                        <a:pt x="4251" y="3603"/>
                      </a:lnTo>
                      <a:lnTo>
                        <a:pt x="3882" y="2219"/>
                      </a:lnTo>
                      <a:lnTo>
                        <a:pt x="0" y="0"/>
                      </a:lnTo>
                      <a:close/>
                    </a:path>
                  </a:pathLst>
                </a:custGeom>
                <a:solidFill>
                  <a:srgbClr val="E37D00"/>
                </a:solidFill>
                <a:ln>
                  <a:noFill/>
                </a:ln>
              </p:spPr>
              <p:txBody>
                <a:bodyPr spcFirstLastPara="1" wrap="square" lIns="121900" tIns="121900" rIns="121900" bIns="121900" anchor="ctr" anchorCtr="0">
                  <a:noAutofit/>
                </a:bodyPr>
                <a:lstStyle/>
                <a:p>
                  <a:endParaRPr sz="2400"/>
                </a:p>
              </p:txBody>
            </p:sp>
          </p:grpSp>
        </p:grpSp>
        <p:grpSp>
          <p:nvGrpSpPr>
            <p:cNvPr id="2715" name="Google Shape;2715;p77">
              <a:extLst>
                <a:ext uri="{FF2B5EF4-FFF2-40B4-BE49-F238E27FC236}">
                  <a16:creationId xmlns:a16="http://schemas.microsoft.com/office/drawing/2014/main" id="{3ED14500-A8E5-D5AB-A59E-E87AE307D73A}"/>
                </a:ext>
              </a:extLst>
            </p:cNvPr>
            <p:cNvGrpSpPr/>
            <p:nvPr/>
          </p:nvGrpSpPr>
          <p:grpSpPr>
            <a:xfrm>
              <a:off x="1037203" y="248301"/>
              <a:ext cx="649856" cy="593094"/>
              <a:chOff x="970440" y="759451"/>
              <a:chExt cx="649856" cy="593094"/>
            </a:xfrm>
          </p:grpSpPr>
          <p:sp>
            <p:nvSpPr>
              <p:cNvPr id="2716" name="Google Shape;2716;p77">
                <a:extLst>
                  <a:ext uri="{FF2B5EF4-FFF2-40B4-BE49-F238E27FC236}">
                    <a16:creationId xmlns:a16="http://schemas.microsoft.com/office/drawing/2014/main" id="{C49F757D-4496-16DD-4AE6-1E06A9A8E030}"/>
                  </a:ext>
                </a:extLst>
              </p:cNvPr>
              <p:cNvSpPr/>
              <p:nvPr/>
            </p:nvSpPr>
            <p:spPr>
              <a:xfrm>
                <a:off x="970440" y="1085037"/>
                <a:ext cx="189152" cy="267509"/>
              </a:xfrm>
              <a:custGeom>
                <a:avLst/>
                <a:gdLst/>
                <a:ahLst/>
                <a:cxnLst/>
                <a:rect l="l" t="t" r="r" b="b"/>
                <a:pathLst>
                  <a:path w="5755" h="8139" extrusionOk="0">
                    <a:moveTo>
                      <a:pt x="3289" y="3276"/>
                    </a:moveTo>
                    <a:lnTo>
                      <a:pt x="3207" y="5493"/>
                    </a:lnTo>
                    <a:cubicBezTo>
                      <a:pt x="3113" y="5682"/>
                      <a:pt x="3001" y="5861"/>
                      <a:pt x="2874" y="6027"/>
                    </a:cubicBezTo>
                    <a:cubicBezTo>
                      <a:pt x="2747" y="6191"/>
                      <a:pt x="2587" y="6325"/>
                      <a:pt x="2404" y="6422"/>
                    </a:cubicBezTo>
                    <a:cubicBezTo>
                      <a:pt x="2311" y="6472"/>
                      <a:pt x="2225" y="6497"/>
                      <a:pt x="2149" y="6497"/>
                    </a:cubicBezTo>
                    <a:cubicBezTo>
                      <a:pt x="2079" y="6497"/>
                      <a:pt x="2016" y="6476"/>
                      <a:pt x="1960" y="6435"/>
                    </a:cubicBezTo>
                    <a:cubicBezTo>
                      <a:pt x="1841" y="6347"/>
                      <a:pt x="1787" y="6135"/>
                      <a:pt x="1797" y="5797"/>
                    </a:cubicBezTo>
                    <a:cubicBezTo>
                      <a:pt x="1802" y="5549"/>
                      <a:pt x="1845" y="5306"/>
                      <a:pt x="1925" y="5072"/>
                    </a:cubicBezTo>
                    <a:cubicBezTo>
                      <a:pt x="1999" y="4850"/>
                      <a:pt x="2104" y="4641"/>
                      <a:pt x="2236" y="4448"/>
                    </a:cubicBezTo>
                    <a:cubicBezTo>
                      <a:pt x="2379" y="4242"/>
                      <a:pt x="2537" y="4047"/>
                      <a:pt x="2708" y="3865"/>
                    </a:cubicBezTo>
                    <a:cubicBezTo>
                      <a:pt x="2901" y="3658"/>
                      <a:pt x="3094" y="3462"/>
                      <a:pt x="3289" y="3276"/>
                    </a:cubicBezTo>
                    <a:close/>
                    <a:moveTo>
                      <a:pt x="4176" y="1"/>
                    </a:moveTo>
                    <a:cubicBezTo>
                      <a:pt x="4007" y="1"/>
                      <a:pt x="3823" y="36"/>
                      <a:pt x="3624" y="108"/>
                    </a:cubicBezTo>
                    <a:cubicBezTo>
                      <a:pt x="3349" y="205"/>
                      <a:pt x="3046" y="343"/>
                      <a:pt x="2712" y="520"/>
                    </a:cubicBezTo>
                    <a:cubicBezTo>
                      <a:pt x="2473" y="648"/>
                      <a:pt x="2212" y="822"/>
                      <a:pt x="1929" y="1044"/>
                    </a:cubicBezTo>
                    <a:cubicBezTo>
                      <a:pt x="1658" y="1253"/>
                      <a:pt x="1407" y="1486"/>
                      <a:pt x="1176" y="1741"/>
                    </a:cubicBezTo>
                    <a:cubicBezTo>
                      <a:pt x="959" y="1977"/>
                      <a:pt x="767" y="2237"/>
                      <a:pt x="606" y="2516"/>
                    </a:cubicBezTo>
                    <a:cubicBezTo>
                      <a:pt x="448" y="2789"/>
                      <a:pt x="366" y="3048"/>
                      <a:pt x="360" y="3291"/>
                    </a:cubicBezTo>
                    <a:cubicBezTo>
                      <a:pt x="351" y="3571"/>
                      <a:pt x="417" y="3761"/>
                      <a:pt x="560" y="3857"/>
                    </a:cubicBezTo>
                    <a:cubicBezTo>
                      <a:pt x="615" y="3894"/>
                      <a:pt x="681" y="3913"/>
                      <a:pt x="757" y="3913"/>
                    </a:cubicBezTo>
                    <a:cubicBezTo>
                      <a:pt x="879" y="3913"/>
                      <a:pt x="1029" y="3865"/>
                      <a:pt x="1206" y="3771"/>
                    </a:cubicBezTo>
                    <a:cubicBezTo>
                      <a:pt x="1409" y="3663"/>
                      <a:pt x="1560" y="3559"/>
                      <a:pt x="1659" y="3460"/>
                    </a:cubicBezTo>
                    <a:cubicBezTo>
                      <a:pt x="1761" y="3356"/>
                      <a:pt x="1852" y="3241"/>
                      <a:pt x="1930" y="3117"/>
                    </a:cubicBezTo>
                    <a:cubicBezTo>
                      <a:pt x="1992" y="3013"/>
                      <a:pt x="2041" y="2900"/>
                      <a:pt x="2072" y="2783"/>
                    </a:cubicBezTo>
                    <a:cubicBezTo>
                      <a:pt x="2104" y="2655"/>
                      <a:pt x="2123" y="2555"/>
                      <a:pt x="2125" y="2482"/>
                    </a:cubicBezTo>
                    <a:cubicBezTo>
                      <a:pt x="2130" y="2322"/>
                      <a:pt x="2111" y="2162"/>
                      <a:pt x="2067" y="2007"/>
                    </a:cubicBezTo>
                    <a:cubicBezTo>
                      <a:pt x="2024" y="1856"/>
                      <a:pt x="1999" y="1739"/>
                      <a:pt x="1991" y="1658"/>
                    </a:cubicBezTo>
                    <a:cubicBezTo>
                      <a:pt x="2067" y="1554"/>
                      <a:pt x="2150" y="1455"/>
                      <a:pt x="2240" y="1363"/>
                    </a:cubicBezTo>
                    <a:cubicBezTo>
                      <a:pt x="2350" y="1248"/>
                      <a:pt x="2478" y="1153"/>
                      <a:pt x="2619" y="1080"/>
                    </a:cubicBezTo>
                    <a:cubicBezTo>
                      <a:pt x="2734" y="1018"/>
                      <a:pt x="2833" y="987"/>
                      <a:pt x="2916" y="987"/>
                    </a:cubicBezTo>
                    <a:cubicBezTo>
                      <a:pt x="2954" y="987"/>
                      <a:pt x="2989" y="994"/>
                      <a:pt x="3021" y="1007"/>
                    </a:cubicBezTo>
                    <a:cubicBezTo>
                      <a:pt x="3121" y="1047"/>
                      <a:pt x="3193" y="1123"/>
                      <a:pt x="3237" y="1236"/>
                    </a:cubicBezTo>
                    <a:cubicBezTo>
                      <a:pt x="3279" y="1334"/>
                      <a:pt x="3303" y="1468"/>
                      <a:pt x="3311" y="1639"/>
                    </a:cubicBezTo>
                    <a:cubicBezTo>
                      <a:pt x="3320" y="1808"/>
                      <a:pt x="3324" y="1948"/>
                      <a:pt x="3320" y="2055"/>
                    </a:cubicBezTo>
                    <a:lnTo>
                      <a:pt x="3303" y="2679"/>
                    </a:lnTo>
                    <a:cubicBezTo>
                      <a:pt x="3100" y="2907"/>
                      <a:pt x="2781" y="3213"/>
                      <a:pt x="2345" y="3597"/>
                    </a:cubicBezTo>
                    <a:cubicBezTo>
                      <a:pt x="1909" y="3981"/>
                      <a:pt x="1535" y="4327"/>
                      <a:pt x="1223" y="4634"/>
                    </a:cubicBezTo>
                    <a:cubicBezTo>
                      <a:pt x="1059" y="4798"/>
                      <a:pt x="909" y="4962"/>
                      <a:pt x="771" y="5125"/>
                    </a:cubicBezTo>
                    <a:cubicBezTo>
                      <a:pt x="631" y="5290"/>
                      <a:pt x="508" y="5470"/>
                      <a:pt x="404" y="5660"/>
                    </a:cubicBezTo>
                    <a:cubicBezTo>
                      <a:pt x="287" y="5870"/>
                      <a:pt x="194" y="6092"/>
                      <a:pt x="127" y="6324"/>
                    </a:cubicBezTo>
                    <a:cubicBezTo>
                      <a:pt x="56" y="6574"/>
                      <a:pt x="19" y="6832"/>
                      <a:pt x="15" y="7092"/>
                    </a:cubicBezTo>
                    <a:cubicBezTo>
                      <a:pt x="1" y="7582"/>
                      <a:pt x="131" y="7901"/>
                      <a:pt x="404" y="8048"/>
                    </a:cubicBezTo>
                    <a:cubicBezTo>
                      <a:pt x="515" y="8108"/>
                      <a:pt x="638" y="8138"/>
                      <a:pt x="770" y="8138"/>
                    </a:cubicBezTo>
                    <a:cubicBezTo>
                      <a:pt x="961" y="8138"/>
                      <a:pt x="1175" y="8075"/>
                      <a:pt x="1409" y="7950"/>
                    </a:cubicBezTo>
                    <a:cubicBezTo>
                      <a:pt x="1677" y="7807"/>
                      <a:pt x="1886" y="7673"/>
                      <a:pt x="2037" y="7545"/>
                    </a:cubicBezTo>
                    <a:cubicBezTo>
                      <a:pt x="2205" y="7402"/>
                      <a:pt x="2362" y="7247"/>
                      <a:pt x="2508" y="7083"/>
                    </a:cubicBezTo>
                    <a:cubicBezTo>
                      <a:pt x="2637" y="6941"/>
                      <a:pt x="2755" y="6790"/>
                      <a:pt x="2863" y="6631"/>
                    </a:cubicBezTo>
                    <a:cubicBezTo>
                      <a:pt x="2974" y="6470"/>
                      <a:pt x="3090" y="6285"/>
                      <a:pt x="3211" y="6075"/>
                    </a:cubicBezTo>
                    <a:lnTo>
                      <a:pt x="3241" y="6060"/>
                    </a:lnTo>
                    <a:cubicBezTo>
                      <a:pt x="3305" y="6315"/>
                      <a:pt x="3434" y="6470"/>
                      <a:pt x="3628" y="6522"/>
                    </a:cubicBezTo>
                    <a:cubicBezTo>
                      <a:pt x="3664" y="6532"/>
                      <a:pt x="3705" y="6537"/>
                      <a:pt x="3750" y="6537"/>
                    </a:cubicBezTo>
                    <a:cubicBezTo>
                      <a:pt x="3941" y="6537"/>
                      <a:pt x="4207" y="6447"/>
                      <a:pt x="4548" y="6264"/>
                    </a:cubicBezTo>
                    <a:cubicBezTo>
                      <a:pt x="4782" y="6139"/>
                      <a:pt x="5001" y="5988"/>
                      <a:pt x="5202" y="5814"/>
                    </a:cubicBezTo>
                    <a:cubicBezTo>
                      <a:pt x="5390" y="5654"/>
                      <a:pt x="5570" y="5483"/>
                      <a:pt x="5742" y="5303"/>
                    </a:cubicBezTo>
                    <a:lnTo>
                      <a:pt x="5755" y="4829"/>
                    </a:lnTo>
                    <a:lnTo>
                      <a:pt x="5755" y="4829"/>
                    </a:lnTo>
                    <a:cubicBezTo>
                      <a:pt x="5652" y="4884"/>
                      <a:pt x="5537" y="4943"/>
                      <a:pt x="5414" y="5003"/>
                    </a:cubicBezTo>
                    <a:cubicBezTo>
                      <a:pt x="5297" y="5059"/>
                      <a:pt x="5209" y="5086"/>
                      <a:pt x="5151" y="5086"/>
                    </a:cubicBezTo>
                    <a:cubicBezTo>
                      <a:pt x="5148" y="5086"/>
                      <a:pt x="5144" y="5086"/>
                      <a:pt x="5140" y="5086"/>
                    </a:cubicBezTo>
                    <a:cubicBezTo>
                      <a:pt x="5045" y="5082"/>
                      <a:pt x="4978" y="5034"/>
                      <a:pt x="4935" y="4947"/>
                    </a:cubicBezTo>
                    <a:cubicBezTo>
                      <a:pt x="4890" y="4859"/>
                      <a:pt x="4872" y="4718"/>
                      <a:pt x="4879" y="4522"/>
                    </a:cubicBezTo>
                    <a:cubicBezTo>
                      <a:pt x="4884" y="4310"/>
                      <a:pt x="4903" y="3865"/>
                      <a:pt x="4937" y="3185"/>
                    </a:cubicBezTo>
                    <a:cubicBezTo>
                      <a:pt x="4971" y="2507"/>
                      <a:pt x="4996" y="1922"/>
                      <a:pt x="5009" y="1433"/>
                    </a:cubicBezTo>
                    <a:cubicBezTo>
                      <a:pt x="5023" y="971"/>
                      <a:pt x="4971" y="628"/>
                      <a:pt x="4854" y="407"/>
                    </a:cubicBezTo>
                    <a:cubicBezTo>
                      <a:pt x="4735" y="184"/>
                      <a:pt x="4573" y="54"/>
                      <a:pt x="4366" y="16"/>
                    </a:cubicBezTo>
                    <a:cubicBezTo>
                      <a:pt x="4305" y="6"/>
                      <a:pt x="4241" y="1"/>
                      <a:pt x="4176" y="1"/>
                    </a:cubicBez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717" name="Google Shape;2717;p77">
                <a:extLst>
                  <a:ext uri="{FF2B5EF4-FFF2-40B4-BE49-F238E27FC236}">
                    <a16:creationId xmlns:a16="http://schemas.microsoft.com/office/drawing/2014/main" id="{FB759761-84BD-6ADF-9D64-631C60647022}"/>
                  </a:ext>
                </a:extLst>
              </p:cNvPr>
              <p:cNvSpPr/>
              <p:nvPr/>
            </p:nvSpPr>
            <p:spPr>
              <a:xfrm>
                <a:off x="1192822" y="949064"/>
                <a:ext cx="188364" cy="251732"/>
              </a:xfrm>
              <a:custGeom>
                <a:avLst/>
                <a:gdLst/>
                <a:ahLst/>
                <a:cxnLst/>
                <a:rect l="l" t="t" r="r" b="b"/>
                <a:pathLst>
                  <a:path w="5731" h="7659" extrusionOk="0">
                    <a:moveTo>
                      <a:pt x="3387" y="0"/>
                    </a:moveTo>
                    <a:lnTo>
                      <a:pt x="2544" y="450"/>
                    </a:lnTo>
                    <a:lnTo>
                      <a:pt x="2458" y="3522"/>
                    </a:lnTo>
                    <a:lnTo>
                      <a:pt x="29" y="4816"/>
                    </a:lnTo>
                    <a:lnTo>
                      <a:pt x="0" y="5881"/>
                    </a:lnTo>
                    <a:lnTo>
                      <a:pt x="2428" y="4586"/>
                    </a:lnTo>
                    <a:lnTo>
                      <a:pt x="2344" y="7658"/>
                    </a:lnTo>
                    <a:lnTo>
                      <a:pt x="3186" y="7209"/>
                    </a:lnTo>
                    <a:lnTo>
                      <a:pt x="3271" y="4136"/>
                    </a:lnTo>
                    <a:lnTo>
                      <a:pt x="5700" y="2842"/>
                    </a:lnTo>
                    <a:lnTo>
                      <a:pt x="5730" y="1779"/>
                    </a:lnTo>
                    <a:lnTo>
                      <a:pt x="3301" y="3073"/>
                    </a:lnTo>
                    <a:lnTo>
                      <a:pt x="3387" y="0"/>
                    </a:ln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718" name="Google Shape;2718;p77">
                <a:extLst>
                  <a:ext uri="{FF2B5EF4-FFF2-40B4-BE49-F238E27FC236}">
                    <a16:creationId xmlns:a16="http://schemas.microsoft.com/office/drawing/2014/main" id="{680114DC-E004-9FB4-791A-90031CCD9665}"/>
                  </a:ext>
                </a:extLst>
              </p:cNvPr>
              <p:cNvSpPr/>
              <p:nvPr/>
            </p:nvSpPr>
            <p:spPr>
              <a:xfrm>
                <a:off x="1410503" y="759451"/>
                <a:ext cx="209793" cy="365815"/>
              </a:xfrm>
              <a:custGeom>
                <a:avLst/>
                <a:gdLst/>
                <a:ahLst/>
                <a:cxnLst/>
                <a:rect l="l" t="t" r="r" b="b"/>
                <a:pathLst>
                  <a:path w="6383" h="11130" extrusionOk="0">
                    <a:moveTo>
                      <a:pt x="3789" y="3792"/>
                    </a:moveTo>
                    <a:cubicBezTo>
                      <a:pt x="3848" y="3792"/>
                      <a:pt x="3902" y="3802"/>
                      <a:pt x="3951" y="3823"/>
                    </a:cubicBezTo>
                    <a:cubicBezTo>
                      <a:pt x="4099" y="3883"/>
                      <a:pt x="4214" y="4005"/>
                      <a:pt x="4300" y="4190"/>
                    </a:cubicBezTo>
                    <a:cubicBezTo>
                      <a:pt x="4386" y="4375"/>
                      <a:pt x="4444" y="4609"/>
                      <a:pt x="4475" y="4893"/>
                    </a:cubicBezTo>
                    <a:cubicBezTo>
                      <a:pt x="4506" y="5199"/>
                      <a:pt x="4516" y="5506"/>
                      <a:pt x="4507" y="5814"/>
                    </a:cubicBezTo>
                    <a:cubicBezTo>
                      <a:pt x="4484" y="6698"/>
                      <a:pt x="4364" y="7433"/>
                      <a:pt x="4149" y="8024"/>
                    </a:cubicBezTo>
                    <a:cubicBezTo>
                      <a:pt x="3933" y="8614"/>
                      <a:pt x="3652" y="9002"/>
                      <a:pt x="3303" y="9187"/>
                    </a:cubicBezTo>
                    <a:cubicBezTo>
                      <a:pt x="3152" y="9268"/>
                      <a:pt x="3032" y="9308"/>
                      <a:pt x="2943" y="9308"/>
                    </a:cubicBezTo>
                    <a:cubicBezTo>
                      <a:pt x="2934" y="9308"/>
                      <a:pt x="2925" y="9307"/>
                      <a:pt x="2916" y="9307"/>
                    </a:cubicBezTo>
                    <a:cubicBezTo>
                      <a:pt x="2827" y="9297"/>
                      <a:pt x="2742" y="9258"/>
                      <a:pt x="2663" y="9189"/>
                    </a:cubicBezTo>
                    <a:cubicBezTo>
                      <a:pt x="2607" y="9143"/>
                      <a:pt x="2552" y="9063"/>
                      <a:pt x="2500" y="8952"/>
                    </a:cubicBezTo>
                    <a:cubicBezTo>
                      <a:pt x="2456" y="8864"/>
                      <a:pt x="2419" y="8770"/>
                      <a:pt x="2394" y="8674"/>
                    </a:cubicBezTo>
                    <a:lnTo>
                      <a:pt x="2500" y="4894"/>
                    </a:lnTo>
                    <a:cubicBezTo>
                      <a:pt x="2601" y="4686"/>
                      <a:pt x="2729" y="4491"/>
                      <a:pt x="2879" y="4314"/>
                    </a:cubicBezTo>
                    <a:cubicBezTo>
                      <a:pt x="3026" y="4148"/>
                      <a:pt x="3203" y="4010"/>
                      <a:pt x="3399" y="3909"/>
                    </a:cubicBezTo>
                    <a:cubicBezTo>
                      <a:pt x="3546" y="3831"/>
                      <a:pt x="3676" y="3792"/>
                      <a:pt x="3789" y="3792"/>
                    </a:cubicBezTo>
                    <a:close/>
                    <a:moveTo>
                      <a:pt x="2560" y="1"/>
                    </a:moveTo>
                    <a:lnTo>
                      <a:pt x="13" y="1524"/>
                    </a:lnTo>
                    <a:lnTo>
                      <a:pt x="0" y="1998"/>
                    </a:lnTo>
                    <a:cubicBezTo>
                      <a:pt x="111" y="1948"/>
                      <a:pt x="225" y="1911"/>
                      <a:pt x="344" y="1885"/>
                    </a:cubicBezTo>
                    <a:cubicBezTo>
                      <a:pt x="421" y="1867"/>
                      <a:pt x="487" y="1859"/>
                      <a:pt x="540" y="1859"/>
                    </a:cubicBezTo>
                    <a:cubicBezTo>
                      <a:pt x="573" y="1859"/>
                      <a:pt x="602" y="1862"/>
                      <a:pt x="626" y="1868"/>
                    </a:cubicBezTo>
                    <a:cubicBezTo>
                      <a:pt x="712" y="1894"/>
                      <a:pt x="781" y="1964"/>
                      <a:pt x="829" y="2076"/>
                    </a:cubicBezTo>
                    <a:cubicBezTo>
                      <a:pt x="879" y="2188"/>
                      <a:pt x="901" y="2327"/>
                      <a:pt x="897" y="2491"/>
                    </a:cubicBezTo>
                    <a:lnTo>
                      <a:pt x="727" y="8570"/>
                    </a:lnTo>
                    <a:cubicBezTo>
                      <a:pt x="710" y="9199"/>
                      <a:pt x="690" y="9700"/>
                      <a:pt x="668" y="10076"/>
                    </a:cubicBezTo>
                    <a:cubicBezTo>
                      <a:pt x="646" y="10452"/>
                      <a:pt x="621" y="10804"/>
                      <a:pt x="595" y="11129"/>
                    </a:cubicBezTo>
                    <a:lnTo>
                      <a:pt x="895" y="11118"/>
                    </a:lnTo>
                    <a:lnTo>
                      <a:pt x="1652" y="9881"/>
                    </a:lnTo>
                    <a:cubicBezTo>
                      <a:pt x="1706" y="9904"/>
                      <a:pt x="1777" y="9930"/>
                      <a:pt x="1870" y="9960"/>
                    </a:cubicBezTo>
                    <a:cubicBezTo>
                      <a:pt x="1958" y="9989"/>
                      <a:pt x="2076" y="10003"/>
                      <a:pt x="2222" y="10003"/>
                    </a:cubicBezTo>
                    <a:cubicBezTo>
                      <a:pt x="2228" y="10003"/>
                      <a:pt x="2234" y="10003"/>
                      <a:pt x="2241" y="10003"/>
                    </a:cubicBezTo>
                    <a:cubicBezTo>
                      <a:pt x="2389" y="10001"/>
                      <a:pt x="2571" y="9968"/>
                      <a:pt x="2788" y="9907"/>
                    </a:cubicBezTo>
                    <a:cubicBezTo>
                      <a:pt x="3004" y="9844"/>
                      <a:pt x="3261" y="9734"/>
                      <a:pt x="3562" y="9573"/>
                    </a:cubicBezTo>
                    <a:cubicBezTo>
                      <a:pt x="4343" y="9157"/>
                      <a:pt x="4997" y="8493"/>
                      <a:pt x="5523" y="7582"/>
                    </a:cubicBezTo>
                    <a:cubicBezTo>
                      <a:pt x="6049" y="6670"/>
                      <a:pt x="6325" y="5726"/>
                      <a:pt x="6352" y="4753"/>
                    </a:cubicBezTo>
                    <a:cubicBezTo>
                      <a:pt x="6382" y="3697"/>
                      <a:pt x="6198" y="2970"/>
                      <a:pt x="5803" y="2571"/>
                    </a:cubicBezTo>
                    <a:cubicBezTo>
                      <a:pt x="5600" y="2367"/>
                      <a:pt x="5356" y="2266"/>
                      <a:pt x="5071" y="2266"/>
                    </a:cubicBezTo>
                    <a:cubicBezTo>
                      <a:pt x="4796" y="2266"/>
                      <a:pt x="4483" y="2360"/>
                      <a:pt x="4131" y="2547"/>
                    </a:cubicBezTo>
                    <a:cubicBezTo>
                      <a:pt x="3868" y="2686"/>
                      <a:pt x="3602" y="2899"/>
                      <a:pt x="3336" y="3181"/>
                    </a:cubicBezTo>
                    <a:cubicBezTo>
                      <a:pt x="3069" y="3465"/>
                      <a:pt x="2806" y="3827"/>
                      <a:pt x="2548" y="4267"/>
                    </a:cubicBezTo>
                    <a:lnTo>
                      <a:pt x="2517" y="4284"/>
                    </a:lnTo>
                    <a:lnTo>
                      <a:pt x="2634" y="63"/>
                    </a:lnTo>
                    <a:lnTo>
                      <a:pt x="2560" y="1"/>
                    </a:lnTo>
                    <a:close/>
                  </a:path>
                </a:pathLst>
              </a:custGeom>
              <a:solidFill>
                <a:srgbClr val="0A3B7D"/>
              </a:solidFill>
              <a:ln>
                <a:noFill/>
              </a:ln>
            </p:spPr>
            <p:txBody>
              <a:bodyPr spcFirstLastPara="1" wrap="square" lIns="121900" tIns="121900" rIns="121900" bIns="121900" anchor="ctr" anchorCtr="0">
                <a:noAutofit/>
              </a:bodyPr>
              <a:lstStyle/>
              <a:p>
                <a:endParaRPr sz="2400"/>
              </a:p>
            </p:txBody>
          </p:sp>
        </p:grpSp>
      </p:grpSp>
      <p:sp>
        <p:nvSpPr>
          <p:cNvPr id="2" name="QuadreDeText 1">
            <a:extLst>
              <a:ext uri="{FF2B5EF4-FFF2-40B4-BE49-F238E27FC236}">
                <a16:creationId xmlns:a16="http://schemas.microsoft.com/office/drawing/2014/main" id="{0CD70B81-D676-1EFC-0052-87659F4E74C2}"/>
              </a:ext>
            </a:extLst>
          </p:cNvPr>
          <p:cNvSpPr txBox="1"/>
          <p:nvPr/>
        </p:nvSpPr>
        <p:spPr>
          <a:xfrm>
            <a:off x="6723164" y="4238387"/>
            <a:ext cx="5468836" cy="523220"/>
          </a:xfrm>
          <a:prstGeom prst="rect">
            <a:avLst/>
          </a:prstGeom>
          <a:noFill/>
        </p:spPr>
        <p:txBody>
          <a:bodyPr wrap="square" rtlCol="0">
            <a:spAutoFit/>
          </a:bodyPr>
          <a:lstStyle/>
          <a:p>
            <a:pPr algn="ctr"/>
            <a:r>
              <a:rPr lang="es-ES" sz="2800" b="1" dirty="0">
                <a:solidFill>
                  <a:srgbClr val="ED7D31"/>
                </a:solidFill>
                <a:latin typeface="Georgia" panose="02040502050405020303" pitchFamily="18" charset="0"/>
              </a:rPr>
              <a:t>(de diagonales quebradas)</a:t>
            </a:r>
          </a:p>
        </p:txBody>
      </p:sp>
    </p:spTree>
    <p:extLst>
      <p:ext uri="{BB962C8B-B14F-4D97-AF65-F5344CB8AC3E}">
        <p14:creationId xmlns:p14="http://schemas.microsoft.com/office/powerpoint/2010/main" val="3244695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ula 3">
            <a:extLst>
              <a:ext uri="{FF2B5EF4-FFF2-40B4-BE49-F238E27FC236}">
                <a16:creationId xmlns:a16="http://schemas.microsoft.com/office/drawing/2014/main" id="{0DF16855-A247-CC9B-4F34-2825CF2AD8EF}"/>
              </a:ext>
            </a:extLst>
          </p:cNvPr>
          <p:cNvGraphicFramePr>
            <a:graphicFrameLocks noGrp="1"/>
          </p:cNvGraphicFramePr>
          <p:nvPr>
            <p:extLst>
              <p:ext uri="{D42A27DB-BD31-4B8C-83A1-F6EECF244321}">
                <p14:modId xmlns:p14="http://schemas.microsoft.com/office/powerpoint/2010/main" val="1764115207"/>
              </p:ext>
            </p:extLst>
          </p:nvPr>
        </p:nvGraphicFramePr>
        <p:xfrm>
          <a:off x="5480048" y="563620"/>
          <a:ext cx="6711952" cy="4450080"/>
        </p:xfrm>
        <a:graphic>
          <a:graphicData uri="http://schemas.openxmlformats.org/drawingml/2006/table">
            <a:tbl>
              <a:tblPr firstRow="1" bandRow="1">
                <a:tableStyleId>{5940675A-B579-460E-94D1-54222C63F5DA}</a:tableStyleId>
              </a:tblPr>
              <a:tblGrid>
                <a:gridCol w="1677988">
                  <a:extLst>
                    <a:ext uri="{9D8B030D-6E8A-4147-A177-3AD203B41FA5}">
                      <a16:colId xmlns:a16="http://schemas.microsoft.com/office/drawing/2014/main" val="3546111165"/>
                    </a:ext>
                  </a:extLst>
                </a:gridCol>
                <a:gridCol w="1677988">
                  <a:extLst>
                    <a:ext uri="{9D8B030D-6E8A-4147-A177-3AD203B41FA5}">
                      <a16:colId xmlns:a16="http://schemas.microsoft.com/office/drawing/2014/main" val="2763187416"/>
                    </a:ext>
                  </a:extLst>
                </a:gridCol>
                <a:gridCol w="1677988">
                  <a:extLst>
                    <a:ext uri="{9D8B030D-6E8A-4147-A177-3AD203B41FA5}">
                      <a16:colId xmlns:a16="http://schemas.microsoft.com/office/drawing/2014/main" val="720455525"/>
                    </a:ext>
                  </a:extLst>
                </a:gridCol>
                <a:gridCol w="1677988">
                  <a:extLst>
                    <a:ext uri="{9D8B030D-6E8A-4147-A177-3AD203B41FA5}">
                      <a16:colId xmlns:a16="http://schemas.microsoft.com/office/drawing/2014/main" val="3821156524"/>
                    </a:ext>
                  </a:extLst>
                </a:gridCol>
              </a:tblGrid>
              <a:tr h="370840">
                <a:tc>
                  <a:txBody>
                    <a:bodyPr/>
                    <a:lstStyle/>
                    <a:p>
                      <a:r>
                        <a:rPr lang="es-ES" noProof="0" dirty="0">
                          <a:solidFill>
                            <a:srgbClr val="00359B"/>
                          </a:solidFill>
                          <a:latin typeface="Georgia" panose="02040502050405020303" pitchFamily="18" charset="0"/>
                        </a:rPr>
                        <a:t>Enero</a:t>
                      </a:r>
                    </a:p>
                  </a:txBody>
                  <a:tcPr>
                    <a:lnL w="12700" cap="flat" cmpd="sng" algn="ctr">
                      <a:solidFill>
                        <a:srgbClr val="00359B"/>
                      </a:solidFill>
                      <a:prstDash val="solid"/>
                      <a:round/>
                      <a:headEnd type="none" w="med" len="med"/>
                      <a:tailEnd type="none" w="med" len="med"/>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0</a:t>
                      </a:r>
                    </a:p>
                  </a:txBody>
                  <a:tcPr>
                    <a:lnL w="12700" cmpd="sng">
                      <a:noFill/>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Ene</a:t>
                      </a:r>
                      <a:r>
                        <a:rPr lang="es-ES" b="1" noProof="0" dirty="0" err="1">
                          <a:solidFill>
                            <a:srgbClr val="00359B"/>
                          </a:solidFill>
                          <a:latin typeface="Georgia" panose="02040502050405020303" pitchFamily="18" charset="0"/>
                        </a:rPr>
                        <a:t>z</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Zero</a:t>
                      </a:r>
                    </a:p>
                  </a:txBody>
                  <a:tcPr>
                    <a:lnL w="12700" cmpd="sng">
                      <a:noFill/>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2534285"/>
                  </a:ext>
                </a:extLst>
              </a:tr>
              <a:tr h="370840">
                <a:tc>
                  <a:txBody>
                    <a:bodyPr/>
                    <a:lstStyle/>
                    <a:p>
                      <a:r>
                        <a:rPr lang="es-ES" noProof="0" dirty="0">
                          <a:solidFill>
                            <a:srgbClr val="00359B"/>
                          </a:solidFill>
                          <a:latin typeface="Georgia" panose="02040502050405020303" pitchFamily="18" charset="0"/>
                        </a:rPr>
                        <a:t>Febrero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Febre</a:t>
                      </a:r>
                      <a:r>
                        <a:rPr lang="es-ES" b="1" noProof="0" dirty="0" err="1">
                          <a:solidFill>
                            <a:srgbClr val="00359B"/>
                          </a:solidFill>
                          <a:latin typeface="Georgia" panose="02040502050405020303" pitchFamily="18" charset="0"/>
                        </a:rPr>
                        <a:t>t</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13565677"/>
                  </a:ext>
                </a:extLst>
              </a:tr>
              <a:tr h="370840">
                <a:tc>
                  <a:txBody>
                    <a:bodyPr/>
                    <a:lstStyle/>
                    <a:p>
                      <a:r>
                        <a:rPr lang="es-ES" noProof="0" dirty="0">
                          <a:solidFill>
                            <a:srgbClr val="00359B"/>
                          </a:solidFill>
                          <a:latin typeface="Georgia" panose="02040502050405020303" pitchFamily="18" charset="0"/>
                        </a:rPr>
                        <a:t>Marzo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Mar</a:t>
                      </a:r>
                      <a:r>
                        <a:rPr lang="es-ES" b="1" noProof="0" dirty="0">
                          <a:solidFill>
                            <a:srgbClr val="00359B"/>
                          </a:solidFill>
                          <a:latin typeface="Georgia" panose="02040502050405020303" pitchFamily="18" charset="0"/>
                        </a:rPr>
                        <a:t>t</a:t>
                      </a:r>
                      <a:r>
                        <a:rPr lang="es-ES" noProof="0" dirty="0">
                          <a:solidFill>
                            <a:srgbClr val="00359B"/>
                          </a:solidFill>
                          <a:latin typeface="Georgia" panose="02040502050405020303" pitchFamily="18" charset="0"/>
                        </a:rPr>
                        <a:t>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74905833"/>
                  </a:ext>
                </a:extLst>
              </a:tr>
              <a:tr h="370840">
                <a:tc>
                  <a:txBody>
                    <a:bodyPr/>
                    <a:lstStyle/>
                    <a:p>
                      <a:r>
                        <a:rPr lang="es-ES" noProof="0" dirty="0">
                          <a:solidFill>
                            <a:srgbClr val="00359B"/>
                          </a:solidFill>
                          <a:latin typeface="Georgia" panose="02040502050405020303" pitchFamily="18" charset="0"/>
                        </a:rPr>
                        <a:t>Abril</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Abri</a:t>
                      </a:r>
                      <a:r>
                        <a:rPr lang="es-ES" b="1" noProof="0" dirty="0" err="1">
                          <a:solidFill>
                            <a:srgbClr val="00359B"/>
                          </a:solidFill>
                          <a:latin typeface="Georgia" panose="02040502050405020303" pitchFamily="18" charset="0"/>
                        </a:rPr>
                        <a:t>s</a:t>
                      </a:r>
                      <a:endParaRPr lang="es-ES" b="1"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Seis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02464297"/>
                  </a:ext>
                </a:extLst>
              </a:tr>
              <a:tr h="370840">
                <a:tc>
                  <a:txBody>
                    <a:bodyPr/>
                    <a:lstStyle/>
                    <a:p>
                      <a:r>
                        <a:rPr lang="es-ES" noProof="0" dirty="0">
                          <a:solidFill>
                            <a:srgbClr val="00359B"/>
                          </a:solidFill>
                          <a:latin typeface="Georgia" panose="02040502050405020303" pitchFamily="18" charset="0"/>
                        </a:rPr>
                        <a:t>Mayo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May</a:t>
                      </a:r>
                      <a:r>
                        <a:rPr lang="es-ES" b="1" noProof="0" dirty="0">
                          <a:solidFill>
                            <a:srgbClr val="00359B"/>
                          </a:solidFill>
                          <a:latin typeface="Georgia" panose="02040502050405020303" pitchFamily="18" charset="0"/>
                        </a:rPr>
                        <a:t>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Uno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1348174"/>
                  </a:ext>
                </a:extLst>
              </a:tr>
              <a:tr h="370840">
                <a:tc>
                  <a:txBody>
                    <a:bodyPr/>
                    <a:lstStyle/>
                    <a:p>
                      <a:r>
                        <a:rPr lang="es-ES" noProof="0" dirty="0">
                          <a:solidFill>
                            <a:srgbClr val="00359B"/>
                          </a:solidFill>
                          <a:latin typeface="Georgia" panose="02040502050405020303" pitchFamily="18" charset="0"/>
                        </a:rPr>
                        <a:t>Junio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Juni</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Cuatro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589442"/>
                  </a:ext>
                </a:extLst>
              </a:tr>
              <a:tr h="370840">
                <a:tc>
                  <a:txBody>
                    <a:bodyPr/>
                    <a:lstStyle/>
                    <a:p>
                      <a:r>
                        <a:rPr lang="es-ES" noProof="0" dirty="0">
                          <a:solidFill>
                            <a:srgbClr val="00359B"/>
                          </a:solidFill>
                          <a:latin typeface="Georgia" panose="02040502050405020303" pitchFamily="18" charset="0"/>
                        </a:rPr>
                        <a:t>Julio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Juli</a:t>
                      </a:r>
                      <a:r>
                        <a:rPr lang="es-ES" b="1" noProof="0" dirty="0" err="1">
                          <a:solidFill>
                            <a:srgbClr val="00359B"/>
                          </a:solidFill>
                          <a:latin typeface="Georgia" panose="02040502050405020303" pitchFamily="18" charset="0"/>
                        </a:rPr>
                        <a:t>s</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Seis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71481327"/>
                  </a:ext>
                </a:extLst>
              </a:tr>
              <a:tr h="370840">
                <a:tc>
                  <a:txBody>
                    <a:bodyPr/>
                    <a:lstStyle/>
                    <a:p>
                      <a:r>
                        <a:rPr lang="es-ES" noProof="0" dirty="0">
                          <a:solidFill>
                            <a:srgbClr val="00359B"/>
                          </a:solidFill>
                          <a:latin typeface="Georgia" panose="02040502050405020303" pitchFamily="18" charset="0"/>
                        </a:rPr>
                        <a:t>Agosto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Agos</a:t>
                      </a:r>
                      <a:r>
                        <a:rPr lang="es-ES" b="1" noProof="0" dirty="0" err="1">
                          <a:solidFill>
                            <a:srgbClr val="00359B"/>
                          </a:solidFill>
                          <a:latin typeface="Georgia" panose="02040502050405020303" pitchFamily="18" charset="0"/>
                        </a:rPr>
                        <a:t>d</a:t>
                      </a:r>
                      <a:r>
                        <a:rPr lang="es-ES" b="0" noProof="0" dirty="0" err="1">
                          <a:solidFill>
                            <a:srgbClr val="00359B"/>
                          </a:solidFill>
                          <a:latin typeface="Georgia" panose="02040502050405020303" pitchFamily="18" charset="0"/>
                        </a:rPr>
                        <a:t>o</a:t>
                      </a:r>
                      <a:endParaRPr lang="es-ES" b="0"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Dos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5015383"/>
                  </a:ext>
                </a:extLst>
              </a:tr>
              <a:tr h="370840">
                <a:tc>
                  <a:txBody>
                    <a:bodyPr/>
                    <a:lstStyle/>
                    <a:p>
                      <a:r>
                        <a:rPr lang="es-ES" noProof="0" dirty="0">
                          <a:solidFill>
                            <a:srgbClr val="00359B"/>
                          </a:solidFill>
                          <a:latin typeface="Georgia" panose="02040502050405020303" pitchFamily="18" charset="0"/>
                        </a:rPr>
                        <a:t>Septiembre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Septien</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i</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Cinco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41523133"/>
                  </a:ext>
                </a:extLst>
              </a:tr>
              <a:tr h="370840">
                <a:tc>
                  <a:txBody>
                    <a:bodyPr/>
                    <a:lstStyle/>
                    <a:p>
                      <a:r>
                        <a:rPr lang="es-ES" noProof="0" dirty="0">
                          <a:solidFill>
                            <a:srgbClr val="00359B"/>
                          </a:solidFill>
                          <a:latin typeface="Georgia" panose="02040502050405020303" pitchFamily="18" charset="0"/>
                        </a:rPr>
                        <a:t>Octubre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Octu</a:t>
                      </a:r>
                      <a:r>
                        <a:rPr lang="es-ES" b="1" noProof="0" dirty="0" err="1">
                          <a:solidFill>
                            <a:srgbClr val="00359B"/>
                          </a:solidFill>
                          <a:latin typeface="Georgia" panose="02040502050405020303" pitchFamily="18" charset="0"/>
                        </a:rPr>
                        <a:t>z</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Zero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35215862"/>
                  </a:ext>
                </a:extLst>
              </a:tr>
              <a:tr h="370840">
                <a:tc>
                  <a:txBody>
                    <a:bodyPr/>
                    <a:lstStyle/>
                    <a:p>
                      <a:r>
                        <a:rPr lang="es-ES" noProof="0" dirty="0">
                          <a:solidFill>
                            <a:srgbClr val="00359B"/>
                          </a:solidFill>
                          <a:latin typeface="Georgia" panose="02040502050405020303" pitchFamily="18" charset="0"/>
                        </a:rPr>
                        <a:t>Noviembre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Noviem</a:t>
                      </a:r>
                      <a:r>
                        <a:rPr lang="es-ES" b="1" noProof="0" dirty="0" err="1">
                          <a:solidFill>
                            <a:srgbClr val="00359B"/>
                          </a:solidFill>
                          <a:latin typeface="Georgia" panose="02040502050405020303" pitchFamily="18" charset="0"/>
                        </a:rPr>
                        <a:t>t</a:t>
                      </a:r>
                      <a:r>
                        <a:rPr lang="es-ES" noProof="0" dirty="0" err="1">
                          <a:solidFill>
                            <a:srgbClr val="00359B"/>
                          </a:solidFill>
                          <a:latin typeface="Georgia" panose="02040502050405020303" pitchFamily="18" charset="0"/>
                        </a:rPr>
                        <a:t>e</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90010753"/>
                  </a:ext>
                </a:extLst>
              </a:tr>
              <a:tr h="370840">
                <a:tc>
                  <a:txBody>
                    <a:bodyPr/>
                    <a:lstStyle/>
                    <a:p>
                      <a:r>
                        <a:rPr lang="es-ES" noProof="0" dirty="0">
                          <a:solidFill>
                            <a:srgbClr val="00359B"/>
                          </a:solidFill>
                          <a:latin typeface="Georgia" panose="02040502050405020303" pitchFamily="18" charset="0"/>
                        </a:rPr>
                        <a:t>Diciembre</a:t>
                      </a:r>
                    </a:p>
                  </a:txBody>
                  <a:tcPr>
                    <a:lnL w="12700" cap="flat" cmpd="sng" algn="ctr">
                      <a:solidFill>
                        <a:srgbClr val="00359B"/>
                      </a:solidFill>
                      <a:prstDash val="solid"/>
                      <a:round/>
                      <a:headEnd type="none" w="med" len="med"/>
                      <a:tailEnd type="none" w="med" len="med"/>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5</a:t>
                      </a:r>
                    </a:p>
                  </a:txBody>
                  <a:tcPr>
                    <a:lnL w="12700" cmpd="sng">
                      <a:noFill/>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Diciem</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i</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Cinco</a:t>
                      </a:r>
                    </a:p>
                  </a:txBody>
                  <a:tcPr>
                    <a:lnL w="12700" cmpd="sng">
                      <a:noFill/>
                    </a:lnL>
                    <a:lnR w="12700" cap="flat" cmpd="sng" algn="ctr">
                      <a:solidFill>
                        <a:srgbClr val="00359B"/>
                      </a:solidFill>
                      <a:prstDash val="solid"/>
                      <a:round/>
                      <a:headEnd type="none" w="med" len="med"/>
                      <a:tailEnd type="none" w="med" len="med"/>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2374085"/>
                  </a:ext>
                </a:extLst>
              </a:tr>
            </a:tbl>
          </a:graphicData>
        </a:graphic>
      </p:graphicFrame>
      <p:graphicFrame>
        <p:nvGraphicFramePr>
          <p:cNvPr id="5" name="Taula 4">
            <a:extLst>
              <a:ext uri="{FF2B5EF4-FFF2-40B4-BE49-F238E27FC236}">
                <a16:creationId xmlns:a16="http://schemas.microsoft.com/office/drawing/2014/main" id="{DA660ABD-93A0-8DAA-035C-4C4BBC08820B}"/>
              </a:ext>
            </a:extLst>
          </p:cNvPr>
          <p:cNvGraphicFramePr>
            <a:graphicFrameLocks noGrp="1"/>
          </p:cNvGraphicFramePr>
          <p:nvPr>
            <p:extLst>
              <p:ext uri="{D42A27DB-BD31-4B8C-83A1-F6EECF244321}">
                <p14:modId xmlns:p14="http://schemas.microsoft.com/office/powerpoint/2010/main" val="1837305506"/>
              </p:ext>
            </p:extLst>
          </p:nvPr>
        </p:nvGraphicFramePr>
        <p:xfrm>
          <a:off x="261940" y="4661941"/>
          <a:ext cx="4724400" cy="929640"/>
        </p:xfrm>
        <a:graphic>
          <a:graphicData uri="http://schemas.openxmlformats.org/drawingml/2006/table">
            <a:tbl>
              <a:tblPr/>
              <a:tblGrid>
                <a:gridCol w="1181100">
                  <a:extLst>
                    <a:ext uri="{9D8B030D-6E8A-4147-A177-3AD203B41FA5}">
                      <a16:colId xmlns:a16="http://schemas.microsoft.com/office/drawing/2014/main" val="1734082973"/>
                    </a:ext>
                  </a:extLst>
                </a:gridCol>
                <a:gridCol w="1181100">
                  <a:extLst>
                    <a:ext uri="{9D8B030D-6E8A-4147-A177-3AD203B41FA5}">
                      <a16:colId xmlns:a16="http://schemas.microsoft.com/office/drawing/2014/main" val="4184848327"/>
                    </a:ext>
                  </a:extLst>
                </a:gridCol>
                <a:gridCol w="1181100">
                  <a:extLst>
                    <a:ext uri="{9D8B030D-6E8A-4147-A177-3AD203B41FA5}">
                      <a16:colId xmlns:a16="http://schemas.microsoft.com/office/drawing/2014/main" val="124051278"/>
                    </a:ext>
                  </a:extLst>
                </a:gridCol>
                <a:gridCol w="1181100">
                  <a:extLst>
                    <a:ext uri="{9D8B030D-6E8A-4147-A177-3AD203B41FA5}">
                      <a16:colId xmlns:a16="http://schemas.microsoft.com/office/drawing/2014/main" val="3511522378"/>
                    </a:ext>
                  </a:extLst>
                </a:gridCol>
              </a:tblGrid>
              <a:tr h="400050">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XXI</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XX</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XIX</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XVIII</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64135214"/>
                  </a:ext>
                </a:extLst>
              </a:tr>
              <a:tr h="400050">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6</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0</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2</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4</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165103488"/>
                  </a:ext>
                </a:extLst>
              </a:tr>
            </a:tbl>
          </a:graphicData>
        </a:graphic>
      </p:graphicFrame>
      <p:sp>
        <p:nvSpPr>
          <p:cNvPr id="6" name="Rectangle 1">
            <a:extLst>
              <a:ext uri="{FF2B5EF4-FFF2-40B4-BE49-F238E27FC236}">
                <a16:creationId xmlns:a16="http://schemas.microsoft.com/office/drawing/2014/main" id="{050701C6-1B70-BC87-E01A-A83DB99CB746}"/>
              </a:ext>
            </a:extLst>
          </p:cNvPr>
          <p:cNvSpPr>
            <a:spLocks noChangeArrowheads="1"/>
          </p:cNvSpPr>
          <p:nvPr/>
        </p:nvSpPr>
        <p:spPr bwMode="auto">
          <a:xfrm>
            <a:off x="261939" y="45293"/>
            <a:ext cx="4724401"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DÍA</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El propio numero del día (si estamos a día 16, el código del día será 16).</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ca-ES" b="0" i="0" u="none" strike="noStrike" cap="none" normalizeH="0" baseline="0" dirty="0">
              <a:ln>
                <a:noFill/>
              </a:ln>
              <a:solidFill>
                <a:srgbClr val="003D98"/>
              </a:solidFill>
              <a:effectLst/>
              <a:latin typeface="Georgia" panose="020405020504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MES</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La lista de la tabla de meses.</a:t>
            </a:r>
            <a:endParaRPr kumimoji="0" lang="es-ES" altLang="ca-ES" b="0" i="0" u="none" strike="noStrike" cap="none" normalizeH="0" baseline="0" dirty="0">
              <a:ln>
                <a:noFill/>
              </a:ln>
              <a:solidFill>
                <a:srgbClr val="00359B"/>
              </a:solidFill>
              <a:effectLst/>
              <a:latin typeface="Georgia" panose="020405020504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AÑO</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Se necesita coger los dos últimos números del año y dividirlos entre 4 para saber el numero de años bisiestos que hay. Luego se suma los dos últimos números del año con el resultado de la división.</a:t>
            </a:r>
          </a:p>
          <a:p>
            <a:pPr marL="0" marR="0" lvl="0" indent="0" algn="l" defTabSz="914400" rtl="0" eaLnBrk="0" fontAlgn="base" latinLnBrk="0" hangingPunct="0">
              <a:lnSpc>
                <a:spcPct val="100000"/>
              </a:lnSpc>
              <a:spcBef>
                <a:spcPct val="0"/>
              </a:spcBef>
              <a:spcAft>
                <a:spcPct val="0"/>
              </a:spcAft>
              <a:buClrTx/>
              <a:buSzTx/>
              <a:buFontTx/>
              <a:buNone/>
              <a:tabLst/>
            </a:pPr>
            <a:endParaRPr lang="es-ES" altLang="ca-ES" b="1" dirty="0">
              <a:solidFill>
                <a:srgbClr val="003D98"/>
              </a:solidFill>
              <a:latin typeface="Georgia" panose="020405020504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SIGLO</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Este sigue el siguiente orden cíclico: </a:t>
            </a:r>
            <a:endParaRPr kumimoji="0" lang="es-ES" altLang="ca-ES" b="0" i="0" u="none" strike="noStrike" cap="none" normalizeH="0" baseline="0" dirty="0">
              <a:ln>
                <a:noFill/>
              </a:ln>
              <a:solidFill>
                <a:schemeClr val="tx1"/>
              </a:solidFill>
              <a:effectLst/>
              <a:latin typeface="Georgia" panose="02040502050405020303" pitchFamily="18" charset="0"/>
            </a:endParaRPr>
          </a:p>
        </p:txBody>
      </p:sp>
      <p:sp>
        <p:nvSpPr>
          <p:cNvPr id="8" name="QuadreDeText 7">
            <a:extLst>
              <a:ext uri="{FF2B5EF4-FFF2-40B4-BE49-F238E27FC236}">
                <a16:creationId xmlns:a16="http://schemas.microsoft.com/office/drawing/2014/main" id="{B295C89A-6ABC-4DEF-52BA-3D96A90BDB75}"/>
              </a:ext>
            </a:extLst>
          </p:cNvPr>
          <p:cNvSpPr txBox="1"/>
          <p:nvPr/>
        </p:nvSpPr>
        <p:spPr>
          <a:xfrm>
            <a:off x="5480048" y="40400"/>
            <a:ext cx="6100762"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ca-ES" sz="2800" b="1" strike="noStrike" cap="none" normalizeH="0" baseline="0" dirty="0">
                <a:ln>
                  <a:noFill/>
                </a:ln>
                <a:solidFill>
                  <a:srgbClr val="003D98"/>
                </a:solidFill>
                <a:effectLst/>
                <a:latin typeface="Georgia" panose="02040502050405020303" pitchFamily="18" charset="0"/>
              </a:rPr>
              <a:t>TABLA DE MESES</a:t>
            </a:r>
            <a:endParaRPr kumimoji="0" lang="es-ES" altLang="ca-ES" sz="2800" b="0" strike="noStrike" cap="none" normalizeH="0" baseline="0" dirty="0">
              <a:ln>
                <a:noFill/>
              </a:ln>
              <a:solidFill>
                <a:schemeClr val="tx1"/>
              </a:solidFill>
              <a:effectLst/>
              <a:latin typeface="Georgia" panose="02040502050405020303" pitchFamily="18" charset="0"/>
            </a:endParaRPr>
          </a:p>
        </p:txBody>
      </p:sp>
      <p:grpSp>
        <p:nvGrpSpPr>
          <p:cNvPr id="22" name="Agrupa 21">
            <a:extLst>
              <a:ext uri="{FF2B5EF4-FFF2-40B4-BE49-F238E27FC236}">
                <a16:creationId xmlns:a16="http://schemas.microsoft.com/office/drawing/2014/main" id="{0EFB5D86-253A-3DC5-9544-DCDC16DBBEC2}"/>
              </a:ext>
            </a:extLst>
          </p:cNvPr>
          <p:cNvGrpSpPr/>
          <p:nvPr/>
        </p:nvGrpSpPr>
        <p:grpSpPr>
          <a:xfrm>
            <a:off x="7572369" y="745387"/>
            <a:ext cx="1114431" cy="4081463"/>
            <a:chOff x="7572369" y="788251"/>
            <a:chExt cx="1114431" cy="4081463"/>
          </a:xfrm>
        </p:grpSpPr>
        <p:cxnSp>
          <p:nvCxnSpPr>
            <p:cNvPr id="10" name="Connector de fletxa recta 9">
              <a:extLst>
                <a:ext uri="{FF2B5EF4-FFF2-40B4-BE49-F238E27FC236}">
                  <a16:creationId xmlns:a16="http://schemas.microsoft.com/office/drawing/2014/main" id="{835DD10A-25FE-E20E-7111-FB0F16AD5814}"/>
                </a:ext>
              </a:extLst>
            </p:cNvPr>
            <p:cNvCxnSpPr/>
            <p:nvPr/>
          </p:nvCxnSpPr>
          <p:spPr>
            <a:xfrm>
              <a:off x="7572375" y="788251"/>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de fletxa recta 10">
              <a:extLst>
                <a:ext uri="{FF2B5EF4-FFF2-40B4-BE49-F238E27FC236}">
                  <a16:creationId xmlns:a16="http://schemas.microsoft.com/office/drawing/2014/main" id="{A2E20005-83BF-B072-0C1B-4AD52687730F}"/>
                </a:ext>
              </a:extLst>
            </p:cNvPr>
            <p:cNvCxnSpPr/>
            <p:nvPr/>
          </p:nvCxnSpPr>
          <p:spPr>
            <a:xfrm>
              <a:off x="7572374" y="1183538"/>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de fletxa recta 11">
              <a:extLst>
                <a:ext uri="{FF2B5EF4-FFF2-40B4-BE49-F238E27FC236}">
                  <a16:creationId xmlns:a16="http://schemas.microsoft.com/office/drawing/2014/main" id="{D7072225-C765-14A5-4F32-C52F38FF673B}"/>
                </a:ext>
              </a:extLst>
            </p:cNvPr>
            <p:cNvCxnSpPr/>
            <p:nvPr/>
          </p:nvCxnSpPr>
          <p:spPr>
            <a:xfrm>
              <a:off x="7572373" y="155501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de fletxa recta 12">
              <a:extLst>
                <a:ext uri="{FF2B5EF4-FFF2-40B4-BE49-F238E27FC236}">
                  <a16:creationId xmlns:a16="http://schemas.microsoft.com/office/drawing/2014/main" id="{8579BE7F-6923-212B-6582-9821F7F58454}"/>
                </a:ext>
              </a:extLst>
            </p:cNvPr>
            <p:cNvCxnSpPr/>
            <p:nvPr/>
          </p:nvCxnSpPr>
          <p:spPr>
            <a:xfrm>
              <a:off x="7572373" y="188362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de fletxa recta 13">
              <a:extLst>
                <a:ext uri="{FF2B5EF4-FFF2-40B4-BE49-F238E27FC236}">
                  <a16:creationId xmlns:a16="http://schemas.microsoft.com/office/drawing/2014/main" id="{ECA5A2B0-9697-CC4D-75A8-78ED54953952}"/>
                </a:ext>
              </a:extLst>
            </p:cNvPr>
            <p:cNvCxnSpPr/>
            <p:nvPr/>
          </p:nvCxnSpPr>
          <p:spPr>
            <a:xfrm>
              <a:off x="7572373" y="228367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de fletxa recta 14">
              <a:extLst>
                <a:ext uri="{FF2B5EF4-FFF2-40B4-BE49-F238E27FC236}">
                  <a16:creationId xmlns:a16="http://schemas.microsoft.com/office/drawing/2014/main" id="{E1FABB94-1C51-6A6F-1961-44D60F01960C}"/>
                </a:ext>
              </a:extLst>
            </p:cNvPr>
            <p:cNvCxnSpPr/>
            <p:nvPr/>
          </p:nvCxnSpPr>
          <p:spPr>
            <a:xfrm>
              <a:off x="7572373" y="2655151"/>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de fletxa recta 15">
              <a:extLst>
                <a:ext uri="{FF2B5EF4-FFF2-40B4-BE49-F238E27FC236}">
                  <a16:creationId xmlns:a16="http://schemas.microsoft.com/office/drawing/2014/main" id="{6FCCB806-07DE-327C-24DA-F9280FC9768B}"/>
                </a:ext>
              </a:extLst>
            </p:cNvPr>
            <p:cNvCxnSpPr/>
            <p:nvPr/>
          </p:nvCxnSpPr>
          <p:spPr>
            <a:xfrm>
              <a:off x="7572372" y="300852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de fletxa recta 16">
              <a:extLst>
                <a:ext uri="{FF2B5EF4-FFF2-40B4-BE49-F238E27FC236}">
                  <a16:creationId xmlns:a16="http://schemas.microsoft.com/office/drawing/2014/main" id="{E2E238CB-82AA-30E8-F3A5-CED6876443A7}"/>
                </a:ext>
              </a:extLst>
            </p:cNvPr>
            <p:cNvCxnSpPr/>
            <p:nvPr/>
          </p:nvCxnSpPr>
          <p:spPr>
            <a:xfrm>
              <a:off x="7572371" y="3398100"/>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de fletxa recta 17">
              <a:extLst>
                <a:ext uri="{FF2B5EF4-FFF2-40B4-BE49-F238E27FC236}">
                  <a16:creationId xmlns:a16="http://schemas.microsoft.com/office/drawing/2014/main" id="{41F5B842-7BC8-824C-A18E-209B4E643AF4}"/>
                </a:ext>
              </a:extLst>
            </p:cNvPr>
            <p:cNvCxnSpPr/>
            <p:nvPr/>
          </p:nvCxnSpPr>
          <p:spPr>
            <a:xfrm>
              <a:off x="7572370" y="3769577"/>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de fletxa recta 18">
              <a:extLst>
                <a:ext uri="{FF2B5EF4-FFF2-40B4-BE49-F238E27FC236}">
                  <a16:creationId xmlns:a16="http://schemas.microsoft.com/office/drawing/2014/main" id="{A226AED5-CB11-8A1B-2D0F-A23624CAB5BB}"/>
                </a:ext>
              </a:extLst>
            </p:cNvPr>
            <p:cNvCxnSpPr/>
            <p:nvPr/>
          </p:nvCxnSpPr>
          <p:spPr>
            <a:xfrm>
              <a:off x="7572369" y="412676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de fletxa recta 19">
              <a:extLst>
                <a:ext uri="{FF2B5EF4-FFF2-40B4-BE49-F238E27FC236}">
                  <a16:creationId xmlns:a16="http://schemas.microsoft.com/office/drawing/2014/main" id="{FDBDF31F-D4C1-D977-41C8-977C98AA04AA}"/>
                </a:ext>
              </a:extLst>
            </p:cNvPr>
            <p:cNvCxnSpPr/>
            <p:nvPr/>
          </p:nvCxnSpPr>
          <p:spPr>
            <a:xfrm>
              <a:off x="7572369" y="451252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de fletxa recta 20">
              <a:extLst>
                <a:ext uri="{FF2B5EF4-FFF2-40B4-BE49-F238E27FC236}">
                  <a16:creationId xmlns:a16="http://schemas.microsoft.com/office/drawing/2014/main" id="{80081663-8CE5-AC04-C442-70A7791B96B5}"/>
                </a:ext>
              </a:extLst>
            </p:cNvPr>
            <p:cNvCxnSpPr/>
            <p:nvPr/>
          </p:nvCxnSpPr>
          <p:spPr>
            <a:xfrm>
              <a:off x="7572369" y="4869714"/>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grpSp>
      <p:sp>
        <p:nvSpPr>
          <p:cNvPr id="2" name="QuadreDeText 1">
            <a:extLst>
              <a:ext uri="{FF2B5EF4-FFF2-40B4-BE49-F238E27FC236}">
                <a16:creationId xmlns:a16="http://schemas.microsoft.com/office/drawing/2014/main" id="{626B4469-9AAA-63AF-8127-367B6B0DF31E}"/>
              </a:ext>
            </a:extLst>
          </p:cNvPr>
          <p:cNvSpPr txBox="1"/>
          <p:nvPr/>
        </p:nvSpPr>
        <p:spPr>
          <a:xfrm>
            <a:off x="5480049" y="5083866"/>
            <a:ext cx="6450012" cy="1754326"/>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r>
              <a:rPr lang="es-ES" dirty="0">
                <a:latin typeface="Georgia" panose="02040502050405020303" pitchFamily="18" charset="0"/>
              </a:rPr>
              <a:t> </a:t>
            </a:r>
            <a:r>
              <a:rPr lang="es-ES" b="1" dirty="0">
                <a:latin typeface="Georgia" panose="02040502050405020303" pitchFamily="18" charset="0"/>
              </a:rPr>
              <a:t>hoy – 28/02/2024</a:t>
            </a:r>
          </a:p>
          <a:p>
            <a:r>
              <a:rPr lang="es-ES" dirty="0">
                <a:latin typeface="Georgia" panose="02040502050405020303" pitchFamily="18" charset="0"/>
              </a:rPr>
              <a:t>El numero del día se queda igual:			28</a:t>
            </a:r>
          </a:p>
          <a:p>
            <a:r>
              <a:rPr lang="es-ES" dirty="0">
                <a:latin typeface="Georgia" panose="02040502050405020303" pitchFamily="18" charset="0"/>
              </a:rPr>
              <a:t>Febrero tiene código 3: 				03</a:t>
            </a:r>
          </a:p>
          <a:p>
            <a:r>
              <a:rPr lang="es-ES" dirty="0">
                <a:latin typeface="Georgia" panose="02040502050405020303" pitchFamily="18" charset="0"/>
              </a:rPr>
              <a:t>El 2024 tiene código 30:				30</a:t>
            </a:r>
          </a:p>
          <a:p>
            <a:r>
              <a:rPr lang="es-ES" dirty="0">
                <a:latin typeface="Georgia" panose="02040502050405020303" pitchFamily="18" charset="0"/>
              </a:rPr>
              <a:t>El siglo XXI tiene código 6 (en enero i febrero 5):	05</a:t>
            </a:r>
          </a:p>
          <a:p>
            <a:r>
              <a:rPr lang="es-ES" dirty="0">
                <a:latin typeface="Georgia" panose="02040502050405020303" pitchFamily="18" charset="0"/>
              </a:rPr>
              <a:t>Total: 28+3+30+5=67(mod7)=3 </a:t>
            </a:r>
            <a:r>
              <a:rPr lang="es-ES" b="0" i="0" dirty="0">
                <a:effectLst/>
                <a:latin typeface="Georgia" panose="02040502050405020303" pitchFamily="18" charset="0"/>
              </a:rPr>
              <a:t>→</a:t>
            </a:r>
            <a:r>
              <a:rPr lang="es-ES" b="0" i="0" dirty="0">
                <a:solidFill>
                  <a:srgbClr val="00297A"/>
                </a:solidFill>
                <a:effectLst/>
                <a:latin typeface="Georgia" panose="02040502050405020303" pitchFamily="18" charset="0"/>
              </a:rPr>
              <a:t> </a:t>
            </a:r>
            <a:r>
              <a:rPr lang="es-ES" b="1" i="0" dirty="0">
                <a:solidFill>
                  <a:srgbClr val="00297A"/>
                </a:solidFill>
                <a:effectLst/>
                <a:latin typeface="Georgia" panose="02040502050405020303" pitchFamily="18" charset="0"/>
              </a:rPr>
              <a:t>MIÉRCOLES</a:t>
            </a:r>
            <a:endParaRPr lang="es-ES" b="1" dirty="0">
              <a:latin typeface="Georgia" panose="02040502050405020303" pitchFamily="18" charset="0"/>
            </a:endParaRPr>
          </a:p>
        </p:txBody>
      </p:sp>
      <p:sp>
        <p:nvSpPr>
          <p:cNvPr id="7" name="QuadreDeText 6">
            <a:extLst>
              <a:ext uri="{FF2B5EF4-FFF2-40B4-BE49-F238E27FC236}">
                <a16:creationId xmlns:a16="http://schemas.microsoft.com/office/drawing/2014/main" id="{C79243FB-2427-1B6E-1BF2-B85007DE94B2}"/>
              </a:ext>
            </a:extLst>
          </p:cNvPr>
          <p:cNvSpPr txBox="1"/>
          <p:nvPr/>
        </p:nvSpPr>
        <p:spPr>
          <a:xfrm>
            <a:off x="261939" y="5661747"/>
            <a:ext cx="4852986" cy="1200329"/>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Para terminar, hace falta hacer la operación “módulo” </a:t>
            </a:r>
            <a:r>
              <a:rPr kumimoji="0" lang="es-ES" altLang="ca-ES" b="1" i="0" u="none" strike="noStrike" cap="none" normalizeH="0" baseline="0" dirty="0">
                <a:ln>
                  <a:noFill/>
                </a:ln>
                <a:solidFill>
                  <a:srgbClr val="003D98"/>
                </a:solidFill>
                <a:effectLst/>
                <a:latin typeface="Georgia" panose="02040502050405020303" pitchFamily="18" charset="0"/>
              </a:rPr>
              <a:t>(</a:t>
            </a:r>
            <a:r>
              <a:rPr kumimoji="0" lang="es-ES" altLang="ca-ES" b="1" i="0" u="none" strike="noStrike" cap="none" normalizeH="0" baseline="0" dirty="0" err="1">
                <a:ln>
                  <a:noFill/>
                </a:ln>
                <a:solidFill>
                  <a:srgbClr val="003D98"/>
                </a:solidFill>
                <a:effectLst/>
                <a:latin typeface="Georgia" panose="02040502050405020303" pitchFamily="18" charset="0"/>
              </a:rPr>
              <a:t>Dmod</a:t>
            </a:r>
            <a:r>
              <a:rPr kumimoji="0" lang="es-ES" altLang="ca-ES" b="1" i="1" u="none" strike="noStrike" cap="none" normalizeH="0" baseline="0" dirty="0" err="1">
                <a:ln>
                  <a:noFill/>
                </a:ln>
                <a:solidFill>
                  <a:srgbClr val="003D98"/>
                </a:solidFill>
                <a:effectLst/>
                <a:latin typeface="Georgia" panose="02040502050405020303" pitchFamily="18" charset="0"/>
              </a:rPr>
              <a:t>n</a:t>
            </a:r>
            <a:r>
              <a:rPr kumimoji="0" lang="es-ES" altLang="ca-ES" b="1" i="0" u="none" strike="noStrike" cap="none" normalizeH="0" baseline="0" dirty="0">
                <a:ln>
                  <a:noFill/>
                </a:ln>
                <a:solidFill>
                  <a:srgbClr val="003D98"/>
                </a:solidFill>
                <a:effectLst/>
                <a:latin typeface="Georgia" panose="02040502050405020303" pitchFamily="18" charset="0"/>
              </a:rPr>
              <a:t>)</a:t>
            </a:r>
            <a:r>
              <a:rPr kumimoji="0" lang="es-ES" altLang="ca-ES" b="0" i="0" u="none" strike="noStrike" cap="none" normalizeH="0" baseline="0" dirty="0">
                <a:ln>
                  <a:noFill/>
                </a:ln>
                <a:solidFill>
                  <a:srgbClr val="003D98"/>
                </a:solidFill>
                <a:effectLst/>
                <a:latin typeface="Georgia" panose="02040502050405020303" pitchFamily="18" charset="0"/>
              </a:rPr>
              <a:t>. Esta operación solo es </a:t>
            </a:r>
            <a:r>
              <a:rPr kumimoji="0" lang="es-ES" altLang="ca-ES" b="0" i="0" u="sng" strike="noStrike" cap="none" normalizeH="0" baseline="0" dirty="0">
                <a:ln>
                  <a:noFill/>
                </a:ln>
                <a:solidFill>
                  <a:srgbClr val="003D98"/>
                </a:solidFill>
                <a:effectLst/>
                <a:latin typeface="Georgia" panose="02040502050405020303" pitchFamily="18" charset="0"/>
              </a:rPr>
              <a:t>el resto</a:t>
            </a:r>
            <a:r>
              <a:rPr kumimoji="0" lang="es-ES" altLang="ca-ES" b="0" i="0" strike="noStrike" cap="none" normalizeH="0" baseline="0" dirty="0">
                <a:ln>
                  <a:noFill/>
                </a:ln>
                <a:solidFill>
                  <a:srgbClr val="003D98"/>
                </a:solidFill>
                <a:effectLst/>
                <a:latin typeface="Georgia" panose="02040502050405020303" pitchFamily="18" charset="0"/>
              </a:rPr>
              <a:t> </a:t>
            </a:r>
            <a:r>
              <a:rPr kumimoji="0" lang="es-ES" altLang="ca-ES" b="0" i="0" u="none" strike="noStrike" cap="none" normalizeH="0" baseline="0" dirty="0">
                <a:ln>
                  <a:noFill/>
                </a:ln>
                <a:solidFill>
                  <a:srgbClr val="003D98"/>
                </a:solidFill>
                <a:effectLst/>
                <a:latin typeface="Georgia" panose="02040502050405020303" pitchFamily="18" charset="0"/>
              </a:rPr>
              <a:t>de la división  de un dividendo (</a:t>
            </a:r>
            <a:r>
              <a:rPr kumimoji="0" lang="es-ES" altLang="ca-ES" b="0" i="1" u="none" strike="noStrike" cap="none" normalizeH="0" baseline="0" dirty="0">
                <a:ln>
                  <a:noFill/>
                </a:ln>
                <a:solidFill>
                  <a:srgbClr val="003D98"/>
                </a:solidFill>
                <a:effectLst/>
                <a:latin typeface="Georgia" panose="02040502050405020303" pitchFamily="18" charset="0"/>
              </a:rPr>
              <a:t>D</a:t>
            </a:r>
            <a:r>
              <a:rPr kumimoji="0" lang="es-ES" altLang="ca-ES" b="0" i="0" u="none" strike="noStrike" cap="none" normalizeH="0" baseline="0" dirty="0">
                <a:ln>
                  <a:noFill/>
                </a:ln>
                <a:solidFill>
                  <a:srgbClr val="003D98"/>
                </a:solidFill>
                <a:effectLst/>
                <a:latin typeface="Georgia" panose="02040502050405020303" pitchFamily="18" charset="0"/>
              </a:rPr>
              <a:t>) entre el divisor </a:t>
            </a:r>
            <a:r>
              <a:rPr kumimoji="0" lang="es-ES" altLang="ca-ES" u="none" strike="noStrike" cap="none" normalizeH="0" baseline="0" dirty="0">
                <a:ln>
                  <a:noFill/>
                </a:ln>
                <a:solidFill>
                  <a:srgbClr val="003D98"/>
                </a:solidFill>
                <a:effectLst/>
                <a:latin typeface="Georgia" panose="02040502050405020303" pitchFamily="18" charset="0"/>
              </a:rPr>
              <a:t>(</a:t>
            </a:r>
            <a:r>
              <a:rPr kumimoji="0" lang="es-ES" altLang="ca-ES" i="1" u="none" strike="noStrike" cap="none" normalizeH="0" baseline="0" dirty="0">
                <a:ln>
                  <a:noFill/>
                </a:ln>
                <a:solidFill>
                  <a:srgbClr val="003D98"/>
                </a:solidFill>
                <a:effectLst/>
                <a:latin typeface="Georgia" panose="02040502050405020303" pitchFamily="18" charset="0"/>
              </a:rPr>
              <a:t>n</a:t>
            </a:r>
            <a:r>
              <a:rPr kumimoji="0" lang="es-ES" altLang="ca-ES" u="none" strike="noStrike" cap="none" normalizeH="0" baseline="0" dirty="0">
                <a:ln>
                  <a:noFill/>
                </a:ln>
                <a:solidFill>
                  <a:srgbClr val="003D98"/>
                </a:solidFill>
                <a:effectLst/>
                <a:latin typeface="Georgia" panose="02040502050405020303" pitchFamily="18" charset="0"/>
              </a:rPr>
              <a:t>).</a:t>
            </a:r>
            <a:endParaRPr kumimoji="0" lang="es-ES" altLang="ca-ES" u="none" strike="noStrike" cap="none" normalizeH="0" baseline="0" dirty="0">
              <a:ln>
                <a:noFill/>
              </a:ln>
              <a:solidFill>
                <a:schemeClr val="tx1"/>
              </a:solidFill>
              <a:effectLst/>
              <a:latin typeface="Georgia" panose="02040502050405020303" pitchFamily="18" charset="0"/>
            </a:endParaRPr>
          </a:p>
        </p:txBody>
      </p:sp>
    </p:spTree>
    <p:extLst>
      <p:ext uri="{BB962C8B-B14F-4D97-AF65-F5344CB8AC3E}">
        <p14:creationId xmlns:p14="http://schemas.microsoft.com/office/powerpoint/2010/main" val="18314908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5A544-D6A8-56C8-27A1-552109067531}"/>
            </a:ext>
          </a:extLst>
        </p:cNvPr>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EDF4D443-302F-ED3F-E9B0-9FAE2201C3A4}"/>
              </a:ext>
            </a:extLst>
          </p:cNvPr>
          <p:cNvGraphicFramePr>
            <a:graphicFrameLocks noGrp="1"/>
          </p:cNvGraphicFramePr>
          <p:nvPr/>
        </p:nvGraphicFramePr>
        <p:xfrm>
          <a:off x="3710439" y="378000"/>
          <a:ext cx="4320000" cy="6480000"/>
        </p:xfrm>
        <a:graphic>
          <a:graphicData uri="http://schemas.openxmlformats.org/drawingml/2006/table">
            <a:tbl>
              <a:tblPr firstRow="1" bandRow="1">
                <a:tableStyleId>{5940675A-B579-460E-94D1-54222C63F5DA}</a:tableStyleId>
              </a:tblPr>
              <a:tblGrid>
                <a:gridCol w="864000">
                  <a:extLst>
                    <a:ext uri="{9D8B030D-6E8A-4147-A177-3AD203B41FA5}">
                      <a16:colId xmlns:a16="http://schemas.microsoft.com/office/drawing/2014/main" val="332352084"/>
                    </a:ext>
                  </a:extLst>
                </a:gridCol>
                <a:gridCol w="864000">
                  <a:extLst>
                    <a:ext uri="{9D8B030D-6E8A-4147-A177-3AD203B41FA5}">
                      <a16:colId xmlns:a16="http://schemas.microsoft.com/office/drawing/2014/main" val="2349667655"/>
                    </a:ext>
                  </a:extLst>
                </a:gridCol>
                <a:gridCol w="864000">
                  <a:extLst>
                    <a:ext uri="{9D8B030D-6E8A-4147-A177-3AD203B41FA5}">
                      <a16:colId xmlns:a16="http://schemas.microsoft.com/office/drawing/2014/main" val="2737655785"/>
                    </a:ext>
                  </a:extLst>
                </a:gridCol>
                <a:gridCol w="864000">
                  <a:extLst>
                    <a:ext uri="{9D8B030D-6E8A-4147-A177-3AD203B41FA5}">
                      <a16:colId xmlns:a16="http://schemas.microsoft.com/office/drawing/2014/main" val="2031917189"/>
                    </a:ext>
                  </a:extLst>
                </a:gridCol>
                <a:gridCol w="864000">
                  <a:extLst>
                    <a:ext uri="{9D8B030D-6E8A-4147-A177-3AD203B41FA5}">
                      <a16:colId xmlns:a16="http://schemas.microsoft.com/office/drawing/2014/main" val="2140282441"/>
                    </a:ext>
                  </a:extLst>
                </a:gridCol>
              </a:tblGrid>
              <a:tr h="1080000">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7096181"/>
                  </a:ext>
                </a:extLst>
              </a:tr>
              <a:tr h="1080000">
                <a:tc>
                  <a:txBody>
                    <a:bodyPr/>
                    <a:lstStyle/>
                    <a:p>
                      <a:pPr algn="ctr"/>
                      <a:r>
                        <a:rPr lang="ca-ES" sz="4000" b="1" dirty="0">
                          <a:latin typeface="Georgia" panose="02040502050405020303" pitchFamily="18" charset="0"/>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471972"/>
                  </a:ext>
                </a:extLst>
              </a:tr>
              <a:tr h="1080000">
                <a:tc>
                  <a:txBody>
                    <a:bodyPr/>
                    <a:lstStyle/>
                    <a:p>
                      <a:pPr algn="ctr"/>
                      <a:r>
                        <a:rPr lang="ca-ES" sz="4000" b="1" dirty="0">
                          <a:latin typeface="Georgia" panose="02040502050405020303" pitchFamily="18" charset="0"/>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5551440"/>
                  </a:ext>
                </a:extLst>
              </a:tr>
              <a:tr h="1080000">
                <a:tc>
                  <a:txBody>
                    <a:bodyPr/>
                    <a:lstStyle/>
                    <a:p>
                      <a:pPr algn="ctr"/>
                      <a:r>
                        <a:rPr lang="ca-ES" sz="4000" b="1" dirty="0">
                          <a:latin typeface="Georgia" panose="02040502050405020303" pitchFamily="18" charset="0"/>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2733139"/>
                  </a:ext>
                </a:extLst>
              </a:tr>
              <a:tr h="1080000">
                <a:tc>
                  <a:txBody>
                    <a:bodyPr/>
                    <a:lstStyle/>
                    <a:p>
                      <a:pPr algn="ctr"/>
                      <a:r>
                        <a:rPr lang="ca-ES" sz="4000" b="1" dirty="0">
                          <a:latin typeface="Georgia" panose="02040502050405020303" pitchFamily="18" charset="0"/>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2404209"/>
                  </a:ext>
                </a:extLst>
              </a:tr>
              <a:tr h="1080000">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8419809"/>
                  </a:ext>
                </a:extLst>
              </a:tr>
            </a:tbl>
          </a:graphicData>
        </a:graphic>
      </p:graphicFrame>
      <p:sp>
        <p:nvSpPr>
          <p:cNvPr id="2" name="QuadreDeText 1">
            <a:extLst>
              <a:ext uri="{FF2B5EF4-FFF2-40B4-BE49-F238E27FC236}">
                <a16:creationId xmlns:a16="http://schemas.microsoft.com/office/drawing/2014/main" id="{D4B97E5D-5FA7-097D-94E6-619A872AE9AA}"/>
              </a:ext>
            </a:extLst>
          </p:cNvPr>
          <p:cNvSpPr txBox="1"/>
          <p:nvPr/>
        </p:nvSpPr>
        <p:spPr>
          <a:xfrm>
            <a:off x="8030439" y="2828835"/>
            <a:ext cx="3673592" cy="1200329"/>
          </a:xfrm>
          <a:prstGeom prst="rect">
            <a:avLst/>
          </a:prstGeom>
          <a:noFill/>
        </p:spPr>
        <p:txBody>
          <a:bodyPr wrap="square" rtlCol="0">
            <a:spAutoFit/>
          </a:bodyPr>
          <a:lstStyle/>
          <a:p>
            <a:r>
              <a:rPr lang="es-ES" sz="2400" dirty="0">
                <a:solidFill>
                  <a:srgbClr val="00297A"/>
                </a:solidFill>
                <a:latin typeface="Georgia" panose="02040502050405020303" pitchFamily="18" charset="0"/>
              </a:rPr>
              <a:t>En este cuadrado mágico está escondido el número 50, ¿lo encuentras?</a:t>
            </a:r>
          </a:p>
        </p:txBody>
      </p:sp>
    </p:spTree>
    <p:extLst>
      <p:ext uri="{BB962C8B-B14F-4D97-AF65-F5344CB8AC3E}">
        <p14:creationId xmlns:p14="http://schemas.microsoft.com/office/powerpoint/2010/main" val="3298492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B522AA93-22B4-436D-F60E-9802D83E18FA}"/>
              </a:ext>
            </a:extLst>
          </p:cNvPr>
          <p:cNvGraphicFramePr>
            <a:graphicFrameLocks noGrp="1"/>
          </p:cNvGraphicFramePr>
          <p:nvPr>
            <p:extLst>
              <p:ext uri="{D42A27DB-BD31-4B8C-83A1-F6EECF244321}">
                <p14:modId xmlns:p14="http://schemas.microsoft.com/office/powerpoint/2010/main" val="5807795"/>
              </p:ext>
            </p:extLst>
          </p:nvPr>
        </p:nvGraphicFramePr>
        <p:xfrm>
          <a:off x="3710439" y="1478147"/>
          <a:ext cx="3456000" cy="4320000"/>
        </p:xfrm>
        <a:graphic>
          <a:graphicData uri="http://schemas.openxmlformats.org/drawingml/2006/table">
            <a:tbl>
              <a:tblPr firstRow="1" bandRow="1">
                <a:tableStyleId>{5940675A-B579-460E-94D1-54222C63F5DA}</a:tableStyleId>
              </a:tblPr>
              <a:tblGrid>
                <a:gridCol w="864000">
                  <a:extLst>
                    <a:ext uri="{9D8B030D-6E8A-4147-A177-3AD203B41FA5}">
                      <a16:colId xmlns:a16="http://schemas.microsoft.com/office/drawing/2014/main" val="332352084"/>
                    </a:ext>
                  </a:extLst>
                </a:gridCol>
                <a:gridCol w="864000">
                  <a:extLst>
                    <a:ext uri="{9D8B030D-6E8A-4147-A177-3AD203B41FA5}">
                      <a16:colId xmlns:a16="http://schemas.microsoft.com/office/drawing/2014/main" val="2349667655"/>
                    </a:ext>
                  </a:extLst>
                </a:gridCol>
                <a:gridCol w="864000">
                  <a:extLst>
                    <a:ext uri="{9D8B030D-6E8A-4147-A177-3AD203B41FA5}">
                      <a16:colId xmlns:a16="http://schemas.microsoft.com/office/drawing/2014/main" val="2737655785"/>
                    </a:ext>
                  </a:extLst>
                </a:gridCol>
                <a:gridCol w="864000">
                  <a:extLst>
                    <a:ext uri="{9D8B030D-6E8A-4147-A177-3AD203B41FA5}">
                      <a16:colId xmlns:a16="http://schemas.microsoft.com/office/drawing/2014/main" val="2031917189"/>
                    </a:ext>
                  </a:extLst>
                </a:gridCol>
              </a:tblGrid>
              <a:tr h="1080000">
                <a:tc>
                  <a:txBody>
                    <a:bodyPr/>
                    <a:lstStyle/>
                    <a:p>
                      <a:pPr algn="ctr"/>
                      <a:r>
                        <a:rPr lang="ca-ES" sz="4000" b="1" dirty="0">
                          <a:latin typeface="Georgia" panose="02040502050405020303" pitchFamily="18" charset="0"/>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1471972"/>
                  </a:ext>
                </a:extLst>
              </a:tr>
              <a:tr h="1080000">
                <a:tc>
                  <a:txBody>
                    <a:bodyPr/>
                    <a:lstStyle/>
                    <a:p>
                      <a:pPr algn="ctr"/>
                      <a:r>
                        <a:rPr lang="ca-ES" sz="4000" b="1" dirty="0">
                          <a:latin typeface="Georgia" panose="02040502050405020303" pitchFamily="18" charset="0"/>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5551440"/>
                  </a:ext>
                </a:extLst>
              </a:tr>
              <a:tr h="1080000">
                <a:tc>
                  <a:txBody>
                    <a:bodyPr/>
                    <a:lstStyle/>
                    <a:p>
                      <a:pPr algn="ctr"/>
                      <a:r>
                        <a:rPr lang="ca-ES" sz="4000" b="1" dirty="0">
                          <a:latin typeface="Georgia" panose="02040502050405020303" pitchFamily="18" charset="0"/>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2733139"/>
                  </a:ext>
                </a:extLst>
              </a:tr>
              <a:tr h="1080000">
                <a:tc>
                  <a:txBody>
                    <a:bodyPr/>
                    <a:lstStyle/>
                    <a:p>
                      <a:pPr algn="ctr"/>
                      <a:r>
                        <a:rPr lang="ca-ES" sz="4000" b="1" dirty="0">
                          <a:latin typeface="Georgia" panose="02040502050405020303" pitchFamily="18" charset="0"/>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2404209"/>
                  </a:ext>
                </a:extLst>
              </a:tr>
            </a:tbl>
          </a:graphicData>
        </a:graphic>
      </p:graphicFrame>
      <p:sp>
        <p:nvSpPr>
          <p:cNvPr id="28" name="Rectangle: cantonades arrodonides 27">
            <a:extLst>
              <a:ext uri="{FF2B5EF4-FFF2-40B4-BE49-F238E27FC236}">
                <a16:creationId xmlns:a16="http://schemas.microsoft.com/office/drawing/2014/main" id="{E9F74B51-584E-F680-9904-EF6751D56165}"/>
              </a:ext>
            </a:extLst>
          </p:cNvPr>
          <p:cNvSpPr/>
          <p:nvPr/>
        </p:nvSpPr>
        <p:spPr>
          <a:xfrm>
            <a:off x="3710439" y="1485908"/>
            <a:ext cx="866823" cy="1014308"/>
          </a:xfrm>
          <a:prstGeom prst="roundRect">
            <a:avLst/>
          </a:prstGeom>
          <a:solidFill>
            <a:srgbClr val="00B050">
              <a:alpha val="20000"/>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9" name="Rectangle: cantonades arrodonides 28">
            <a:extLst>
              <a:ext uri="{FF2B5EF4-FFF2-40B4-BE49-F238E27FC236}">
                <a16:creationId xmlns:a16="http://schemas.microsoft.com/office/drawing/2014/main" id="{84E88938-B72D-A775-5EB8-75A82514CBDE}"/>
              </a:ext>
            </a:extLst>
          </p:cNvPr>
          <p:cNvSpPr/>
          <p:nvPr/>
        </p:nvSpPr>
        <p:spPr>
          <a:xfrm>
            <a:off x="6292394" y="1481880"/>
            <a:ext cx="866823" cy="1014308"/>
          </a:xfrm>
          <a:prstGeom prst="roundRect">
            <a:avLst/>
          </a:prstGeom>
          <a:solidFill>
            <a:srgbClr val="00B050">
              <a:alpha val="20000"/>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0" name="Rectangle: cantonades arrodonides 29">
            <a:extLst>
              <a:ext uri="{FF2B5EF4-FFF2-40B4-BE49-F238E27FC236}">
                <a16:creationId xmlns:a16="http://schemas.microsoft.com/office/drawing/2014/main" id="{14D6DE06-D919-10FB-5DF2-EA31E22C2AFF}"/>
              </a:ext>
            </a:extLst>
          </p:cNvPr>
          <p:cNvSpPr/>
          <p:nvPr/>
        </p:nvSpPr>
        <p:spPr>
          <a:xfrm>
            <a:off x="3687483" y="4696491"/>
            <a:ext cx="866823" cy="1014308"/>
          </a:xfrm>
          <a:prstGeom prst="roundRect">
            <a:avLst/>
          </a:prstGeom>
          <a:solidFill>
            <a:srgbClr val="00B050">
              <a:alpha val="20000"/>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1" name="Rectangle: cantonades arrodonides 30">
            <a:extLst>
              <a:ext uri="{FF2B5EF4-FFF2-40B4-BE49-F238E27FC236}">
                <a16:creationId xmlns:a16="http://schemas.microsoft.com/office/drawing/2014/main" id="{EBD8EAD1-E164-36F4-D0E9-FF8CD26EB881}"/>
              </a:ext>
            </a:extLst>
          </p:cNvPr>
          <p:cNvSpPr/>
          <p:nvPr/>
        </p:nvSpPr>
        <p:spPr>
          <a:xfrm>
            <a:off x="6303850" y="4725727"/>
            <a:ext cx="866823" cy="1014308"/>
          </a:xfrm>
          <a:prstGeom prst="roundRect">
            <a:avLst/>
          </a:prstGeom>
          <a:solidFill>
            <a:srgbClr val="00B050">
              <a:alpha val="20000"/>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 name="QuadreDeText 1">
            <a:extLst>
              <a:ext uri="{FF2B5EF4-FFF2-40B4-BE49-F238E27FC236}">
                <a16:creationId xmlns:a16="http://schemas.microsoft.com/office/drawing/2014/main" id="{3CEBE0D9-CBD8-DDA8-81FE-8EADE6DAC2DF}"/>
              </a:ext>
            </a:extLst>
          </p:cNvPr>
          <p:cNvSpPr txBox="1"/>
          <p:nvPr/>
        </p:nvSpPr>
        <p:spPr>
          <a:xfrm>
            <a:off x="8030439" y="2828835"/>
            <a:ext cx="3673592" cy="1200329"/>
          </a:xfrm>
          <a:prstGeom prst="rect">
            <a:avLst/>
          </a:prstGeom>
          <a:noFill/>
        </p:spPr>
        <p:txBody>
          <a:bodyPr wrap="square" rtlCol="0">
            <a:spAutoFit/>
          </a:bodyPr>
          <a:lstStyle/>
          <a:p>
            <a:r>
              <a:rPr lang="es-ES" sz="2400" dirty="0">
                <a:solidFill>
                  <a:srgbClr val="00297A"/>
                </a:solidFill>
                <a:latin typeface="Georgia" panose="02040502050405020303" pitchFamily="18" charset="0"/>
              </a:rPr>
              <a:t>En este cuadrado mágico está escondido el número 50, ¿lo encuentras?</a:t>
            </a:r>
          </a:p>
        </p:txBody>
      </p:sp>
    </p:spTree>
    <p:extLst>
      <p:ext uri="{BB962C8B-B14F-4D97-AF65-F5344CB8AC3E}">
        <p14:creationId xmlns:p14="http://schemas.microsoft.com/office/powerpoint/2010/main" val="1934315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B522AA93-22B4-436D-F60E-9802D83E18FA}"/>
              </a:ext>
            </a:extLst>
          </p:cNvPr>
          <p:cNvGraphicFramePr>
            <a:graphicFrameLocks noGrp="1"/>
          </p:cNvGraphicFramePr>
          <p:nvPr/>
        </p:nvGraphicFramePr>
        <p:xfrm>
          <a:off x="3697954" y="1463339"/>
          <a:ext cx="3456000" cy="4320000"/>
        </p:xfrm>
        <a:graphic>
          <a:graphicData uri="http://schemas.openxmlformats.org/drawingml/2006/table">
            <a:tbl>
              <a:tblPr firstRow="1" bandRow="1">
                <a:tableStyleId>{5940675A-B579-460E-94D1-54222C63F5DA}</a:tableStyleId>
              </a:tblPr>
              <a:tblGrid>
                <a:gridCol w="864000">
                  <a:extLst>
                    <a:ext uri="{9D8B030D-6E8A-4147-A177-3AD203B41FA5}">
                      <a16:colId xmlns:a16="http://schemas.microsoft.com/office/drawing/2014/main" val="332352084"/>
                    </a:ext>
                  </a:extLst>
                </a:gridCol>
                <a:gridCol w="864000">
                  <a:extLst>
                    <a:ext uri="{9D8B030D-6E8A-4147-A177-3AD203B41FA5}">
                      <a16:colId xmlns:a16="http://schemas.microsoft.com/office/drawing/2014/main" val="2349667655"/>
                    </a:ext>
                  </a:extLst>
                </a:gridCol>
                <a:gridCol w="864000">
                  <a:extLst>
                    <a:ext uri="{9D8B030D-6E8A-4147-A177-3AD203B41FA5}">
                      <a16:colId xmlns:a16="http://schemas.microsoft.com/office/drawing/2014/main" val="2737655785"/>
                    </a:ext>
                  </a:extLst>
                </a:gridCol>
                <a:gridCol w="864000">
                  <a:extLst>
                    <a:ext uri="{9D8B030D-6E8A-4147-A177-3AD203B41FA5}">
                      <a16:colId xmlns:a16="http://schemas.microsoft.com/office/drawing/2014/main" val="2031917189"/>
                    </a:ext>
                  </a:extLst>
                </a:gridCol>
              </a:tblGrid>
              <a:tr h="1080000">
                <a:tc>
                  <a:txBody>
                    <a:bodyPr/>
                    <a:lstStyle/>
                    <a:p>
                      <a:pPr algn="ctr"/>
                      <a:r>
                        <a:rPr lang="ca-ES" sz="4000" b="1" dirty="0">
                          <a:latin typeface="Georgia" panose="02040502050405020303" pitchFamily="18" charset="0"/>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1471972"/>
                  </a:ext>
                </a:extLst>
              </a:tr>
              <a:tr h="1080000">
                <a:tc>
                  <a:txBody>
                    <a:bodyPr/>
                    <a:lstStyle/>
                    <a:p>
                      <a:pPr algn="ctr"/>
                      <a:r>
                        <a:rPr lang="ca-ES" sz="4000" b="1" dirty="0">
                          <a:latin typeface="Georgia" panose="02040502050405020303" pitchFamily="18" charset="0"/>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5551440"/>
                  </a:ext>
                </a:extLst>
              </a:tr>
              <a:tr h="1080000">
                <a:tc>
                  <a:txBody>
                    <a:bodyPr/>
                    <a:lstStyle/>
                    <a:p>
                      <a:pPr algn="ctr"/>
                      <a:r>
                        <a:rPr lang="ca-ES" sz="4000" b="1" dirty="0">
                          <a:latin typeface="Georgia" panose="02040502050405020303" pitchFamily="18" charset="0"/>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2733139"/>
                  </a:ext>
                </a:extLst>
              </a:tr>
              <a:tr h="1080000">
                <a:tc>
                  <a:txBody>
                    <a:bodyPr/>
                    <a:lstStyle/>
                    <a:p>
                      <a:pPr algn="ctr"/>
                      <a:r>
                        <a:rPr lang="ca-ES" sz="4000" b="1" dirty="0">
                          <a:latin typeface="Georgia" panose="02040502050405020303" pitchFamily="18" charset="0"/>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2404209"/>
                  </a:ext>
                </a:extLst>
              </a:tr>
            </a:tbl>
          </a:graphicData>
        </a:graphic>
      </p:graphicFrame>
      <p:sp>
        <p:nvSpPr>
          <p:cNvPr id="38" name="Rectangle: cantonades arrodonides 37">
            <a:extLst>
              <a:ext uri="{FF2B5EF4-FFF2-40B4-BE49-F238E27FC236}">
                <a16:creationId xmlns:a16="http://schemas.microsoft.com/office/drawing/2014/main" id="{8A4B8DE5-0E42-7851-7CD4-C2A271E9608F}"/>
              </a:ext>
            </a:extLst>
          </p:cNvPr>
          <p:cNvSpPr/>
          <p:nvPr/>
        </p:nvSpPr>
        <p:spPr>
          <a:xfrm>
            <a:off x="4554306" y="1468910"/>
            <a:ext cx="1729719" cy="1027278"/>
          </a:xfrm>
          <a:prstGeom prst="roundRect">
            <a:avLst/>
          </a:prstGeom>
          <a:solidFill>
            <a:srgbClr val="FF0000">
              <a:alpha val="2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9" name="Rectangle: cantonades arrodonides 38">
            <a:extLst>
              <a:ext uri="{FF2B5EF4-FFF2-40B4-BE49-F238E27FC236}">
                <a16:creationId xmlns:a16="http://schemas.microsoft.com/office/drawing/2014/main" id="{33A50D2B-AE57-9BFF-CF9F-4206349347C6}"/>
              </a:ext>
            </a:extLst>
          </p:cNvPr>
          <p:cNvSpPr/>
          <p:nvPr/>
        </p:nvSpPr>
        <p:spPr>
          <a:xfrm>
            <a:off x="4592458" y="4709469"/>
            <a:ext cx="1729719" cy="1027278"/>
          </a:xfrm>
          <a:prstGeom prst="roundRect">
            <a:avLst/>
          </a:prstGeom>
          <a:solidFill>
            <a:srgbClr val="FF0000">
              <a:alpha val="2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40" name="Rectangle: cantonades arrodonides 39">
            <a:extLst>
              <a:ext uri="{FF2B5EF4-FFF2-40B4-BE49-F238E27FC236}">
                <a16:creationId xmlns:a16="http://schemas.microsoft.com/office/drawing/2014/main" id="{9B4BD6A2-0173-8FFD-2BA7-87B9BD7A6491}"/>
              </a:ext>
            </a:extLst>
          </p:cNvPr>
          <p:cNvSpPr/>
          <p:nvPr/>
        </p:nvSpPr>
        <p:spPr>
          <a:xfrm rot="5400000">
            <a:off x="3064353" y="3223922"/>
            <a:ext cx="2124000" cy="792000"/>
          </a:xfrm>
          <a:prstGeom prst="roundRect">
            <a:avLst/>
          </a:prstGeom>
          <a:solidFill>
            <a:srgbClr val="FF0000">
              <a:alpha val="2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41" name="Rectangle: cantonades arrodonides 40">
            <a:extLst>
              <a:ext uri="{FF2B5EF4-FFF2-40B4-BE49-F238E27FC236}">
                <a16:creationId xmlns:a16="http://schemas.microsoft.com/office/drawing/2014/main" id="{F3A14ABE-B34C-5873-6027-C1F644DFC332}"/>
              </a:ext>
            </a:extLst>
          </p:cNvPr>
          <p:cNvSpPr/>
          <p:nvPr/>
        </p:nvSpPr>
        <p:spPr>
          <a:xfrm rot="5400000">
            <a:off x="5664212" y="3199329"/>
            <a:ext cx="2114832" cy="878397"/>
          </a:xfrm>
          <a:prstGeom prst="roundRect">
            <a:avLst/>
          </a:prstGeom>
          <a:solidFill>
            <a:srgbClr val="FF0000">
              <a:alpha val="2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 name="QuadreDeText 1">
            <a:extLst>
              <a:ext uri="{FF2B5EF4-FFF2-40B4-BE49-F238E27FC236}">
                <a16:creationId xmlns:a16="http://schemas.microsoft.com/office/drawing/2014/main" id="{41802FC7-1DD9-F565-0898-7C91B4FE2B73}"/>
              </a:ext>
            </a:extLst>
          </p:cNvPr>
          <p:cNvSpPr txBox="1"/>
          <p:nvPr/>
        </p:nvSpPr>
        <p:spPr>
          <a:xfrm>
            <a:off x="8030439" y="2828835"/>
            <a:ext cx="3673592" cy="1200329"/>
          </a:xfrm>
          <a:prstGeom prst="rect">
            <a:avLst/>
          </a:prstGeom>
          <a:noFill/>
        </p:spPr>
        <p:txBody>
          <a:bodyPr wrap="square" rtlCol="0">
            <a:spAutoFit/>
          </a:bodyPr>
          <a:lstStyle/>
          <a:p>
            <a:r>
              <a:rPr lang="es-ES" sz="2400" dirty="0">
                <a:solidFill>
                  <a:srgbClr val="00297A"/>
                </a:solidFill>
                <a:latin typeface="Georgia" panose="02040502050405020303" pitchFamily="18" charset="0"/>
              </a:rPr>
              <a:t>En este cuadrado mágico está escondido el número 50, ¿lo encuentras?</a:t>
            </a:r>
          </a:p>
        </p:txBody>
      </p:sp>
    </p:spTree>
    <p:extLst>
      <p:ext uri="{BB962C8B-B14F-4D97-AF65-F5344CB8AC3E}">
        <p14:creationId xmlns:p14="http://schemas.microsoft.com/office/powerpoint/2010/main" val="3304031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16">
          <a:extLst>
            <a:ext uri="{FF2B5EF4-FFF2-40B4-BE49-F238E27FC236}">
              <a16:creationId xmlns:a16="http://schemas.microsoft.com/office/drawing/2014/main" id="{5901D11F-27B7-95CA-7F81-DA0508D55CD9}"/>
            </a:ext>
          </a:extLst>
        </p:cNvPr>
        <p:cNvGrpSpPr/>
        <p:nvPr/>
      </p:nvGrpSpPr>
      <p:grpSpPr>
        <a:xfrm>
          <a:off x="0" y="0"/>
          <a:ext cx="0" cy="0"/>
          <a:chOff x="0" y="0"/>
          <a:chExt cx="0" cy="0"/>
        </a:xfrm>
      </p:grpSpPr>
      <p:grpSp>
        <p:nvGrpSpPr>
          <p:cNvPr id="2617" name="Google Shape;2617;p77">
            <a:extLst>
              <a:ext uri="{FF2B5EF4-FFF2-40B4-BE49-F238E27FC236}">
                <a16:creationId xmlns:a16="http://schemas.microsoft.com/office/drawing/2014/main" id="{05B76DA5-3B0E-9276-52D0-5ED9035412BC}"/>
              </a:ext>
            </a:extLst>
          </p:cNvPr>
          <p:cNvGrpSpPr/>
          <p:nvPr/>
        </p:nvGrpSpPr>
        <p:grpSpPr>
          <a:xfrm>
            <a:off x="-862863" y="-27266"/>
            <a:ext cx="7582325" cy="8898423"/>
            <a:chOff x="-647147" y="-20450"/>
            <a:chExt cx="5686744" cy="6673817"/>
          </a:xfrm>
        </p:grpSpPr>
        <p:sp>
          <p:nvSpPr>
            <p:cNvPr id="2618" name="Google Shape;2618;p77">
              <a:extLst>
                <a:ext uri="{FF2B5EF4-FFF2-40B4-BE49-F238E27FC236}">
                  <a16:creationId xmlns:a16="http://schemas.microsoft.com/office/drawing/2014/main" id="{120E9DF6-20F7-353E-D659-DB7EE57C4E05}"/>
                </a:ext>
              </a:extLst>
            </p:cNvPr>
            <p:cNvSpPr/>
            <p:nvPr/>
          </p:nvSpPr>
          <p:spPr>
            <a:xfrm>
              <a:off x="-510950" y="-20450"/>
              <a:ext cx="4346425" cy="3801425"/>
            </a:xfrm>
            <a:custGeom>
              <a:avLst/>
              <a:gdLst/>
              <a:ahLst/>
              <a:cxnLst/>
              <a:rect l="l" t="t" r="r" b="b"/>
              <a:pathLst>
                <a:path w="173857" h="152057" extrusionOk="0">
                  <a:moveTo>
                    <a:pt x="173857" y="89927"/>
                  </a:moveTo>
                  <a:lnTo>
                    <a:pt x="23163" y="0"/>
                  </a:lnTo>
                  <a:lnTo>
                    <a:pt x="0" y="62949"/>
                  </a:lnTo>
                  <a:lnTo>
                    <a:pt x="13625" y="152057"/>
                  </a:lnTo>
                  <a:close/>
                </a:path>
              </a:pathLst>
            </a:custGeom>
            <a:solidFill>
              <a:srgbClr val="FFEFDB"/>
            </a:solidFill>
            <a:ln>
              <a:noFill/>
            </a:ln>
          </p:spPr>
        </p:sp>
        <p:grpSp>
          <p:nvGrpSpPr>
            <p:cNvPr id="2619" name="Google Shape;2619;p77">
              <a:extLst>
                <a:ext uri="{FF2B5EF4-FFF2-40B4-BE49-F238E27FC236}">
                  <a16:creationId xmlns:a16="http://schemas.microsoft.com/office/drawing/2014/main" id="{B0BB21AC-8FF4-A5D1-FCDA-B20D3FA541B2}"/>
                </a:ext>
              </a:extLst>
            </p:cNvPr>
            <p:cNvGrpSpPr/>
            <p:nvPr/>
          </p:nvGrpSpPr>
          <p:grpSpPr>
            <a:xfrm>
              <a:off x="-647147" y="1757397"/>
              <a:ext cx="5686744" cy="4895971"/>
              <a:chOff x="238125" y="1013275"/>
              <a:chExt cx="3463725" cy="2982075"/>
            </a:xfrm>
          </p:grpSpPr>
          <p:sp>
            <p:nvSpPr>
              <p:cNvPr id="2620" name="Google Shape;2620;p77">
                <a:extLst>
                  <a:ext uri="{FF2B5EF4-FFF2-40B4-BE49-F238E27FC236}">
                    <a16:creationId xmlns:a16="http://schemas.microsoft.com/office/drawing/2014/main" id="{07909E37-D5B0-4A85-3983-C99613E307F8}"/>
                  </a:ext>
                </a:extLst>
              </p:cNvPr>
              <p:cNvSpPr/>
              <p:nvPr/>
            </p:nvSpPr>
            <p:spPr>
              <a:xfrm>
                <a:off x="238125" y="1013275"/>
                <a:ext cx="3462900" cy="2982075"/>
              </a:xfrm>
              <a:custGeom>
                <a:avLst/>
                <a:gdLst/>
                <a:ahLst/>
                <a:cxnLst/>
                <a:rect l="l" t="t" r="r" b="b"/>
                <a:pathLst>
                  <a:path w="138516" h="119283" extrusionOk="0">
                    <a:moveTo>
                      <a:pt x="88083" y="982"/>
                    </a:moveTo>
                    <a:lnTo>
                      <a:pt x="88109" y="997"/>
                    </a:lnTo>
                    <a:lnTo>
                      <a:pt x="89832" y="1"/>
                    </a:lnTo>
                    <a:lnTo>
                      <a:pt x="137603" y="27764"/>
                    </a:lnTo>
                    <a:lnTo>
                      <a:pt x="138515" y="28257"/>
                    </a:lnTo>
                    <a:lnTo>
                      <a:pt x="112455" y="101005"/>
                    </a:lnTo>
                    <a:lnTo>
                      <a:pt x="62255" y="119283"/>
                    </a:lnTo>
                    <a:lnTo>
                      <a:pt x="0" y="119283"/>
                    </a:lnTo>
                    <a:lnTo>
                      <a:pt x="0" y="48757"/>
                    </a:lnTo>
                    <a:cubicBezTo>
                      <a:pt x="33497" y="29411"/>
                      <a:pt x="81794" y="4614"/>
                      <a:pt x="88083" y="982"/>
                    </a:cubicBezTo>
                    <a:close/>
                  </a:path>
                </a:pathLst>
              </a:custGeom>
              <a:solidFill>
                <a:srgbClr val="FFEFDB"/>
              </a:solidFill>
              <a:ln>
                <a:noFill/>
              </a:ln>
            </p:spPr>
            <p:txBody>
              <a:bodyPr spcFirstLastPara="1" wrap="square" lIns="121900" tIns="121900" rIns="121900" bIns="121900" anchor="ctr" anchorCtr="0">
                <a:noAutofit/>
              </a:bodyPr>
              <a:lstStyle/>
              <a:p>
                <a:endParaRPr sz="2400"/>
              </a:p>
            </p:txBody>
          </p:sp>
          <p:sp>
            <p:nvSpPr>
              <p:cNvPr id="2621" name="Google Shape;2621;p77">
                <a:extLst>
                  <a:ext uri="{FF2B5EF4-FFF2-40B4-BE49-F238E27FC236}">
                    <a16:creationId xmlns:a16="http://schemas.microsoft.com/office/drawing/2014/main" id="{08804EC0-8B43-1AB9-AA8A-2BBDA8A155C2}"/>
                  </a:ext>
                </a:extLst>
              </p:cNvPr>
              <p:cNvSpPr/>
              <p:nvPr/>
            </p:nvSpPr>
            <p:spPr>
              <a:xfrm>
                <a:off x="238125" y="1719650"/>
                <a:ext cx="3463725" cy="2275700"/>
              </a:xfrm>
              <a:custGeom>
                <a:avLst/>
                <a:gdLst/>
                <a:ahLst/>
                <a:cxnLst/>
                <a:rect l="l" t="t" r="r" b="b"/>
                <a:pathLst>
                  <a:path w="138549" h="91028" extrusionOk="0">
                    <a:moveTo>
                      <a:pt x="138515" y="0"/>
                    </a:moveTo>
                    <a:lnTo>
                      <a:pt x="138509" y="19726"/>
                    </a:lnTo>
                    <a:lnTo>
                      <a:pt x="138549" y="34006"/>
                    </a:lnTo>
                    <a:lnTo>
                      <a:pt x="138504" y="34032"/>
                    </a:lnTo>
                    <a:lnTo>
                      <a:pt x="138489" y="72750"/>
                    </a:lnTo>
                    <a:lnTo>
                      <a:pt x="104468" y="91028"/>
                    </a:lnTo>
                    <a:lnTo>
                      <a:pt x="0" y="91028"/>
                    </a:lnTo>
                    <a:lnTo>
                      <a:pt x="0" y="78343"/>
                    </a:lnTo>
                    <a:lnTo>
                      <a:pt x="19627" y="67363"/>
                    </a:lnTo>
                    <a:lnTo>
                      <a:pt x="136951" y="869"/>
                    </a:lnTo>
                    <a:lnTo>
                      <a:pt x="138452" y="0"/>
                    </a:lnTo>
                    <a:lnTo>
                      <a:pt x="138452" y="35"/>
                    </a:lnTo>
                    <a:close/>
                  </a:path>
                </a:pathLst>
              </a:custGeom>
              <a:solidFill>
                <a:srgbClr val="FFC885"/>
              </a:solidFill>
              <a:ln>
                <a:noFill/>
              </a:ln>
            </p:spPr>
            <p:txBody>
              <a:bodyPr spcFirstLastPara="1" wrap="square" lIns="121900" tIns="121900" rIns="121900" bIns="121900" anchor="ctr" anchorCtr="0">
                <a:noAutofit/>
              </a:bodyPr>
              <a:lstStyle/>
              <a:p>
                <a:endParaRPr sz="2400"/>
              </a:p>
            </p:txBody>
          </p:sp>
        </p:grpSp>
      </p:grpSp>
      <p:sp>
        <p:nvSpPr>
          <p:cNvPr id="2622" name="Google Shape;2622;p77">
            <a:extLst>
              <a:ext uri="{FF2B5EF4-FFF2-40B4-BE49-F238E27FC236}">
                <a16:creationId xmlns:a16="http://schemas.microsoft.com/office/drawing/2014/main" id="{7EAB4BB8-9633-DE74-C4B7-1C56BEE44EA8}"/>
              </a:ext>
            </a:extLst>
          </p:cNvPr>
          <p:cNvSpPr txBox="1">
            <a:spLocks noGrp="1"/>
          </p:cNvSpPr>
          <p:nvPr>
            <p:ph type="title"/>
          </p:nvPr>
        </p:nvSpPr>
        <p:spPr>
          <a:xfrm>
            <a:off x="4598451" y="1218600"/>
            <a:ext cx="6622000" cy="3370000"/>
          </a:xfrm>
          <a:prstGeom prst="rect">
            <a:avLst/>
          </a:prstGeom>
        </p:spPr>
        <p:txBody>
          <a:bodyPr spcFirstLastPara="1" vert="horz" wrap="square" lIns="121900" tIns="121900" rIns="121900" bIns="121900" rtlCol="0" anchor="t" anchorCtr="0">
            <a:noAutofit/>
          </a:bodyPr>
          <a:lstStyle/>
          <a:p>
            <a:r>
              <a:rPr lang="es-ES" b="1" dirty="0">
                <a:latin typeface="Georgia" panose="02040502050405020303" pitchFamily="18" charset="0"/>
              </a:rPr>
              <a:t>Cuadrado mágico</a:t>
            </a:r>
          </a:p>
        </p:txBody>
      </p:sp>
      <p:grpSp>
        <p:nvGrpSpPr>
          <p:cNvPr id="2623" name="Google Shape;2623;p77">
            <a:extLst>
              <a:ext uri="{FF2B5EF4-FFF2-40B4-BE49-F238E27FC236}">
                <a16:creationId xmlns:a16="http://schemas.microsoft.com/office/drawing/2014/main" id="{E9FEAFCA-1D47-BCA4-2144-302903767804}"/>
              </a:ext>
            </a:extLst>
          </p:cNvPr>
          <p:cNvGrpSpPr/>
          <p:nvPr/>
        </p:nvGrpSpPr>
        <p:grpSpPr>
          <a:xfrm>
            <a:off x="-654032" y="331068"/>
            <a:ext cx="6809891" cy="5249371"/>
            <a:chOff x="-490524" y="248301"/>
            <a:chExt cx="5107418" cy="3937028"/>
          </a:xfrm>
        </p:grpSpPr>
        <p:grpSp>
          <p:nvGrpSpPr>
            <p:cNvPr id="2624" name="Google Shape;2624;p77">
              <a:extLst>
                <a:ext uri="{FF2B5EF4-FFF2-40B4-BE49-F238E27FC236}">
                  <a16:creationId xmlns:a16="http://schemas.microsoft.com/office/drawing/2014/main" id="{404E1B95-B983-B9BE-5DD0-E593F54F960E}"/>
                </a:ext>
              </a:extLst>
            </p:cNvPr>
            <p:cNvGrpSpPr/>
            <p:nvPr/>
          </p:nvGrpSpPr>
          <p:grpSpPr>
            <a:xfrm>
              <a:off x="-490524" y="504746"/>
              <a:ext cx="907702" cy="1220798"/>
              <a:chOff x="2650101" y="1080896"/>
              <a:chExt cx="907702" cy="1220798"/>
            </a:xfrm>
          </p:grpSpPr>
          <p:sp>
            <p:nvSpPr>
              <p:cNvPr id="2625" name="Google Shape;2625;p77">
                <a:extLst>
                  <a:ext uri="{FF2B5EF4-FFF2-40B4-BE49-F238E27FC236}">
                    <a16:creationId xmlns:a16="http://schemas.microsoft.com/office/drawing/2014/main" id="{89E1763C-ABE2-C47D-621F-3D16FFFF2DDC}"/>
                  </a:ext>
                </a:extLst>
              </p:cNvPr>
              <p:cNvSpPr/>
              <p:nvPr/>
            </p:nvSpPr>
            <p:spPr>
              <a:xfrm>
                <a:off x="2650101" y="1080896"/>
                <a:ext cx="455248" cy="1220798"/>
              </a:xfrm>
              <a:custGeom>
                <a:avLst/>
                <a:gdLst/>
                <a:ahLst/>
                <a:cxnLst/>
                <a:rect l="l" t="t" r="r" b="b"/>
                <a:pathLst>
                  <a:path w="13851" h="37143" extrusionOk="0">
                    <a:moveTo>
                      <a:pt x="13801" y="0"/>
                    </a:moveTo>
                    <a:lnTo>
                      <a:pt x="1" y="29141"/>
                    </a:lnTo>
                    <a:lnTo>
                      <a:pt x="13850" y="37142"/>
                    </a:lnTo>
                    <a:lnTo>
                      <a:pt x="13801" y="0"/>
                    </a:lnTo>
                    <a:close/>
                  </a:path>
                </a:pathLst>
              </a:custGeom>
              <a:solidFill>
                <a:srgbClr val="FF6688"/>
              </a:solidFill>
              <a:ln>
                <a:noFill/>
              </a:ln>
            </p:spPr>
            <p:txBody>
              <a:bodyPr spcFirstLastPara="1" wrap="square" lIns="121900" tIns="121900" rIns="121900" bIns="121900" anchor="ctr" anchorCtr="0">
                <a:noAutofit/>
              </a:bodyPr>
              <a:lstStyle/>
              <a:p>
                <a:endParaRPr sz="2400"/>
              </a:p>
            </p:txBody>
          </p:sp>
          <p:sp>
            <p:nvSpPr>
              <p:cNvPr id="2626" name="Google Shape;2626;p77">
                <a:extLst>
                  <a:ext uri="{FF2B5EF4-FFF2-40B4-BE49-F238E27FC236}">
                    <a16:creationId xmlns:a16="http://schemas.microsoft.com/office/drawing/2014/main" id="{056D4DA5-5242-E277-0C62-9A035E1D0746}"/>
                  </a:ext>
                </a:extLst>
              </p:cNvPr>
              <p:cNvSpPr/>
              <p:nvPr/>
            </p:nvSpPr>
            <p:spPr>
              <a:xfrm>
                <a:off x="3102621" y="1080896"/>
                <a:ext cx="455182" cy="1220798"/>
              </a:xfrm>
              <a:custGeom>
                <a:avLst/>
                <a:gdLst/>
                <a:ahLst/>
                <a:cxnLst/>
                <a:rect l="l" t="t" r="r" b="b"/>
                <a:pathLst>
                  <a:path w="13849" h="37143" extrusionOk="0">
                    <a:moveTo>
                      <a:pt x="50" y="0"/>
                    </a:moveTo>
                    <a:lnTo>
                      <a:pt x="0" y="37142"/>
                    </a:lnTo>
                    <a:lnTo>
                      <a:pt x="13849" y="29141"/>
                    </a:lnTo>
                    <a:lnTo>
                      <a:pt x="50" y="0"/>
                    </a:lnTo>
                    <a:close/>
                  </a:path>
                </a:pathLst>
              </a:custGeom>
              <a:solidFill>
                <a:srgbClr val="FF0000"/>
              </a:solidFill>
              <a:ln>
                <a:noFill/>
              </a:ln>
            </p:spPr>
            <p:txBody>
              <a:bodyPr spcFirstLastPara="1" wrap="square" lIns="121900" tIns="121900" rIns="121900" bIns="121900" anchor="ctr" anchorCtr="0">
                <a:noAutofit/>
              </a:bodyPr>
              <a:lstStyle/>
              <a:p>
                <a:endParaRPr sz="2400"/>
              </a:p>
            </p:txBody>
          </p:sp>
        </p:grpSp>
        <p:grpSp>
          <p:nvGrpSpPr>
            <p:cNvPr id="2627" name="Google Shape;2627;p77">
              <a:extLst>
                <a:ext uri="{FF2B5EF4-FFF2-40B4-BE49-F238E27FC236}">
                  <a16:creationId xmlns:a16="http://schemas.microsoft.com/office/drawing/2014/main" id="{D031EBAB-84AC-223B-4AEA-B21C0827C5FC}"/>
                </a:ext>
              </a:extLst>
            </p:cNvPr>
            <p:cNvGrpSpPr/>
            <p:nvPr/>
          </p:nvGrpSpPr>
          <p:grpSpPr>
            <a:xfrm>
              <a:off x="786579" y="1754252"/>
              <a:ext cx="3830315" cy="2431078"/>
              <a:chOff x="786579" y="1754252"/>
              <a:chExt cx="3830315" cy="2431078"/>
            </a:xfrm>
          </p:grpSpPr>
          <p:sp>
            <p:nvSpPr>
              <p:cNvPr id="2628" name="Google Shape;2628;p77">
                <a:extLst>
                  <a:ext uri="{FF2B5EF4-FFF2-40B4-BE49-F238E27FC236}">
                    <a16:creationId xmlns:a16="http://schemas.microsoft.com/office/drawing/2014/main" id="{E63D00C7-C1E5-3543-BD33-BC9D717CDBDA}"/>
                  </a:ext>
                </a:extLst>
              </p:cNvPr>
              <p:cNvSpPr/>
              <p:nvPr/>
            </p:nvSpPr>
            <p:spPr>
              <a:xfrm>
                <a:off x="850704" y="1754252"/>
                <a:ext cx="3250924" cy="1860366"/>
              </a:xfrm>
              <a:custGeom>
                <a:avLst/>
                <a:gdLst/>
                <a:ahLst/>
                <a:cxnLst/>
                <a:rect l="l" t="t" r="r" b="b"/>
                <a:pathLst>
                  <a:path w="98910" h="56602" extrusionOk="0">
                    <a:moveTo>
                      <a:pt x="55835" y="0"/>
                    </a:moveTo>
                    <a:lnTo>
                      <a:pt x="1" y="32046"/>
                    </a:lnTo>
                    <a:lnTo>
                      <a:pt x="44097" y="56601"/>
                    </a:lnTo>
                    <a:lnTo>
                      <a:pt x="98909" y="24866"/>
                    </a:lnTo>
                    <a:lnTo>
                      <a:pt x="55835"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29" name="Google Shape;2629;p77">
                <a:extLst>
                  <a:ext uri="{FF2B5EF4-FFF2-40B4-BE49-F238E27FC236}">
                    <a16:creationId xmlns:a16="http://schemas.microsoft.com/office/drawing/2014/main" id="{DD07988C-4C6F-4C46-5A10-7CE2AC02505E}"/>
                  </a:ext>
                </a:extLst>
              </p:cNvPr>
              <p:cNvSpPr/>
              <p:nvPr/>
            </p:nvSpPr>
            <p:spPr>
              <a:xfrm>
                <a:off x="928863" y="1796257"/>
                <a:ext cx="1839824" cy="1060273"/>
              </a:xfrm>
              <a:custGeom>
                <a:avLst/>
                <a:gdLst/>
                <a:ahLst/>
                <a:cxnLst/>
                <a:rect l="l" t="t" r="r" b="b"/>
                <a:pathLst>
                  <a:path w="55977" h="32259" extrusionOk="0">
                    <a:moveTo>
                      <a:pt x="55672" y="1"/>
                    </a:moveTo>
                    <a:lnTo>
                      <a:pt x="0" y="32091"/>
                    </a:lnTo>
                    <a:lnTo>
                      <a:pt x="320" y="32259"/>
                    </a:lnTo>
                    <a:lnTo>
                      <a:pt x="55976" y="168"/>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0" name="Google Shape;2630;p77">
                <a:extLst>
                  <a:ext uri="{FF2B5EF4-FFF2-40B4-BE49-F238E27FC236}">
                    <a16:creationId xmlns:a16="http://schemas.microsoft.com/office/drawing/2014/main" id="{B60829C8-2449-7A36-229F-2A35B4A39F40}"/>
                  </a:ext>
                </a:extLst>
              </p:cNvPr>
              <p:cNvSpPr/>
              <p:nvPr/>
            </p:nvSpPr>
            <p:spPr>
              <a:xfrm>
                <a:off x="1016455" y="1845295"/>
                <a:ext cx="1839758" cy="1060273"/>
              </a:xfrm>
              <a:custGeom>
                <a:avLst/>
                <a:gdLst/>
                <a:ahLst/>
                <a:cxnLst/>
                <a:rect l="l" t="t" r="r" b="b"/>
                <a:pathLst>
                  <a:path w="55975" h="32259" extrusionOk="0">
                    <a:moveTo>
                      <a:pt x="55670" y="0"/>
                    </a:moveTo>
                    <a:lnTo>
                      <a:pt x="0" y="32091"/>
                    </a:lnTo>
                    <a:lnTo>
                      <a:pt x="319" y="32259"/>
                    </a:lnTo>
                    <a:lnTo>
                      <a:pt x="55975" y="168"/>
                    </a:lnTo>
                    <a:lnTo>
                      <a:pt x="55670"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1" name="Google Shape;2631;p77">
                <a:extLst>
                  <a:ext uri="{FF2B5EF4-FFF2-40B4-BE49-F238E27FC236}">
                    <a16:creationId xmlns:a16="http://schemas.microsoft.com/office/drawing/2014/main" id="{7B2A4897-A613-909B-3990-7265BEE0A445}"/>
                  </a:ext>
                </a:extLst>
              </p:cNvPr>
              <p:cNvSpPr/>
              <p:nvPr/>
            </p:nvSpPr>
            <p:spPr>
              <a:xfrm>
                <a:off x="1103981" y="1893807"/>
                <a:ext cx="1839824" cy="1060306"/>
              </a:xfrm>
              <a:custGeom>
                <a:avLst/>
                <a:gdLst/>
                <a:ahLst/>
                <a:cxnLst/>
                <a:rect l="l" t="t" r="r" b="b"/>
                <a:pathLst>
                  <a:path w="55977" h="32260" extrusionOk="0">
                    <a:moveTo>
                      <a:pt x="55672" y="1"/>
                    </a:moveTo>
                    <a:lnTo>
                      <a:pt x="1" y="32092"/>
                    </a:lnTo>
                    <a:lnTo>
                      <a:pt x="321" y="32259"/>
                    </a:lnTo>
                    <a:lnTo>
                      <a:pt x="55977" y="169"/>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2" name="Google Shape;2632;p77">
                <a:extLst>
                  <a:ext uri="{FF2B5EF4-FFF2-40B4-BE49-F238E27FC236}">
                    <a16:creationId xmlns:a16="http://schemas.microsoft.com/office/drawing/2014/main" id="{DFD655E4-C88F-CE3B-7BDD-CF17B0154DE9}"/>
                  </a:ext>
                </a:extLst>
              </p:cNvPr>
              <p:cNvSpPr/>
              <p:nvPr/>
            </p:nvSpPr>
            <p:spPr>
              <a:xfrm>
                <a:off x="1191540" y="1942386"/>
                <a:ext cx="1839824" cy="1060240"/>
              </a:xfrm>
              <a:custGeom>
                <a:avLst/>
                <a:gdLst/>
                <a:ahLst/>
                <a:cxnLst/>
                <a:rect l="l" t="t" r="r" b="b"/>
                <a:pathLst>
                  <a:path w="55977" h="32258" extrusionOk="0">
                    <a:moveTo>
                      <a:pt x="55672" y="0"/>
                    </a:moveTo>
                    <a:lnTo>
                      <a:pt x="0" y="32091"/>
                    </a:lnTo>
                    <a:lnTo>
                      <a:pt x="321" y="32257"/>
                    </a:lnTo>
                    <a:lnTo>
                      <a:pt x="55976" y="167"/>
                    </a:lnTo>
                    <a:lnTo>
                      <a:pt x="55672"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3" name="Google Shape;2633;p77">
                <a:extLst>
                  <a:ext uri="{FF2B5EF4-FFF2-40B4-BE49-F238E27FC236}">
                    <a16:creationId xmlns:a16="http://schemas.microsoft.com/office/drawing/2014/main" id="{1C731960-CD49-2C1B-78F3-F783EE98C1D4}"/>
                  </a:ext>
                </a:extLst>
              </p:cNvPr>
              <p:cNvSpPr/>
              <p:nvPr/>
            </p:nvSpPr>
            <p:spPr>
              <a:xfrm>
                <a:off x="1279132" y="1990898"/>
                <a:ext cx="1839791" cy="1060306"/>
              </a:xfrm>
              <a:custGeom>
                <a:avLst/>
                <a:gdLst/>
                <a:ahLst/>
                <a:cxnLst/>
                <a:rect l="l" t="t" r="r" b="b"/>
                <a:pathLst>
                  <a:path w="55976" h="32260" extrusionOk="0">
                    <a:moveTo>
                      <a:pt x="55671" y="1"/>
                    </a:moveTo>
                    <a:lnTo>
                      <a:pt x="0" y="32091"/>
                    </a:lnTo>
                    <a:lnTo>
                      <a:pt x="319" y="32259"/>
                    </a:lnTo>
                    <a:lnTo>
                      <a:pt x="55975" y="169"/>
                    </a:lnTo>
                    <a:lnTo>
                      <a:pt x="55671"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4" name="Google Shape;2634;p77">
                <a:extLst>
                  <a:ext uri="{FF2B5EF4-FFF2-40B4-BE49-F238E27FC236}">
                    <a16:creationId xmlns:a16="http://schemas.microsoft.com/office/drawing/2014/main" id="{18EB1B7F-DB80-9741-48A6-6FC1C51AE996}"/>
                  </a:ext>
                </a:extLst>
              </p:cNvPr>
              <p:cNvSpPr/>
              <p:nvPr/>
            </p:nvSpPr>
            <p:spPr>
              <a:xfrm>
                <a:off x="1366691" y="2039936"/>
                <a:ext cx="1839824" cy="1060306"/>
              </a:xfrm>
              <a:custGeom>
                <a:avLst/>
                <a:gdLst/>
                <a:ahLst/>
                <a:cxnLst/>
                <a:rect l="l" t="t" r="r" b="b"/>
                <a:pathLst>
                  <a:path w="55977" h="32260" extrusionOk="0">
                    <a:moveTo>
                      <a:pt x="55671" y="1"/>
                    </a:moveTo>
                    <a:lnTo>
                      <a:pt x="0" y="32091"/>
                    </a:lnTo>
                    <a:lnTo>
                      <a:pt x="319" y="32259"/>
                    </a:lnTo>
                    <a:lnTo>
                      <a:pt x="55976" y="167"/>
                    </a:lnTo>
                    <a:lnTo>
                      <a:pt x="55671"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5" name="Google Shape;2635;p77">
                <a:extLst>
                  <a:ext uri="{FF2B5EF4-FFF2-40B4-BE49-F238E27FC236}">
                    <a16:creationId xmlns:a16="http://schemas.microsoft.com/office/drawing/2014/main" id="{3F1D4D67-DAE2-B0D1-8BAC-663BBCD5884D}"/>
                  </a:ext>
                </a:extLst>
              </p:cNvPr>
              <p:cNvSpPr/>
              <p:nvPr/>
            </p:nvSpPr>
            <p:spPr>
              <a:xfrm>
                <a:off x="1454217" y="2088975"/>
                <a:ext cx="1839824" cy="1060306"/>
              </a:xfrm>
              <a:custGeom>
                <a:avLst/>
                <a:gdLst/>
                <a:ahLst/>
                <a:cxnLst/>
                <a:rect l="l" t="t" r="r" b="b"/>
                <a:pathLst>
                  <a:path w="55977" h="32260" extrusionOk="0">
                    <a:moveTo>
                      <a:pt x="55672" y="1"/>
                    </a:moveTo>
                    <a:lnTo>
                      <a:pt x="1" y="32091"/>
                    </a:lnTo>
                    <a:lnTo>
                      <a:pt x="321" y="32259"/>
                    </a:lnTo>
                    <a:lnTo>
                      <a:pt x="55977"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6" name="Google Shape;2636;p77">
                <a:extLst>
                  <a:ext uri="{FF2B5EF4-FFF2-40B4-BE49-F238E27FC236}">
                    <a16:creationId xmlns:a16="http://schemas.microsoft.com/office/drawing/2014/main" id="{3A25A317-3C1F-A9B2-1F76-6A55F59B4B01}"/>
                  </a:ext>
                </a:extLst>
              </p:cNvPr>
              <p:cNvSpPr/>
              <p:nvPr/>
            </p:nvSpPr>
            <p:spPr>
              <a:xfrm>
                <a:off x="1541776" y="2138013"/>
                <a:ext cx="1839824" cy="1060240"/>
              </a:xfrm>
              <a:custGeom>
                <a:avLst/>
                <a:gdLst/>
                <a:ahLst/>
                <a:cxnLst/>
                <a:rect l="l" t="t" r="r" b="b"/>
                <a:pathLst>
                  <a:path w="55977" h="32258" extrusionOk="0">
                    <a:moveTo>
                      <a:pt x="55672" y="1"/>
                    </a:moveTo>
                    <a:lnTo>
                      <a:pt x="0" y="32091"/>
                    </a:lnTo>
                    <a:lnTo>
                      <a:pt x="321" y="32258"/>
                    </a:lnTo>
                    <a:lnTo>
                      <a:pt x="55976"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7" name="Google Shape;2637;p77">
                <a:extLst>
                  <a:ext uri="{FF2B5EF4-FFF2-40B4-BE49-F238E27FC236}">
                    <a16:creationId xmlns:a16="http://schemas.microsoft.com/office/drawing/2014/main" id="{75A831B6-0652-6C7A-1CE8-7C8411AFF76C}"/>
                  </a:ext>
                </a:extLst>
              </p:cNvPr>
              <p:cNvSpPr/>
              <p:nvPr/>
            </p:nvSpPr>
            <p:spPr>
              <a:xfrm>
                <a:off x="1629368" y="2187051"/>
                <a:ext cx="1839791" cy="1060240"/>
              </a:xfrm>
              <a:custGeom>
                <a:avLst/>
                <a:gdLst/>
                <a:ahLst/>
                <a:cxnLst/>
                <a:rect l="l" t="t" r="r" b="b"/>
                <a:pathLst>
                  <a:path w="55976" h="32258" extrusionOk="0">
                    <a:moveTo>
                      <a:pt x="55672" y="1"/>
                    </a:moveTo>
                    <a:lnTo>
                      <a:pt x="0" y="32091"/>
                    </a:lnTo>
                    <a:lnTo>
                      <a:pt x="319" y="32258"/>
                    </a:lnTo>
                    <a:lnTo>
                      <a:pt x="55975"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8" name="Google Shape;2638;p77">
                <a:extLst>
                  <a:ext uri="{FF2B5EF4-FFF2-40B4-BE49-F238E27FC236}">
                    <a16:creationId xmlns:a16="http://schemas.microsoft.com/office/drawing/2014/main" id="{60263F66-DC9C-0599-8F55-E810BD293045}"/>
                  </a:ext>
                </a:extLst>
              </p:cNvPr>
              <p:cNvSpPr/>
              <p:nvPr/>
            </p:nvSpPr>
            <p:spPr>
              <a:xfrm>
                <a:off x="1716894" y="2236090"/>
                <a:ext cx="1839857" cy="1060240"/>
              </a:xfrm>
              <a:custGeom>
                <a:avLst/>
                <a:gdLst/>
                <a:ahLst/>
                <a:cxnLst/>
                <a:rect l="l" t="t" r="r" b="b"/>
                <a:pathLst>
                  <a:path w="55978" h="32258" extrusionOk="0">
                    <a:moveTo>
                      <a:pt x="55672" y="1"/>
                    </a:moveTo>
                    <a:lnTo>
                      <a:pt x="1" y="32091"/>
                    </a:lnTo>
                    <a:lnTo>
                      <a:pt x="321" y="32258"/>
                    </a:lnTo>
                    <a:lnTo>
                      <a:pt x="55977"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9" name="Google Shape;2639;p77">
                <a:extLst>
                  <a:ext uri="{FF2B5EF4-FFF2-40B4-BE49-F238E27FC236}">
                    <a16:creationId xmlns:a16="http://schemas.microsoft.com/office/drawing/2014/main" id="{4AC72A13-F089-F110-5C94-96C7550BC00D}"/>
                  </a:ext>
                </a:extLst>
              </p:cNvPr>
              <p:cNvSpPr/>
              <p:nvPr/>
            </p:nvSpPr>
            <p:spPr>
              <a:xfrm>
                <a:off x="1803993" y="2284635"/>
                <a:ext cx="1839791" cy="1060207"/>
              </a:xfrm>
              <a:custGeom>
                <a:avLst/>
                <a:gdLst/>
                <a:ahLst/>
                <a:cxnLst/>
                <a:rect l="l" t="t" r="r" b="b"/>
                <a:pathLst>
                  <a:path w="55976" h="32257" extrusionOk="0">
                    <a:moveTo>
                      <a:pt x="55671" y="0"/>
                    </a:moveTo>
                    <a:lnTo>
                      <a:pt x="0" y="32090"/>
                    </a:lnTo>
                    <a:lnTo>
                      <a:pt x="319" y="32257"/>
                    </a:lnTo>
                    <a:lnTo>
                      <a:pt x="55975" y="167"/>
                    </a:lnTo>
                    <a:lnTo>
                      <a:pt x="55671"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0" name="Google Shape;2640;p77">
                <a:extLst>
                  <a:ext uri="{FF2B5EF4-FFF2-40B4-BE49-F238E27FC236}">
                    <a16:creationId xmlns:a16="http://schemas.microsoft.com/office/drawing/2014/main" id="{4277C75A-8F89-6F11-CD21-F265DB789AC8}"/>
                  </a:ext>
                </a:extLst>
              </p:cNvPr>
              <p:cNvSpPr/>
              <p:nvPr/>
            </p:nvSpPr>
            <p:spPr>
              <a:xfrm>
                <a:off x="1891552" y="2333147"/>
                <a:ext cx="1839824" cy="1060273"/>
              </a:xfrm>
              <a:custGeom>
                <a:avLst/>
                <a:gdLst/>
                <a:ahLst/>
                <a:cxnLst/>
                <a:rect l="l" t="t" r="r" b="b"/>
                <a:pathLst>
                  <a:path w="55977" h="32259" extrusionOk="0">
                    <a:moveTo>
                      <a:pt x="55671" y="0"/>
                    </a:moveTo>
                    <a:lnTo>
                      <a:pt x="0" y="32091"/>
                    </a:lnTo>
                    <a:lnTo>
                      <a:pt x="320" y="32259"/>
                    </a:lnTo>
                    <a:lnTo>
                      <a:pt x="55976" y="168"/>
                    </a:lnTo>
                    <a:lnTo>
                      <a:pt x="55671"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1" name="Google Shape;2641;p77">
                <a:extLst>
                  <a:ext uri="{FF2B5EF4-FFF2-40B4-BE49-F238E27FC236}">
                    <a16:creationId xmlns:a16="http://schemas.microsoft.com/office/drawing/2014/main" id="{D0DFE1C8-E2E8-4FD9-AE3B-E442EC4BB85C}"/>
                  </a:ext>
                </a:extLst>
              </p:cNvPr>
              <p:cNvSpPr/>
              <p:nvPr/>
            </p:nvSpPr>
            <p:spPr>
              <a:xfrm>
                <a:off x="1978618" y="2381200"/>
                <a:ext cx="1839791" cy="1060240"/>
              </a:xfrm>
              <a:custGeom>
                <a:avLst/>
                <a:gdLst/>
                <a:ahLst/>
                <a:cxnLst/>
                <a:rect l="l" t="t" r="r" b="b"/>
                <a:pathLst>
                  <a:path w="55976" h="32258" extrusionOk="0">
                    <a:moveTo>
                      <a:pt x="55671" y="0"/>
                    </a:moveTo>
                    <a:lnTo>
                      <a:pt x="0" y="32091"/>
                    </a:lnTo>
                    <a:lnTo>
                      <a:pt x="319" y="32257"/>
                    </a:lnTo>
                    <a:lnTo>
                      <a:pt x="55975" y="167"/>
                    </a:lnTo>
                    <a:lnTo>
                      <a:pt x="55671"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2" name="Google Shape;2642;p77">
                <a:extLst>
                  <a:ext uri="{FF2B5EF4-FFF2-40B4-BE49-F238E27FC236}">
                    <a16:creationId xmlns:a16="http://schemas.microsoft.com/office/drawing/2014/main" id="{F4FAA4F4-CEFC-CD94-DC39-807C101CD8F5}"/>
                  </a:ext>
                </a:extLst>
              </p:cNvPr>
              <p:cNvSpPr/>
              <p:nvPr/>
            </p:nvSpPr>
            <p:spPr>
              <a:xfrm>
                <a:off x="2067656" y="2430205"/>
                <a:ext cx="1839824" cy="1060273"/>
              </a:xfrm>
              <a:custGeom>
                <a:avLst/>
                <a:gdLst/>
                <a:ahLst/>
                <a:cxnLst/>
                <a:rect l="l" t="t" r="r" b="b"/>
                <a:pathLst>
                  <a:path w="55977" h="32259" extrusionOk="0">
                    <a:moveTo>
                      <a:pt x="55672" y="0"/>
                    </a:moveTo>
                    <a:lnTo>
                      <a:pt x="1" y="32090"/>
                    </a:lnTo>
                    <a:lnTo>
                      <a:pt x="321" y="32258"/>
                    </a:lnTo>
                    <a:lnTo>
                      <a:pt x="55977" y="168"/>
                    </a:lnTo>
                    <a:lnTo>
                      <a:pt x="55672"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3" name="Google Shape;2643;p77">
                <a:extLst>
                  <a:ext uri="{FF2B5EF4-FFF2-40B4-BE49-F238E27FC236}">
                    <a16:creationId xmlns:a16="http://schemas.microsoft.com/office/drawing/2014/main" id="{695C4F2B-AA24-3559-2396-E2C2707797BA}"/>
                  </a:ext>
                </a:extLst>
              </p:cNvPr>
              <p:cNvSpPr/>
              <p:nvPr/>
            </p:nvSpPr>
            <p:spPr>
              <a:xfrm>
                <a:off x="2242281" y="2527296"/>
                <a:ext cx="1839791" cy="1060273"/>
              </a:xfrm>
              <a:custGeom>
                <a:avLst/>
                <a:gdLst/>
                <a:ahLst/>
                <a:cxnLst/>
                <a:rect l="l" t="t" r="r" b="b"/>
                <a:pathLst>
                  <a:path w="55976" h="32259" extrusionOk="0">
                    <a:moveTo>
                      <a:pt x="55672" y="0"/>
                    </a:moveTo>
                    <a:lnTo>
                      <a:pt x="1" y="32090"/>
                    </a:lnTo>
                    <a:lnTo>
                      <a:pt x="320" y="32258"/>
                    </a:lnTo>
                    <a:lnTo>
                      <a:pt x="55975" y="168"/>
                    </a:lnTo>
                    <a:lnTo>
                      <a:pt x="55672"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4" name="Google Shape;2644;p77">
                <a:extLst>
                  <a:ext uri="{FF2B5EF4-FFF2-40B4-BE49-F238E27FC236}">
                    <a16:creationId xmlns:a16="http://schemas.microsoft.com/office/drawing/2014/main" id="{BC05C9BE-47C9-6056-F808-57266A6AEAB1}"/>
                  </a:ext>
                </a:extLst>
              </p:cNvPr>
              <p:cNvSpPr/>
              <p:nvPr/>
            </p:nvSpPr>
            <p:spPr>
              <a:xfrm>
                <a:off x="2154722" y="2479243"/>
                <a:ext cx="1839791" cy="1060273"/>
              </a:xfrm>
              <a:custGeom>
                <a:avLst/>
                <a:gdLst/>
                <a:ahLst/>
                <a:cxnLst/>
                <a:rect l="l" t="t" r="r" b="b"/>
                <a:pathLst>
                  <a:path w="55976" h="32259" extrusionOk="0">
                    <a:moveTo>
                      <a:pt x="55671" y="0"/>
                    </a:moveTo>
                    <a:lnTo>
                      <a:pt x="1" y="32092"/>
                    </a:lnTo>
                    <a:lnTo>
                      <a:pt x="320" y="32258"/>
                    </a:lnTo>
                    <a:lnTo>
                      <a:pt x="55976" y="168"/>
                    </a:lnTo>
                    <a:lnTo>
                      <a:pt x="55671"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45" name="Google Shape;2645;p77">
                <a:extLst>
                  <a:ext uri="{FF2B5EF4-FFF2-40B4-BE49-F238E27FC236}">
                    <a16:creationId xmlns:a16="http://schemas.microsoft.com/office/drawing/2014/main" id="{2CAC3742-FBBE-E7DE-602E-6023D6192222}"/>
                  </a:ext>
                </a:extLst>
              </p:cNvPr>
              <p:cNvSpPr/>
              <p:nvPr/>
            </p:nvSpPr>
            <p:spPr>
              <a:xfrm>
                <a:off x="2567702" y="1816109"/>
                <a:ext cx="1430854" cy="821293"/>
              </a:xfrm>
              <a:custGeom>
                <a:avLst/>
                <a:gdLst/>
                <a:ahLst/>
                <a:cxnLst/>
                <a:rect l="l" t="t" r="r" b="b"/>
                <a:pathLst>
                  <a:path w="43534" h="24988" extrusionOk="0">
                    <a:moveTo>
                      <a:pt x="314" y="1"/>
                    </a:moveTo>
                    <a:lnTo>
                      <a:pt x="0" y="182"/>
                    </a:lnTo>
                    <a:lnTo>
                      <a:pt x="43206"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6" name="Google Shape;2646;p77">
                <a:extLst>
                  <a:ext uri="{FF2B5EF4-FFF2-40B4-BE49-F238E27FC236}">
                    <a16:creationId xmlns:a16="http://schemas.microsoft.com/office/drawing/2014/main" id="{67E0BDB2-8F31-4216-5DF8-E0680635088C}"/>
                  </a:ext>
                </a:extLst>
              </p:cNvPr>
              <p:cNvSpPr/>
              <p:nvPr/>
            </p:nvSpPr>
            <p:spPr>
              <a:xfrm>
                <a:off x="2470612" y="1874186"/>
                <a:ext cx="1430854" cy="821293"/>
              </a:xfrm>
              <a:custGeom>
                <a:avLst/>
                <a:gdLst/>
                <a:ahLst/>
                <a:cxnLst/>
                <a:rect l="l" t="t" r="r" b="b"/>
                <a:pathLst>
                  <a:path w="43534" h="24988" extrusionOk="0">
                    <a:moveTo>
                      <a:pt x="314" y="0"/>
                    </a:moveTo>
                    <a:lnTo>
                      <a:pt x="1" y="180"/>
                    </a:lnTo>
                    <a:lnTo>
                      <a:pt x="43208"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7" name="Google Shape;2647;p77">
                <a:extLst>
                  <a:ext uri="{FF2B5EF4-FFF2-40B4-BE49-F238E27FC236}">
                    <a16:creationId xmlns:a16="http://schemas.microsoft.com/office/drawing/2014/main" id="{35C52EA2-3330-A3FE-5B20-FD37BE95F7DB}"/>
                  </a:ext>
                </a:extLst>
              </p:cNvPr>
              <p:cNvSpPr/>
              <p:nvPr/>
            </p:nvSpPr>
            <p:spPr>
              <a:xfrm>
                <a:off x="2370070" y="1930718"/>
                <a:ext cx="1430821" cy="821293"/>
              </a:xfrm>
              <a:custGeom>
                <a:avLst/>
                <a:gdLst/>
                <a:ahLst/>
                <a:cxnLst/>
                <a:rect l="l" t="t" r="r" b="b"/>
                <a:pathLst>
                  <a:path w="43533" h="24988" extrusionOk="0">
                    <a:moveTo>
                      <a:pt x="314" y="0"/>
                    </a:moveTo>
                    <a:lnTo>
                      <a:pt x="0" y="180"/>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8" name="Google Shape;2648;p77">
                <a:extLst>
                  <a:ext uri="{FF2B5EF4-FFF2-40B4-BE49-F238E27FC236}">
                    <a16:creationId xmlns:a16="http://schemas.microsoft.com/office/drawing/2014/main" id="{12978574-C13F-9818-A81C-CF634C492D91}"/>
                  </a:ext>
                </a:extLst>
              </p:cNvPr>
              <p:cNvSpPr/>
              <p:nvPr/>
            </p:nvSpPr>
            <p:spPr>
              <a:xfrm>
                <a:off x="2269495" y="1987217"/>
                <a:ext cx="1430854" cy="821359"/>
              </a:xfrm>
              <a:custGeom>
                <a:avLst/>
                <a:gdLst/>
                <a:ahLst/>
                <a:cxnLst/>
                <a:rect l="l" t="t" r="r" b="b"/>
                <a:pathLst>
                  <a:path w="43534" h="24990" extrusionOk="0">
                    <a:moveTo>
                      <a:pt x="314" y="1"/>
                    </a:moveTo>
                    <a:lnTo>
                      <a:pt x="1" y="182"/>
                    </a:lnTo>
                    <a:lnTo>
                      <a:pt x="43206" y="24989"/>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9" name="Google Shape;2649;p77">
                <a:extLst>
                  <a:ext uri="{FF2B5EF4-FFF2-40B4-BE49-F238E27FC236}">
                    <a16:creationId xmlns:a16="http://schemas.microsoft.com/office/drawing/2014/main" id="{AAFA32F0-A3A0-C6EA-8FC7-9918EC10FDF5}"/>
                  </a:ext>
                </a:extLst>
              </p:cNvPr>
              <p:cNvSpPr/>
              <p:nvPr/>
            </p:nvSpPr>
            <p:spPr>
              <a:xfrm>
                <a:off x="2172405" y="2045294"/>
                <a:ext cx="1430854" cy="821293"/>
              </a:xfrm>
              <a:custGeom>
                <a:avLst/>
                <a:gdLst/>
                <a:ahLst/>
                <a:cxnLst/>
                <a:rect l="l" t="t" r="r" b="b"/>
                <a:pathLst>
                  <a:path w="43534" h="24988" extrusionOk="0">
                    <a:moveTo>
                      <a:pt x="314" y="1"/>
                    </a:moveTo>
                    <a:lnTo>
                      <a:pt x="1" y="180"/>
                    </a:lnTo>
                    <a:lnTo>
                      <a:pt x="43208"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0" name="Google Shape;2650;p77">
                <a:extLst>
                  <a:ext uri="{FF2B5EF4-FFF2-40B4-BE49-F238E27FC236}">
                    <a16:creationId xmlns:a16="http://schemas.microsoft.com/office/drawing/2014/main" id="{CA346408-196C-C6B2-9DD3-F49A644103F4}"/>
                  </a:ext>
                </a:extLst>
              </p:cNvPr>
              <p:cNvSpPr/>
              <p:nvPr/>
            </p:nvSpPr>
            <p:spPr>
              <a:xfrm>
                <a:off x="2072849" y="2101300"/>
                <a:ext cx="1430821" cy="821359"/>
              </a:xfrm>
              <a:custGeom>
                <a:avLst/>
                <a:gdLst/>
                <a:ahLst/>
                <a:cxnLst/>
                <a:rect l="l" t="t" r="r" b="b"/>
                <a:pathLst>
                  <a:path w="43533" h="24990" extrusionOk="0">
                    <a:moveTo>
                      <a:pt x="314" y="1"/>
                    </a:moveTo>
                    <a:lnTo>
                      <a:pt x="0" y="182"/>
                    </a:lnTo>
                    <a:lnTo>
                      <a:pt x="43207"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1" name="Google Shape;2651;p77">
                <a:extLst>
                  <a:ext uri="{FF2B5EF4-FFF2-40B4-BE49-F238E27FC236}">
                    <a16:creationId xmlns:a16="http://schemas.microsoft.com/office/drawing/2014/main" id="{234AB6EF-DB68-E8D9-9F3D-5541BFCCAEAD}"/>
                  </a:ext>
                </a:extLst>
              </p:cNvPr>
              <p:cNvSpPr/>
              <p:nvPr/>
            </p:nvSpPr>
            <p:spPr>
              <a:xfrm>
                <a:off x="1973786" y="2159837"/>
                <a:ext cx="1430821" cy="821359"/>
              </a:xfrm>
              <a:custGeom>
                <a:avLst/>
                <a:gdLst/>
                <a:ahLst/>
                <a:cxnLst/>
                <a:rect l="l" t="t" r="r" b="b"/>
                <a:pathLst>
                  <a:path w="43533" h="24990" extrusionOk="0">
                    <a:moveTo>
                      <a:pt x="314" y="1"/>
                    </a:moveTo>
                    <a:lnTo>
                      <a:pt x="0" y="182"/>
                    </a:lnTo>
                    <a:lnTo>
                      <a:pt x="43206"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2" name="Google Shape;2652;p77">
                <a:extLst>
                  <a:ext uri="{FF2B5EF4-FFF2-40B4-BE49-F238E27FC236}">
                    <a16:creationId xmlns:a16="http://schemas.microsoft.com/office/drawing/2014/main" id="{450A4FE6-310A-E75E-67D7-F4A81A3995AC}"/>
                  </a:ext>
                </a:extLst>
              </p:cNvPr>
              <p:cNvSpPr/>
              <p:nvPr/>
            </p:nvSpPr>
            <p:spPr>
              <a:xfrm>
                <a:off x="1875710" y="2217388"/>
                <a:ext cx="1430821" cy="821293"/>
              </a:xfrm>
              <a:custGeom>
                <a:avLst/>
                <a:gdLst/>
                <a:ahLst/>
                <a:cxnLst/>
                <a:rect l="l" t="t" r="r" b="b"/>
                <a:pathLst>
                  <a:path w="43533" h="24988" extrusionOk="0">
                    <a:moveTo>
                      <a:pt x="314" y="1"/>
                    </a:moveTo>
                    <a:lnTo>
                      <a:pt x="0" y="180"/>
                    </a:lnTo>
                    <a:lnTo>
                      <a:pt x="43207"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3" name="Google Shape;2653;p77">
                <a:extLst>
                  <a:ext uri="{FF2B5EF4-FFF2-40B4-BE49-F238E27FC236}">
                    <a16:creationId xmlns:a16="http://schemas.microsoft.com/office/drawing/2014/main" id="{7C7F1130-7237-9A99-F558-5CEF1161275B}"/>
                  </a:ext>
                </a:extLst>
              </p:cNvPr>
              <p:cNvSpPr/>
              <p:nvPr/>
            </p:nvSpPr>
            <p:spPr>
              <a:xfrm>
                <a:off x="1775661" y="2273953"/>
                <a:ext cx="1430854" cy="821326"/>
              </a:xfrm>
              <a:custGeom>
                <a:avLst/>
                <a:gdLst/>
                <a:ahLst/>
                <a:cxnLst/>
                <a:rect l="l" t="t" r="r" b="b"/>
                <a:pathLst>
                  <a:path w="43534" h="24989" extrusionOk="0">
                    <a:moveTo>
                      <a:pt x="314" y="1"/>
                    </a:moveTo>
                    <a:lnTo>
                      <a:pt x="0" y="181"/>
                    </a:lnTo>
                    <a:lnTo>
                      <a:pt x="43206"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4" name="Google Shape;2654;p77">
                <a:extLst>
                  <a:ext uri="{FF2B5EF4-FFF2-40B4-BE49-F238E27FC236}">
                    <a16:creationId xmlns:a16="http://schemas.microsoft.com/office/drawing/2014/main" id="{44F2BBAD-516F-6A30-F24C-6F0784757F11}"/>
                  </a:ext>
                </a:extLst>
              </p:cNvPr>
              <p:cNvSpPr/>
              <p:nvPr/>
            </p:nvSpPr>
            <p:spPr>
              <a:xfrm>
                <a:off x="1678110" y="2331471"/>
                <a:ext cx="1430788" cy="821293"/>
              </a:xfrm>
              <a:custGeom>
                <a:avLst/>
                <a:gdLst/>
                <a:ahLst/>
                <a:cxnLst/>
                <a:rect l="l" t="t" r="r" b="b"/>
                <a:pathLst>
                  <a:path w="43532" h="24988" extrusionOk="0">
                    <a:moveTo>
                      <a:pt x="313" y="1"/>
                    </a:moveTo>
                    <a:lnTo>
                      <a:pt x="0" y="180"/>
                    </a:lnTo>
                    <a:lnTo>
                      <a:pt x="43206" y="24988"/>
                    </a:lnTo>
                    <a:lnTo>
                      <a:pt x="43532" y="24789"/>
                    </a:lnTo>
                    <a:lnTo>
                      <a:pt x="313"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5" name="Google Shape;2655;p77">
                <a:extLst>
                  <a:ext uri="{FF2B5EF4-FFF2-40B4-BE49-F238E27FC236}">
                    <a16:creationId xmlns:a16="http://schemas.microsoft.com/office/drawing/2014/main" id="{577C0061-4588-87BD-56D6-9E4A55E2E52A}"/>
                  </a:ext>
                </a:extLst>
              </p:cNvPr>
              <p:cNvSpPr/>
              <p:nvPr/>
            </p:nvSpPr>
            <p:spPr>
              <a:xfrm>
                <a:off x="1578029" y="2388529"/>
                <a:ext cx="1430821" cy="821293"/>
              </a:xfrm>
              <a:custGeom>
                <a:avLst/>
                <a:gdLst/>
                <a:ahLst/>
                <a:cxnLst/>
                <a:rect l="l" t="t" r="r" b="b"/>
                <a:pathLst>
                  <a:path w="43533" h="24988" extrusionOk="0">
                    <a:moveTo>
                      <a:pt x="314" y="0"/>
                    </a:moveTo>
                    <a:lnTo>
                      <a:pt x="0" y="181"/>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6" name="Google Shape;2656;p77">
                <a:extLst>
                  <a:ext uri="{FF2B5EF4-FFF2-40B4-BE49-F238E27FC236}">
                    <a16:creationId xmlns:a16="http://schemas.microsoft.com/office/drawing/2014/main" id="{0E7A2BE0-4D31-641F-B776-C5B86B7CC9EE}"/>
                  </a:ext>
                </a:extLst>
              </p:cNvPr>
              <p:cNvSpPr/>
              <p:nvPr/>
            </p:nvSpPr>
            <p:spPr>
              <a:xfrm>
                <a:off x="1479952" y="2446080"/>
                <a:ext cx="1430821" cy="821293"/>
              </a:xfrm>
              <a:custGeom>
                <a:avLst/>
                <a:gdLst/>
                <a:ahLst/>
                <a:cxnLst/>
                <a:rect l="l" t="t" r="r" b="b"/>
                <a:pathLst>
                  <a:path w="43533" h="24988" extrusionOk="0">
                    <a:moveTo>
                      <a:pt x="314" y="0"/>
                    </a:moveTo>
                    <a:lnTo>
                      <a:pt x="0" y="180"/>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7" name="Google Shape;2657;p77">
                <a:extLst>
                  <a:ext uri="{FF2B5EF4-FFF2-40B4-BE49-F238E27FC236}">
                    <a16:creationId xmlns:a16="http://schemas.microsoft.com/office/drawing/2014/main" id="{76352311-3EB2-B928-02BD-151EDB11F144}"/>
                  </a:ext>
                </a:extLst>
              </p:cNvPr>
              <p:cNvSpPr/>
              <p:nvPr/>
            </p:nvSpPr>
            <p:spPr>
              <a:xfrm>
                <a:off x="1381350" y="2503105"/>
                <a:ext cx="1430854" cy="821293"/>
              </a:xfrm>
              <a:custGeom>
                <a:avLst/>
                <a:gdLst/>
                <a:ahLst/>
                <a:cxnLst/>
                <a:rect l="l" t="t" r="r" b="b"/>
                <a:pathLst>
                  <a:path w="43534" h="24988" extrusionOk="0">
                    <a:moveTo>
                      <a:pt x="314" y="0"/>
                    </a:moveTo>
                    <a:lnTo>
                      <a:pt x="1" y="180"/>
                    </a:lnTo>
                    <a:lnTo>
                      <a:pt x="43208" y="24988"/>
                    </a:lnTo>
                    <a:lnTo>
                      <a:pt x="43533" y="24789"/>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8" name="Google Shape;2658;p77">
                <a:extLst>
                  <a:ext uri="{FF2B5EF4-FFF2-40B4-BE49-F238E27FC236}">
                    <a16:creationId xmlns:a16="http://schemas.microsoft.com/office/drawing/2014/main" id="{01353A85-6BB2-F795-6F65-94E8DF63E6FB}"/>
                  </a:ext>
                </a:extLst>
              </p:cNvPr>
              <p:cNvSpPr/>
              <p:nvPr/>
            </p:nvSpPr>
            <p:spPr>
              <a:xfrm>
                <a:off x="1282287" y="2560656"/>
                <a:ext cx="1430854" cy="821293"/>
              </a:xfrm>
              <a:custGeom>
                <a:avLst/>
                <a:gdLst/>
                <a:ahLst/>
                <a:cxnLst/>
                <a:rect l="l" t="t" r="r" b="b"/>
                <a:pathLst>
                  <a:path w="43534" h="24988" extrusionOk="0">
                    <a:moveTo>
                      <a:pt x="314" y="1"/>
                    </a:moveTo>
                    <a:lnTo>
                      <a:pt x="1" y="180"/>
                    </a:lnTo>
                    <a:lnTo>
                      <a:pt x="43208"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9" name="Google Shape;2659;p77">
                <a:extLst>
                  <a:ext uri="{FF2B5EF4-FFF2-40B4-BE49-F238E27FC236}">
                    <a16:creationId xmlns:a16="http://schemas.microsoft.com/office/drawing/2014/main" id="{A666768C-DCCD-747A-6082-1A4F3A322DDD}"/>
                  </a:ext>
                </a:extLst>
              </p:cNvPr>
              <p:cNvSpPr/>
              <p:nvPr/>
            </p:nvSpPr>
            <p:spPr>
              <a:xfrm>
                <a:off x="1183224" y="2617681"/>
                <a:ext cx="1430854" cy="821326"/>
              </a:xfrm>
              <a:custGeom>
                <a:avLst/>
                <a:gdLst/>
                <a:ahLst/>
                <a:cxnLst/>
                <a:rect l="l" t="t" r="r" b="b"/>
                <a:pathLst>
                  <a:path w="43534" h="24989" extrusionOk="0">
                    <a:moveTo>
                      <a:pt x="315" y="1"/>
                    </a:moveTo>
                    <a:lnTo>
                      <a:pt x="1" y="181"/>
                    </a:lnTo>
                    <a:lnTo>
                      <a:pt x="43207" y="24988"/>
                    </a:lnTo>
                    <a:lnTo>
                      <a:pt x="43533" y="24789"/>
                    </a:lnTo>
                    <a:lnTo>
                      <a:pt x="315"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0" name="Google Shape;2660;p77">
                <a:extLst>
                  <a:ext uri="{FF2B5EF4-FFF2-40B4-BE49-F238E27FC236}">
                    <a16:creationId xmlns:a16="http://schemas.microsoft.com/office/drawing/2014/main" id="{AB084C0E-4C8B-4CBD-19F5-4437332FCB56}"/>
                  </a:ext>
                </a:extLst>
              </p:cNvPr>
              <p:cNvSpPr/>
              <p:nvPr/>
            </p:nvSpPr>
            <p:spPr>
              <a:xfrm>
                <a:off x="1084655" y="2675199"/>
                <a:ext cx="1430821" cy="821359"/>
              </a:xfrm>
              <a:custGeom>
                <a:avLst/>
                <a:gdLst/>
                <a:ahLst/>
                <a:cxnLst/>
                <a:rect l="l" t="t" r="r" b="b"/>
                <a:pathLst>
                  <a:path w="43533" h="24990" extrusionOk="0">
                    <a:moveTo>
                      <a:pt x="314" y="1"/>
                    </a:moveTo>
                    <a:lnTo>
                      <a:pt x="0" y="182"/>
                    </a:lnTo>
                    <a:lnTo>
                      <a:pt x="43207"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1" name="Google Shape;2661;p77">
                <a:extLst>
                  <a:ext uri="{FF2B5EF4-FFF2-40B4-BE49-F238E27FC236}">
                    <a16:creationId xmlns:a16="http://schemas.microsoft.com/office/drawing/2014/main" id="{3304EC76-2673-ECC5-2825-1FDDEAF7A6F4}"/>
                  </a:ext>
                </a:extLst>
              </p:cNvPr>
              <p:cNvSpPr/>
              <p:nvPr/>
            </p:nvSpPr>
            <p:spPr>
              <a:xfrm>
                <a:off x="986118" y="2732257"/>
                <a:ext cx="1430821" cy="821293"/>
              </a:xfrm>
              <a:custGeom>
                <a:avLst/>
                <a:gdLst/>
                <a:ahLst/>
                <a:cxnLst/>
                <a:rect l="l" t="t" r="r" b="b"/>
                <a:pathLst>
                  <a:path w="43533" h="24988" extrusionOk="0">
                    <a:moveTo>
                      <a:pt x="314" y="0"/>
                    </a:moveTo>
                    <a:lnTo>
                      <a:pt x="0" y="181"/>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2" name="Google Shape;2662;p77">
                <a:extLst>
                  <a:ext uri="{FF2B5EF4-FFF2-40B4-BE49-F238E27FC236}">
                    <a16:creationId xmlns:a16="http://schemas.microsoft.com/office/drawing/2014/main" id="{5E6222D6-38A6-40ED-5D2E-559A0B7645AE}"/>
                  </a:ext>
                </a:extLst>
              </p:cNvPr>
              <p:cNvSpPr/>
              <p:nvPr/>
            </p:nvSpPr>
            <p:spPr>
              <a:xfrm>
                <a:off x="886530" y="2789282"/>
                <a:ext cx="1430854" cy="821359"/>
              </a:xfrm>
              <a:custGeom>
                <a:avLst/>
                <a:gdLst/>
                <a:ahLst/>
                <a:cxnLst/>
                <a:rect l="l" t="t" r="r" b="b"/>
                <a:pathLst>
                  <a:path w="43534" h="24990" extrusionOk="0">
                    <a:moveTo>
                      <a:pt x="314" y="1"/>
                    </a:moveTo>
                    <a:lnTo>
                      <a:pt x="1" y="181"/>
                    </a:lnTo>
                    <a:lnTo>
                      <a:pt x="43206"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3" name="Google Shape;2663;p77">
                <a:extLst>
                  <a:ext uri="{FF2B5EF4-FFF2-40B4-BE49-F238E27FC236}">
                    <a16:creationId xmlns:a16="http://schemas.microsoft.com/office/drawing/2014/main" id="{75D8F879-EF29-3F95-B715-24901969AB8B}"/>
                  </a:ext>
                </a:extLst>
              </p:cNvPr>
              <p:cNvSpPr/>
              <p:nvPr/>
            </p:nvSpPr>
            <p:spPr>
              <a:xfrm>
                <a:off x="808601" y="3053241"/>
                <a:ext cx="1120453" cy="1022968"/>
              </a:xfrm>
              <a:custGeom>
                <a:avLst/>
                <a:gdLst/>
                <a:ahLst/>
                <a:cxnLst/>
                <a:rect l="l" t="t" r="r" b="b"/>
                <a:pathLst>
                  <a:path w="34090" h="31124" extrusionOk="0">
                    <a:moveTo>
                      <a:pt x="1" y="1"/>
                    </a:moveTo>
                    <a:lnTo>
                      <a:pt x="1" y="11451"/>
                    </a:lnTo>
                    <a:lnTo>
                      <a:pt x="34089" y="31124"/>
                    </a:lnTo>
                    <a:lnTo>
                      <a:pt x="34089" y="19673"/>
                    </a:lnTo>
                    <a:lnTo>
                      <a:pt x="1" y="1"/>
                    </a:lnTo>
                    <a:close/>
                  </a:path>
                </a:pathLst>
              </a:custGeom>
              <a:solidFill>
                <a:srgbClr val="FF6688"/>
              </a:solidFill>
              <a:ln>
                <a:noFill/>
              </a:ln>
            </p:spPr>
            <p:txBody>
              <a:bodyPr spcFirstLastPara="1" wrap="square" lIns="121900" tIns="121900" rIns="121900" bIns="121900" anchor="ctr" anchorCtr="0">
                <a:noAutofit/>
              </a:bodyPr>
              <a:lstStyle/>
              <a:p>
                <a:endParaRPr sz="2400"/>
              </a:p>
            </p:txBody>
          </p:sp>
          <p:sp>
            <p:nvSpPr>
              <p:cNvPr id="2664" name="Google Shape;2664;p77">
                <a:extLst>
                  <a:ext uri="{FF2B5EF4-FFF2-40B4-BE49-F238E27FC236}">
                    <a16:creationId xmlns:a16="http://schemas.microsoft.com/office/drawing/2014/main" id="{568028FF-7A33-C639-540B-4D2294CB2797}"/>
                  </a:ext>
                </a:extLst>
              </p:cNvPr>
              <p:cNvSpPr/>
              <p:nvPr/>
            </p:nvSpPr>
            <p:spPr>
              <a:xfrm>
                <a:off x="1929021" y="2716744"/>
                <a:ext cx="1699644" cy="1359466"/>
              </a:xfrm>
              <a:custGeom>
                <a:avLst/>
                <a:gdLst/>
                <a:ahLst/>
                <a:cxnLst/>
                <a:rect l="l" t="t" r="r" b="b"/>
                <a:pathLst>
                  <a:path w="51712" h="41362" extrusionOk="0">
                    <a:moveTo>
                      <a:pt x="51712" y="1"/>
                    </a:moveTo>
                    <a:lnTo>
                      <a:pt x="0" y="29911"/>
                    </a:lnTo>
                    <a:lnTo>
                      <a:pt x="0" y="41362"/>
                    </a:lnTo>
                    <a:lnTo>
                      <a:pt x="51712" y="11870"/>
                    </a:lnTo>
                    <a:lnTo>
                      <a:pt x="51712" y="1"/>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65" name="Google Shape;2665;p77">
                <a:extLst>
                  <a:ext uri="{FF2B5EF4-FFF2-40B4-BE49-F238E27FC236}">
                    <a16:creationId xmlns:a16="http://schemas.microsoft.com/office/drawing/2014/main" id="{75B750AA-484D-7E65-D66D-1AC6737A6ED9}"/>
                  </a:ext>
                </a:extLst>
              </p:cNvPr>
              <p:cNvSpPr/>
              <p:nvPr/>
            </p:nvSpPr>
            <p:spPr>
              <a:xfrm>
                <a:off x="786579" y="2072935"/>
                <a:ext cx="2845077" cy="1626908"/>
              </a:xfrm>
              <a:custGeom>
                <a:avLst/>
                <a:gdLst/>
                <a:ahLst/>
                <a:cxnLst/>
                <a:rect l="l" t="t" r="r" b="b"/>
                <a:pathLst>
                  <a:path w="86562" h="49499" extrusionOk="0">
                    <a:moveTo>
                      <a:pt x="51803" y="1"/>
                    </a:moveTo>
                    <a:lnTo>
                      <a:pt x="0" y="29719"/>
                    </a:lnTo>
                    <a:lnTo>
                      <a:pt x="34759" y="49499"/>
                    </a:lnTo>
                    <a:lnTo>
                      <a:pt x="86562" y="19589"/>
                    </a:lnTo>
                    <a:lnTo>
                      <a:pt x="51803" y="1"/>
                    </a:lnTo>
                    <a:close/>
                  </a:path>
                </a:pathLst>
              </a:custGeom>
              <a:solidFill>
                <a:srgbClr val="105EC7"/>
              </a:solidFill>
              <a:ln>
                <a:noFill/>
              </a:ln>
            </p:spPr>
            <p:txBody>
              <a:bodyPr spcFirstLastPara="1" wrap="square" lIns="121900" tIns="121900" rIns="121900" bIns="121900" anchor="ctr" anchorCtr="0">
                <a:noAutofit/>
              </a:bodyPr>
              <a:lstStyle/>
              <a:p>
                <a:endParaRPr sz="2400"/>
              </a:p>
            </p:txBody>
          </p:sp>
          <p:sp>
            <p:nvSpPr>
              <p:cNvPr id="2666" name="Google Shape;2666;p77">
                <a:extLst>
                  <a:ext uri="{FF2B5EF4-FFF2-40B4-BE49-F238E27FC236}">
                    <a16:creationId xmlns:a16="http://schemas.microsoft.com/office/drawing/2014/main" id="{7EB7BEBC-1FF2-6D26-385F-6629B688392B}"/>
                  </a:ext>
                </a:extLst>
              </p:cNvPr>
              <p:cNvSpPr/>
              <p:nvPr/>
            </p:nvSpPr>
            <p:spPr>
              <a:xfrm>
                <a:off x="795224" y="3385170"/>
                <a:ext cx="1133830" cy="691039"/>
              </a:xfrm>
              <a:custGeom>
                <a:avLst/>
                <a:gdLst/>
                <a:ahLst/>
                <a:cxnLst/>
                <a:rect l="l" t="t" r="r" b="b"/>
                <a:pathLst>
                  <a:path w="34497" h="21025" extrusionOk="0">
                    <a:moveTo>
                      <a:pt x="0" y="1"/>
                    </a:moveTo>
                    <a:lnTo>
                      <a:pt x="0" y="1029"/>
                    </a:lnTo>
                    <a:lnTo>
                      <a:pt x="34496" y="21025"/>
                    </a:lnTo>
                    <a:lnTo>
                      <a:pt x="34496" y="19948"/>
                    </a:lnTo>
                    <a:lnTo>
                      <a:pt x="0" y="1"/>
                    </a:ln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667" name="Google Shape;2667;p77">
                <a:extLst>
                  <a:ext uri="{FF2B5EF4-FFF2-40B4-BE49-F238E27FC236}">
                    <a16:creationId xmlns:a16="http://schemas.microsoft.com/office/drawing/2014/main" id="{74BC2849-C7B3-8293-72D3-94BBE8233C9A}"/>
                  </a:ext>
                </a:extLst>
              </p:cNvPr>
              <p:cNvSpPr/>
              <p:nvPr/>
            </p:nvSpPr>
            <p:spPr>
              <a:xfrm>
                <a:off x="1687971" y="2647525"/>
                <a:ext cx="944941" cy="541229"/>
              </a:xfrm>
              <a:custGeom>
                <a:avLst/>
                <a:gdLst/>
                <a:ahLst/>
                <a:cxnLst/>
                <a:rect l="l" t="t" r="r" b="b"/>
                <a:pathLst>
                  <a:path w="28750" h="16467" extrusionOk="0">
                    <a:moveTo>
                      <a:pt x="4525" y="0"/>
                    </a:moveTo>
                    <a:lnTo>
                      <a:pt x="1" y="2573"/>
                    </a:lnTo>
                    <a:lnTo>
                      <a:pt x="24225" y="16467"/>
                    </a:lnTo>
                    <a:lnTo>
                      <a:pt x="28749" y="13894"/>
                    </a:lnTo>
                    <a:lnTo>
                      <a:pt x="4525" y="0"/>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68" name="Google Shape;2668;p77">
                <a:extLst>
                  <a:ext uri="{FF2B5EF4-FFF2-40B4-BE49-F238E27FC236}">
                    <a16:creationId xmlns:a16="http://schemas.microsoft.com/office/drawing/2014/main" id="{BB7DD7AB-D814-2B7B-71DA-C3817AA0F3A4}"/>
                  </a:ext>
                </a:extLst>
              </p:cNvPr>
              <p:cNvSpPr/>
              <p:nvPr/>
            </p:nvSpPr>
            <p:spPr>
              <a:xfrm>
                <a:off x="1900262" y="2534954"/>
                <a:ext cx="944908" cy="541196"/>
              </a:xfrm>
              <a:custGeom>
                <a:avLst/>
                <a:gdLst/>
                <a:ahLst/>
                <a:cxnLst/>
                <a:rect l="l" t="t" r="r" b="b"/>
                <a:pathLst>
                  <a:path w="28749" h="16466" extrusionOk="0">
                    <a:moveTo>
                      <a:pt x="4525" y="0"/>
                    </a:moveTo>
                    <a:lnTo>
                      <a:pt x="1" y="2573"/>
                    </a:lnTo>
                    <a:lnTo>
                      <a:pt x="24225" y="16465"/>
                    </a:lnTo>
                    <a:lnTo>
                      <a:pt x="28749" y="13893"/>
                    </a:lnTo>
                    <a:lnTo>
                      <a:pt x="4525" y="0"/>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69" name="Google Shape;2669;p77">
                <a:extLst>
                  <a:ext uri="{FF2B5EF4-FFF2-40B4-BE49-F238E27FC236}">
                    <a16:creationId xmlns:a16="http://schemas.microsoft.com/office/drawing/2014/main" id="{A3C0400B-9AEF-5F10-DC8A-578971D7F17E}"/>
                  </a:ext>
                </a:extLst>
              </p:cNvPr>
              <p:cNvSpPr/>
              <p:nvPr/>
            </p:nvSpPr>
            <p:spPr>
              <a:xfrm>
                <a:off x="2334277" y="2424913"/>
                <a:ext cx="251009" cy="142941"/>
              </a:xfrm>
              <a:custGeom>
                <a:avLst/>
                <a:gdLst/>
                <a:ahLst/>
                <a:cxnLst/>
                <a:rect l="l" t="t" r="r" b="b"/>
                <a:pathLst>
                  <a:path w="7637" h="4349" extrusionOk="0">
                    <a:moveTo>
                      <a:pt x="4180" y="0"/>
                    </a:moveTo>
                    <a:cubicBezTo>
                      <a:pt x="4059" y="0"/>
                      <a:pt x="3937" y="26"/>
                      <a:pt x="3844" y="79"/>
                    </a:cubicBezTo>
                    <a:lnTo>
                      <a:pt x="192" y="2148"/>
                    </a:lnTo>
                    <a:cubicBezTo>
                      <a:pt x="6" y="2253"/>
                      <a:pt x="1" y="2429"/>
                      <a:pt x="182" y="2534"/>
                    </a:cubicBezTo>
                    <a:cubicBezTo>
                      <a:pt x="275" y="2590"/>
                      <a:pt x="400" y="2618"/>
                      <a:pt x="525" y="2618"/>
                    </a:cubicBezTo>
                    <a:cubicBezTo>
                      <a:pt x="645" y="2618"/>
                      <a:pt x="766" y="2592"/>
                      <a:pt x="857" y="2540"/>
                    </a:cubicBezTo>
                    <a:lnTo>
                      <a:pt x="3462" y="1063"/>
                    </a:lnTo>
                    <a:lnTo>
                      <a:pt x="3462" y="1063"/>
                    </a:lnTo>
                    <a:lnTo>
                      <a:pt x="3082" y="2269"/>
                    </a:lnTo>
                    <a:cubicBezTo>
                      <a:pt x="3055" y="2360"/>
                      <a:pt x="3107" y="2447"/>
                      <a:pt x="3215" y="2512"/>
                    </a:cubicBezTo>
                    <a:lnTo>
                      <a:pt x="3222" y="2515"/>
                    </a:lnTo>
                    <a:lnTo>
                      <a:pt x="3227" y="2519"/>
                    </a:lnTo>
                    <a:cubicBezTo>
                      <a:pt x="3317" y="2572"/>
                      <a:pt x="3432" y="2601"/>
                      <a:pt x="3560" y="2601"/>
                    </a:cubicBezTo>
                    <a:cubicBezTo>
                      <a:pt x="3586" y="2601"/>
                      <a:pt x="3613" y="2599"/>
                      <a:pt x="3639" y="2597"/>
                    </a:cubicBezTo>
                    <a:lnTo>
                      <a:pt x="5739" y="2404"/>
                    </a:lnTo>
                    <a:lnTo>
                      <a:pt x="3134" y="3881"/>
                    </a:lnTo>
                    <a:cubicBezTo>
                      <a:pt x="2948" y="3985"/>
                      <a:pt x="2936" y="4158"/>
                      <a:pt x="3123" y="4267"/>
                    </a:cubicBezTo>
                    <a:cubicBezTo>
                      <a:pt x="3214" y="4321"/>
                      <a:pt x="3339" y="4348"/>
                      <a:pt x="3465" y="4348"/>
                    </a:cubicBezTo>
                    <a:cubicBezTo>
                      <a:pt x="3586" y="4348"/>
                      <a:pt x="3707" y="4323"/>
                      <a:pt x="3798" y="4271"/>
                    </a:cubicBezTo>
                    <a:lnTo>
                      <a:pt x="7450" y="2202"/>
                    </a:lnTo>
                    <a:cubicBezTo>
                      <a:pt x="7636" y="2097"/>
                      <a:pt x="7630" y="1921"/>
                      <a:pt x="7457" y="1812"/>
                    </a:cubicBezTo>
                    <a:lnTo>
                      <a:pt x="7450" y="1809"/>
                    </a:lnTo>
                    <a:cubicBezTo>
                      <a:pt x="7359" y="1756"/>
                      <a:pt x="7241" y="1727"/>
                      <a:pt x="7112" y="1727"/>
                    </a:cubicBezTo>
                    <a:cubicBezTo>
                      <a:pt x="7088" y="1727"/>
                      <a:pt x="7064" y="1728"/>
                      <a:pt x="7039" y="1730"/>
                    </a:cubicBezTo>
                    <a:lnTo>
                      <a:pt x="4137" y="1997"/>
                    </a:lnTo>
                    <a:lnTo>
                      <a:pt x="4654" y="326"/>
                    </a:lnTo>
                    <a:cubicBezTo>
                      <a:pt x="4686" y="238"/>
                      <a:pt x="4628" y="147"/>
                      <a:pt x="4533" y="91"/>
                    </a:cubicBezTo>
                    <a:lnTo>
                      <a:pt x="4514" y="80"/>
                    </a:lnTo>
                    <a:cubicBezTo>
                      <a:pt x="4424" y="27"/>
                      <a:pt x="4303" y="0"/>
                      <a:pt x="41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0" name="Google Shape;2670;p77">
                <a:extLst>
                  <a:ext uri="{FF2B5EF4-FFF2-40B4-BE49-F238E27FC236}">
                    <a16:creationId xmlns:a16="http://schemas.microsoft.com/office/drawing/2014/main" id="{139D801F-FDB3-0FBA-D454-C3DE87E61066}"/>
                  </a:ext>
                </a:extLst>
              </p:cNvPr>
              <p:cNvSpPr/>
              <p:nvPr/>
            </p:nvSpPr>
            <p:spPr>
              <a:xfrm>
                <a:off x="2334507" y="2423500"/>
                <a:ext cx="250648" cy="145702"/>
              </a:xfrm>
              <a:custGeom>
                <a:avLst/>
                <a:gdLst/>
                <a:ahLst/>
                <a:cxnLst/>
                <a:rect l="l" t="t" r="r" b="b"/>
                <a:pathLst>
                  <a:path w="7626" h="4433" extrusionOk="0">
                    <a:moveTo>
                      <a:pt x="4173" y="86"/>
                    </a:moveTo>
                    <a:cubicBezTo>
                      <a:pt x="4288" y="86"/>
                      <a:pt x="4402" y="111"/>
                      <a:pt x="4485" y="160"/>
                    </a:cubicBezTo>
                    <a:lnTo>
                      <a:pt x="4503" y="170"/>
                    </a:lnTo>
                    <a:cubicBezTo>
                      <a:pt x="4569" y="209"/>
                      <a:pt x="4635" y="281"/>
                      <a:pt x="4606" y="358"/>
                    </a:cubicBezTo>
                    <a:lnTo>
                      <a:pt x="4071" y="2088"/>
                    </a:lnTo>
                    <a:lnTo>
                      <a:pt x="7034" y="1816"/>
                    </a:lnTo>
                    <a:cubicBezTo>
                      <a:pt x="7059" y="1814"/>
                      <a:pt x="7084" y="1813"/>
                      <a:pt x="7108" y="1813"/>
                    </a:cubicBezTo>
                    <a:cubicBezTo>
                      <a:pt x="7228" y="1813"/>
                      <a:pt x="7338" y="1839"/>
                      <a:pt x="7422" y="1889"/>
                    </a:cubicBezTo>
                    <a:lnTo>
                      <a:pt x="7427" y="1891"/>
                    </a:lnTo>
                    <a:cubicBezTo>
                      <a:pt x="7499" y="1938"/>
                      <a:pt x="7541" y="1998"/>
                      <a:pt x="7539" y="2055"/>
                    </a:cubicBezTo>
                    <a:cubicBezTo>
                      <a:pt x="7538" y="2114"/>
                      <a:pt x="7496" y="2169"/>
                      <a:pt x="7424" y="2210"/>
                    </a:cubicBezTo>
                    <a:lnTo>
                      <a:pt x="3772" y="4278"/>
                    </a:lnTo>
                    <a:cubicBezTo>
                      <a:pt x="3688" y="4325"/>
                      <a:pt x="3573" y="4349"/>
                      <a:pt x="3458" y="4349"/>
                    </a:cubicBezTo>
                    <a:cubicBezTo>
                      <a:pt x="3341" y="4349"/>
                      <a:pt x="3223" y="4324"/>
                      <a:pt x="3138" y="4274"/>
                    </a:cubicBezTo>
                    <a:cubicBezTo>
                      <a:pt x="3064" y="4231"/>
                      <a:pt x="3023" y="4177"/>
                      <a:pt x="3024" y="4120"/>
                    </a:cubicBezTo>
                    <a:cubicBezTo>
                      <a:pt x="3024" y="4063"/>
                      <a:pt x="3070" y="4004"/>
                      <a:pt x="3148" y="3960"/>
                    </a:cubicBezTo>
                    <a:lnTo>
                      <a:pt x="5924" y="2387"/>
                    </a:lnTo>
                    <a:lnTo>
                      <a:pt x="3629" y="2600"/>
                    </a:lnTo>
                    <a:cubicBezTo>
                      <a:pt x="3604" y="2601"/>
                      <a:pt x="3581" y="2602"/>
                      <a:pt x="3557" y="2602"/>
                    </a:cubicBezTo>
                    <a:cubicBezTo>
                      <a:pt x="3436" y="2602"/>
                      <a:pt x="3326" y="2577"/>
                      <a:pt x="3241" y="2527"/>
                    </a:cubicBezTo>
                    <a:lnTo>
                      <a:pt x="3229" y="2519"/>
                    </a:lnTo>
                    <a:cubicBezTo>
                      <a:pt x="3174" y="2488"/>
                      <a:pt x="3087" y="2420"/>
                      <a:pt x="3116" y="2325"/>
                    </a:cubicBezTo>
                    <a:lnTo>
                      <a:pt x="3528" y="1018"/>
                    </a:lnTo>
                    <a:lnTo>
                      <a:pt x="829" y="2547"/>
                    </a:lnTo>
                    <a:cubicBezTo>
                      <a:pt x="744" y="2596"/>
                      <a:pt x="630" y="2620"/>
                      <a:pt x="516" y="2620"/>
                    </a:cubicBezTo>
                    <a:cubicBezTo>
                      <a:pt x="399" y="2620"/>
                      <a:pt x="282" y="2594"/>
                      <a:pt x="195" y="2544"/>
                    </a:cubicBezTo>
                    <a:cubicBezTo>
                      <a:pt x="124" y="2501"/>
                      <a:pt x="85" y="2449"/>
                      <a:pt x="85" y="2390"/>
                    </a:cubicBezTo>
                    <a:cubicBezTo>
                      <a:pt x="85" y="2331"/>
                      <a:pt x="129" y="2273"/>
                      <a:pt x="206" y="2228"/>
                    </a:cubicBezTo>
                    <a:lnTo>
                      <a:pt x="3858" y="160"/>
                    </a:lnTo>
                    <a:cubicBezTo>
                      <a:pt x="3944" y="110"/>
                      <a:pt x="4059" y="86"/>
                      <a:pt x="4173" y="86"/>
                    </a:cubicBezTo>
                    <a:close/>
                    <a:moveTo>
                      <a:pt x="4172" y="1"/>
                    </a:moveTo>
                    <a:cubicBezTo>
                      <a:pt x="4044" y="1"/>
                      <a:pt x="3915" y="29"/>
                      <a:pt x="3816" y="84"/>
                    </a:cubicBezTo>
                    <a:lnTo>
                      <a:pt x="164" y="2154"/>
                    </a:lnTo>
                    <a:cubicBezTo>
                      <a:pt x="60" y="2213"/>
                      <a:pt x="0" y="2299"/>
                      <a:pt x="0" y="2387"/>
                    </a:cubicBezTo>
                    <a:cubicBezTo>
                      <a:pt x="0" y="2475"/>
                      <a:pt x="54" y="2555"/>
                      <a:pt x="153" y="2614"/>
                    </a:cubicBezTo>
                    <a:cubicBezTo>
                      <a:pt x="253" y="2673"/>
                      <a:pt x="385" y="2702"/>
                      <a:pt x="517" y="2702"/>
                    </a:cubicBezTo>
                    <a:cubicBezTo>
                      <a:pt x="645" y="2702"/>
                      <a:pt x="773" y="2674"/>
                      <a:pt x="871" y="2619"/>
                    </a:cubicBezTo>
                    <a:lnTo>
                      <a:pt x="3384" y="1195"/>
                    </a:lnTo>
                    <a:lnTo>
                      <a:pt x="3035" y="2300"/>
                    </a:lnTo>
                    <a:cubicBezTo>
                      <a:pt x="3002" y="2409"/>
                      <a:pt x="3058" y="2515"/>
                      <a:pt x="3187" y="2590"/>
                    </a:cubicBezTo>
                    <a:lnTo>
                      <a:pt x="3208" y="2554"/>
                    </a:lnTo>
                    <a:lnTo>
                      <a:pt x="3199" y="2598"/>
                    </a:lnTo>
                    <a:cubicBezTo>
                      <a:pt x="3296" y="2655"/>
                      <a:pt x="3420" y="2685"/>
                      <a:pt x="3556" y="2685"/>
                    </a:cubicBezTo>
                    <a:cubicBezTo>
                      <a:pt x="3582" y="2685"/>
                      <a:pt x="3609" y="2684"/>
                      <a:pt x="3636" y="2682"/>
                    </a:cubicBezTo>
                    <a:lnTo>
                      <a:pt x="5542" y="2507"/>
                    </a:lnTo>
                    <a:lnTo>
                      <a:pt x="5542" y="2507"/>
                    </a:lnTo>
                    <a:lnTo>
                      <a:pt x="3107" y="3886"/>
                    </a:lnTo>
                    <a:cubicBezTo>
                      <a:pt x="3000" y="3947"/>
                      <a:pt x="2941" y="4029"/>
                      <a:pt x="2940" y="4120"/>
                    </a:cubicBezTo>
                    <a:cubicBezTo>
                      <a:pt x="2939" y="4206"/>
                      <a:pt x="2995" y="4287"/>
                      <a:pt x="3095" y="4347"/>
                    </a:cubicBezTo>
                    <a:cubicBezTo>
                      <a:pt x="3192" y="4404"/>
                      <a:pt x="3327" y="4433"/>
                      <a:pt x="3459" y="4433"/>
                    </a:cubicBezTo>
                    <a:cubicBezTo>
                      <a:pt x="3588" y="4433"/>
                      <a:pt x="3716" y="4407"/>
                      <a:pt x="3812" y="4351"/>
                    </a:cubicBezTo>
                    <a:lnTo>
                      <a:pt x="7464" y="2282"/>
                    </a:lnTo>
                    <a:cubicBezTo>
                      <a:pt x="7564" y="2225"/>
                      <a:pt x="7621" y="2145"/>
                      <a:pt x="7624" y="2057"/>
                    </a:cubicBezTo>
                    <a:cubicBezTo>
                      <a:pt x="7625" y="1967"/>
                      <a:pt x="7571" y="1881"/>
                      <a:pt x="7472" y="1818"/>
                    </a:cubicBezTo>
                    <a:lnTo>
                      <a:pt x="7465" y="1814"/>
                    </a:lnTo>
                    <a:cubicBezTo>
                      <a:pt x="7367" y="1758"/>
                      <a:pt x="7243" y="1728"/>
                      <a:pt x="7108" y="1728"/>
                    </a:cubicBezTo>
                    <a:cubicBezTo>
                      <a:pt x="7082" y="1728"/>
                      <a:pt x="7055" y="1729"/>
                      <a:pt x="7028" y="1731"/>
                    </a:cubicBezTo>
                    <a:lnTo>
                      <a:pt x="4190" y="1992"/>
                    </a:lnTo>
                    <a:lnTo>
                      <a:pt x="4686" y="384"/>
                    </a:lnTo>
                    <a:cubicBezTo>
                      <a:pt x="4723" y="282"/>
                      <a:pt x="4669" y="169"/>
                      <a:pt x="4546" y="96"/>
                    </a:cubicBezTo>
                    <a:lnTo>
                      <a:pt x="4528" y="87"/>
                    </a:lnTo>
                    <a:cubicBezTo>
                      <a:pt x="4431" y="29"/>
                      <a:pt x="4302" y="1"/>
                      <a:pt x="41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1" name="Google Shape;2671;p77">
                <a:extLst>
                  <a:ext uri="{FF2B5EF4-FFF2-40B4-BE49-F238E27FC236}">
                    <a16:creationId xmlns:a16="http://schemas.microsoft.com/office/drawing/2014/main" id="{4C565982-1BA2-6FC8-62B3-54371FA60731}"/>
                  </a:ext>
                </a:extLst>
              </p:cNvPr>
              <p:cNvSpPr/>
              <p:nvPr/>
            </p:nvSpPr>
            <p:spPr>
              <a:xfrm>
                <a:off x="2478796" y="2536038"/>
                <a:ext cx="198553" cy="111848"/>
              </a:xfrm>
              <a:custGeom>
                <a:avLst/>
                <a:gdLst/>
                <a:ahLst/>
                <a:cxnLst/>
                <a:rect l="l" t="t" r="r" b="b"/>
                <a:pathLst>
                  <a:path w="6041" h="3403" extrusionOk="0">
                    <a:moveTo>
                      <a:pt x="4565" y="820"/>
                    </a:moveTo>
                    <a:lnTo>
                      <a:pt x="3720" y="1859"/>
                    </a:lnTo>
                    <a:lnTo>
                      <a:pt x="2748" y="1287"/>
                    </a:lnTo>
                    <a:lnTo>
                      <a:pt x="4565" y="820"/>
                    </a:lnTo>
                    <a:close/>
                    <a:moveTo>
                      <a:pt x="5512" y="0"/>
                    </a:moveTo>
                    <a:cubicBezTo>
                      <a:pt x="5449" y="0"/>
                      <a:pt x="5386" y="7"/>
                      <a:pt x="5325" y="22"/>
                    </a:cubicBezTo>
                    <a:lnTo>
                      <a:pt x="354" y="1308"/>
                    </a:lnTo>
                    <a:cubicBezTo>
                      <a:pt x="115" y="1374"/>
                      <a:pt x="0" y="1536"/>
                      <a:pt x="106" y="1676"/>
                    </a:cubicBezTo>
                    <a:cubicBezTo>
                      <a:pt x="133" y="1708"/>
                      <a:pt x="166" y="1734"/>
                      <a:pt x="202" y="1755"/>
                    </a:cubicBezTo>
                    <a:cubicBezTo>
                      <a:pt x="291" y="1807"/>
                      <a:pt x="414" y="1837"/>
                      <a:pt x="542" y="1837"/>
                    </a:cubicBezTo>
                    <a:cubicBezTo>
                      <a:pt x="604" y="1837"/>
                      <a:pt x="668" y="1830"/>
                      <a:pt x="729" y="1816"/>
                    </a:cubicBezTo>
                    <a:lnTo>
                      <a:pt x="1828" y="1532"/>
                    </a:lnTo>
                    <a:lnTo>
                      <a:pt x="3284" y="2390"/>
                    </a:lnTo>
                    <a:lnTo>
                      <a:pt x="2773" y="3019"/>
                    </a:lnTo>
                    <a:cubicBezTo>
                      <a:pt x="2685" y="3124"/>
                      <a:pt x="2730" y="3243"/>
                      <a:pt x="2862" y="3321"/>
                    </a:cubicBezTo>
                    <a:cubicBezTo>
                      <a:pt x="2903" y="3345"/>
                      <a:pt x="2948" y="3365"/>
                      <a:pt x="2995" y="3378"/>
                    </a:cubicBezTo>
                    <a:cubicBezTo>
                      <a:pt x="3058" y="3395"/>
                      <a:pt x="3125" y="3402"/>
                      <a:pt x="3191" y="3402"/>
                    </a:cubicBezTo>
                    <a:cubicBezTo>
                      <a:pt x="3374" y="3402"/>
                      <a:pt x="3550" y="3342"/>
                      <a:pt x="3638" y="3241"/>
                    </a:cubicBezTo>
                    <a:lnTo>
                      <a:pt x="5959" y="397"/>
                    </a:lnTo>
                    <a:cubicBezTo>
                      <a:pt x="6041" y="287"/>
                      <a:pt x="6002" y="164"/>
                      <a:pt x="5859" y="87"/>
                    </a:cubicBezTo>
                    <a:cubicBezTo>
                      <a:pt x="5773" y="31"/>
                      <a:pt x="5645" y="0"/>
                      <a:pt x="55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2" name="Google Shape;2672;p77">
                <a:extLst>
                  <a:ext uri="{FF2B5EF4-FFF2-40B4-BE49-F238E27FC236}">
                    <a16:creationId xmlns:a16="http://schemas.microsoft.com/office/drawing/2014/main" id="{40DE59E2-632C-CDC0-962D-598D17084AA9}"/>
                  </a:ext>
                </a:extLst>
              </p:cNvPr>
              <p:cNvSpPr/>
              <p:nvPr/>
            </p:nvSpPr>
            <p:spPr>
              <a:xfrm>
                <a:off x="2479223" y="2534691"/>
                <a:ext cx="198520" cy="114576"/>
              </a:xfrm>
              <a:custGeom>
                <a:avLst/>
                <a:gdLst/>
                <a:ahLst/>
                <a:cxnLst/>
                <a:rect l="l" t="t" r="r" b="b"/>
                <a:pathLst>
                  <a:path w="6040" h="3486" extrusionOk="0">
                    <a:moveTo>
                      <a:pt x="4438" y="934"/>
                    </a:moveTo>
                    <a:lnTo>
                      <a:pt x="3696" y="1846"/>
                    </a:lnTo>
                    <a:lnTo>
                      <a:pt x="2845" y="1344"/>
                    </a:lnTo>
                    <a:lnTo>
                      <a:pt x="4438" y="934"/>
                    </a:lnTo>
                    <a:close/>
                    <a:moveTo>
                      <a:pt x="4665" y="788"/>
                    </a:moveTo>
                    <a:lnTo>
                      <a:pt x="2626" y="1313"/>
                    </a:lnTo>
                    <a:lnTo>
                      <a:pt x="3716" y="1954"/>
                    </a:lnTo>
                    <a:lnTo>
                      <a:pt x="4665" y="788"/>
                    </a:lnTo>
                    <a:close/>
                    <a:moveTo>
                      <a:pt x="5501" y="85"/>
                    </a:moveTo>
                    <a:cubicBezTo>
                      <a:pt x="5624" y="85"/>
                      <a:pt x="5743" y="113"/>
                      <a:pt x="5824" y="164"/>
                    </a:cubicBezTo>
                    <a:lnTo>
                      <a:pt x="5826" y="166"/>
                    </a:lnTo>
                    <a:cubicBezTo>
                      <a:pt x="5891" y="201"/>
                      <a:pt x="5934" y="248"/>
                      <a:pt x="5945" y="296"/>
                    </a:cubicBezTo>
                    <a:cubicBezTo>
                      <a:pt x="5952" y="337"/>
                      <a:pt x="5941" y="379"/>
                      <a:pt x="5913" y="412"/>
                    </a:cubicBezTo>
                    <a:lnTo>
                      <a:pt x="3593" y="3255"/>
                    </a:lnTo>
                    <a:cubicBezTo>
                      <a:pt x="3512" y="3347"/>
                      <a:pt x="3347" y="3401"/>
                      <a:pt x="3177" y="3401"/>
                    </a:cubicBezTo>
                    <a:cubicBezTo>
                      <a:pt x="3114" y="3401"/>
                      <a:pt x="3051" y="3394"/>
                      <a:pt x="2992" y="3379"/>
                    </a:cubicBezTo>
                    <a:cubicBezTo>
                      <a:pt x="2949" y="3367"/>
                      <a:pt x="2909" y="3349"/>
                      <a:pt x="2871" y="3327"/>
                    </a:cubicBezTo>
                    <a:cubicBezTo>
                      <a:pt x="2807" y="3289"/>
                      <a:pt x="2767" y="3242"/>
                      <a:pt x="2759" y="3193"/>
                    </a:cubicBezTo>
                    <a:cubicBezTo>
                      <a:pt x="2754" y="3153"/>
                      <a:pt x="2765" y="3114"/>
                      <a:pt x="2793" y="3087"/>
                    </a:cubicBezTo>
                    <a:lnTo>
                      <a:pt x="3334" y="2419"/>
                    </a:lnTo>
                    <a:lnTo>
                      <a:pt x="1822" y="1529"/>
                    </a:lnTo>
                    <a:lnTo>
                      <a:pt x="707" y="1818"/>
                    </a:lnTo>
                    <a:cubicBezTo>
                      <a:pt x="649" y="1832"/>
                      <a:pt x="589" y="1838"/>
                      <a:pt x="530" y="1838"/>
                    </a:cubicBezTo>
                    <a:cubicBezTo>
                      <a:pt x="410" y="1838"/>
                      <a:pt x="295" y="1811"/>
                      <a:pt x="210" y="1762"/>
                    </a:cubicBezTo>
                    <a:cubicBezTo>
                      <a:pt x="179" y="1744"/>
                      <a:pt x="151" y="1721"/>
                      <a:pt x="126" y="1694"/>
                    </a:cubicBezTo>
                    <a:cubicBezTo>
                      <a:pt x="98" y="1660"/>
                      <a:pt x="89" y="1613"/>
                      <a:pt x="103" y="1570"/>
                    </a:cubicBezTo>
                    <a:cubicBezTo>
                      <a:pt x="128" y="1494"/>
                      <a:pt x="222" y="1427"/>
                      <a:pt x="352" y="1391"/>
                    </a:cubicBezTo>
                    <a:lnTo>
                      <a:pt x="5321" y="106"/>
                    </a:lnTo>
                    <a:cubicBezTo>
                      <a:pt x="5379" y="92"/>
                      <a:pt x="5441" y="85"/>
                      <a:pt x="5501" y="85"/>
                    </a:cubicBezTo>
                    <a:close/>
                    <a:moveTo>
                      <a:pt x="5497" y="0"/>
                    </a:moveTo>
                    <a:cubicBezTo>
                      <a:pt x="5431" y="0"/>
                      <a:pt x="5363" y="7"/>
                      <a:pt x="5300" y="22"/>
                    </a:cubicBezTo>
                    <a:lnTo>
                      <a:pt x="330" y="1309"/>
                    </a:lnTo>
                    <a:cubicBezTo>
                      <a:pt x="169" y="1353"/>
                      <a:pt x="57" y="1438"/>
                      <a:pt x="22" y="1542"/>
                    </a:cubicBezTo>
                    <a:cubicBezTo>
                      <a:pt x="0" y="1609"/>
                      <a:pt x="12" y="1680"/>
                      <a:pt x="61" y="1745"/>
                    </a:cubicBezTo>
                    <a:cubicBezTo>
                      <a:pt x="91" y="1780"/>
                      <a:pt x="126" y="1809"/>
                      <a:pt x="167" y="1832"/>
                    </a:cubicBezTo>
                    <a:cubicBezTo>
                      <a:pt x="264" y="1890"/>
                      <a:pt x="395" y="1920"/>
                      <a:pt x="529" y="1920"/>
                    </a:cubicBezTo>
                    <a:cubicBezTo>
                      <a:pt x="596" y="1920"/>
                      <a:pt x="663" y="1912"/>
                      <a:pt x="728" y="1897"/>
                    </a:cubicBezTo>
                    <a:lnTo>
                      <a:pt x="1809" y="1619"/>
                    </a:lnTo>
                    <a:lnTo>
                      <a:pt x="3207" y="2443"/>
                    </a:lnTo>
                    <a:lnTo>
                      <a:pt x="2728" y="3032"/>
                    </a:lnTo>
                    <a:cubicBezTo>
                      <a:pt x="2685" y="3079"/>
                      <a:pt x="2665" y="3143"/>
                      <a:pt x="2676" y="3207"/>
                    </a:cubicBezTo>
                    <a:cubicBezTo>
                      <a:pt x="2687" y="3280"/>
                      <a:pt x="2742" y="3347"/>
                      <a:pt x="2828" y="3398"/>
                    </a:cubicBezTo>
                    <a:cubicBezTo>
                      <a:pt x="2872" y="3424"/>
                      <a:pt x="2920" y="3445"/>
                      <a:pt x="2971" y="3459"/>
                    </a:cubicBezTo>
                    <a:cubicBezTo>
                      <a:pt x="3039" y="3476"/>
                      <a:pt x="3108" y="3485"/>
                      <a:pt x="3177" y="3485"/>
                    </a:cubicBezTo>
                    <a:cubicBezTo>
                      <a:pt x="3371" y="3485"/>
                      <a:pt x="3560" y="3420"/>
                      <a:pt x="3657" y="3310"/>
                    </a:cubicBezTo>
                    <a:lnTo>
                      <a:pt x="5980" y="462"/>
                    </a:lnTo>
                    <a:cubicBezTo>
                      <a:pt x="6023" y="412"/>
                      <a:pt x="6040" y="344"/>
                      <a:pt x="6027" y="278"/>
                    </a:cubicBezTo>
                    <a:cubicBezTo>
                      <a:pt x="6010" y="203"/>
                      <a:pt x="5955" y="140"/>
                      <a:pt x="5868" y="91"/>
                    </a:cubicBezTo>
                    <a:cubicBezTo>
                      <a:pt x="5774" y="32"/>
                      <a:pt x="5637" y="0"/>
                      <a:pt x="549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3" name="Google Shape;2673;p77">
                <a:extLst>
                  <a:ext uri="{FF2B5EF4-FFF2-40B4-BE49-F238E27FC236}">
                    <a16:creationId xmlns:a16="http://schemas.microsoft.com/office/drawing/2014/main" id="{28C65642-3540-5CD9-D235-2D6FD2FB5E94}"/>
                  </a:ext>
                </a:extLst>
              </p:cNvPr>
              <p:cNvSpPr/>
              <p:nvPr/>
            </p:nvSpPr>
            <p:spPr>
              <a:xfrm>
                <a:off x="2626568" y="2572225"/>
                <a:ext cx="196482" cy="110829"/>
              </a:xfrm>
              <a:custGeom>
                <a:avLst/>
                <a:gdLst/>
                <a:ahLst/>
                <a:cxnLst/>
                <a:rect l="l" t="t" r="r" b="b"/>
                <a:pathLst>
                  <a:path w="5978" h="3372" extrusionOk="0">
                    <a:moveTo>
                      <a:pt x="2904" y="1"/>
                    </a:moveTo>
                    <a:cubicBezTo>
                      <a:pt x="2785" y="1"/>
                      <a:pt x="2664" y="28"/>
                      <a:pt x="2568" y="82"/>
                    </a:cubicBezTo>
                    <a:cubicBezTo>
                      <a:pt x="2383" y="188"/>
                      <a:pt x="2366" y="363"/>
                      <a:pt x="2553" y="473"/>
                    </a:cubicBezTo>
                    <a:lnTo>
                      <a:pt x="3499" y="1030"/>
                    </a:lnTo>
                    <a:lnTo>
                      <a:pt x="194" y="2902"/>
                    </a:lnTo>
                    <a:cubicBezTo>
                      <a:pt x="1" y="3011"/>
                      <a:pt x="2" y="3183"/>
                      <a:pt x="182" y="3290"/>
                    </a:cubicBezTo>
                    <a:cubicBezTo>
                      <a:pt x="275" y="3344"/>
                      <a:pt x="395" y="3371"/>
                      <a:pt x="516" y="3371"/>
                    </a:cubicBezTo>
                    <a:cubicBezTo>
                      <a:pt x="636" y="3371"/>
                      <a:pt x="756" y="3344"/>
                      <a:pt x="852" y="3290"/>
                    </a:cubicBezTo>
                    <a:lnTo>
                      <a:pt x="4158" y="1418"/>
                    </a:lnTo>
                    <a:lnTo>
                      <a:pt x="5111" y="1979"/>
                    </a:lnTo>
                    <a:cubicBezTo>
                      <a:pt x="5199" y="2031"/>
                      <a:pt x="5320" y="2057"/>
                      <a:pt x="5442" y="2057"/>
                    </a:cubicBezTo>
                    <a:cubicBezTo>
                      <a:pt x="5567" y="2057"/>
                      <a:pt x="5693" y="2030"/>
                      <a:pt x="5787" y="1976"/>
                    </a:cubicBezTo>
                    <a:cubicBezTo>
                      <a:pt x="5978" y="1868"/>
                      <a:pt x="5977" y="1695"/>
                      <a:pt x="5797" y="1590"/>
                    </a:cubicBezTo>
                    <a:lnTo>
                      <a:pt x="3239" y="83"/>
                    </a:lnTo>
                    <a:cubicBezTo>
                      <a:pt x="3146" y="28"/>
                      <a:pt x="3025" y="1"/>
                      <a:pt x="29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4" name="Google Shape;2674;p77">
                <a:extLst>
                  <a:ext uri="{FF2B5EF4-FFF2-40B4-BE49-F238E27FC236}">
                    <a16:creationId xmlns:a16="http://schemas.microsoft.com/office/drawing/2014/main" id="{145C8CDE-EBDB-DB71-3A04-223A7024316A}"/>
                  </a:ext>
                </a:extLst>
              </p:cNvPr>
              <p:cNvSpPr/>
              <p:nvPr/>
            </p:nvSpPr>
            <p:spPr>
              <a:xfrm>
                <a:off x="2626699" y="2570812"/>
                <a:ext cx="196219" cy="113656"/>
              </a:xfrm>
              <a:custGeom>
                <a:avLst/>
                <a:gdLst/>
                <a:ahLst/>
                <a:cxnLst/>
                <a:rect l="l" t="t" r="r" b="b"/>
                <a:pathLst>
                  <a:path w="5970" h="3458" extrusionOk="0">
                    <a:moveTo>
                      <a:pt x="2885" y="86"/>
                    </a:moveTo>
                    <a:cubicBezTo>
                      <a:pt x="2890" y="86"/>
                      <a:pt x="2895" y="86"/>
                      <a:pt x="2900" y="86"/>
                    </a:cubicBezTo>
                    <a:cubicBezTo>
                      <a:pt x="3013" y="86"/>
                      <a:pt x="3127" y="111"/>
                      <a:pt x="3214" y="162"/>
                    </a:cubicBezTo>
                    <a:lnTo>
                      <a:pt x="5772" y="1668"/>
                    </a:lnTo>
                    <a:cubicBezTo>
                      <a:pt x="5846" y="1712"/>
                      <a:pt x="5887" y="1765"/>
                      <a:pt x="5885" y="1823"/>
                    </a:cubicBezTo>
                    <a:cubicBezTo>
                      <a:pt x="5885" y="1881"/>
                      <a:pt x="5841" y="1937"/>
                      <a:pt x="5762" y="1983"/>
                    </a:cubicBezTo>
                    <a:cubicBezTo>
                      <a:pt x="5674" y="2032"/>
                      <a:pt x="5556" y="2057"/>
                      <a:pt x="5438" y="2057"/>
                    </a:cubicBezTo>
                    <a:cubicBezTo>
                      <a:pt x="5324" y="2057"/>
                      <a:pt x="5210" y="2033"/>
                      <a:pt x="5129" y="1985"/>
                    </a:cubicBezTo>
                    <a:lnTo>
                      <a:pt x="4155" y="1411"/>
                    </a:lnTo>
                    <a:lnTo>
                      <a:pt x="828" y="3296"/>
                    </a:lnTo>
                    <a:cubicBezTo>
                      <a:pt x="738" y="3347"/>
                      <a:pt x="625" y="3373"/>
                      <a:pt x="512" y="3373"/>
                    </a:cubicBezTo>
                    <a:cubicBezTo>
                      <a:pt x="399" y="3373"/>
                      <a:pt x="287" y="3347"/>
                      <a:pt x="200" y="3296"/>
                    </a:cubicBezTo>
                    <a:cubicBezTo>
                      <a:pt x="126" y="3254"/>
                      <a:pt x="85" y="3200"/>
                      <a:pt x="87" y="3142"/>
                    </a:cubicBezTo>
                    <a:cubicBezTo>
                      <a:pt x="87" y="3084"/>
                      <a:pt x="131" y="3027"/>
                      <a:pt x="210" y="2981"/>
                    </a:cubicBezTo>
                    <a:lnTo>
                      <a:pt x="3578" y="1073"/>
                    </a:lnTo>
                    <a:lnTo>
                      <a:pt x="2569" y="479"/>
                    </a:lnTo>
                    <a:cubicBezTo>
                      <a:pt x="2498" y="436"/>
                      <a:pt x="2459" y="383"/>
                      <a:pt x="2459" y="327"/>
                    </a:cubicBezTo>
                    <a:cubicBezTo>
                      <a:pt x="2459" y="267"/>
                      <a:pt x="2506" y="207"/>
                      <a:pt x="2585" y="162"/>
                    </a:cubicBezTo>
                    <a:cubicBezTo>
                      <a:pt x="2678" y="112"/>
                      <a:pt x="2781" y="86"/>
                      <a:pt x="2885" y="86"/>
                    </a:cubicBezTo>
                    <a:close/>
                    <a:moveTo>
                      <a:pt x="2900" y="0"/>
                    </a:moveTo>
                    <a:cubicBezTo>
                      <a:pt x="2774" y="0"/>
                      <a:pt x="2646" y="29"/>
                      <a:pt x="2543" y="87"/>
                    </a:cubicBezTo>
                    <a:cubicBezTo>
                      <a:pt x="2437" y="148"/>
                      <a:pt x="2374" y="234"/>
                      <a:pt x="2374" y="326"/>
                    </a:cubicBezTo>
                    <a:cubicBezTo>
                      <a:pt x="2374" y="413"/>
                      <a:pt x="2428" y="492"/>
                      <a:pt x="2526" y="551"/>
                    </a:cubicBezTo>
                    <a:lnTo>
                      <a:pt x="3410" y="1072"/>
                    </a:lnTo>
                    <a:lnTo>
                      <a:pt x="167" y="2909"/>
                    </a:lnTo>
                    <a:cubicBezTo>
                      <a:pt x="62" y="2968"/>
                      <a:pt x="2" y="3053"/>
                      <a:pt x="2" y="3142"/>
                    </a:cubicBezTo>
                    <a:cubicBezTo>
                      <a:pt x="1" y="3229"/>
                      <a:pt x="57" y="3309"/>
                      <a:pt x="157" y="3369"/>
                    </a:cubicBezTo>
                    <a:cubicBezTo>
                      <a:pt x="257" y="3428"/>
                      <a:pt x="384" y="3458"/>
                      <a:pt x="512" y="3458"/>
                    </a:cubicBezTo>
                    <a:cubicBezTo>
                      <a:pt x="515" y="3458"/>
                      <a:pt x="517" y="3458"/>
                      <a:pt x="520" y="3458"/>
                    </a:cubicBezTo>
                    <a:cubicBezTo>
                      <a:pt x="641" y="3458"/>
                      <a:pt x="761" y="3427"/>
                      <a:pt x="869" y="3369"/>
                    </a:cubicBezTo>
                    <a:lnTo>
                      <a:pt x="4154" y="1509"/>
                    </a:lnTo>
                    <a:lnTo>
                      <a:pt x="5085" y="2057"/>
                    </a:lnTo>
                    <a:cubicBezTo>
                      <a:pt x="5179" y="2113"/>
                      <a:pt x="5308" y="2140"/>
                      <a:pt x="5438" y="2140"/>
                    </a:cubicBezTo>
                    <a:cubicBezTo>
                      <a:pt x="5570" y="2140"/>
                      <a:pt x="5703" y="2112"/>
                      <a:pt x="5803" y="2056"/>
                    </a:cubicBezTo>
                    <a:cubicBezTo>
                      <a:pt x="5910" y="1995"/>
                      <a:pt x="5969" y="1911"/>
                      <a:pt x="5969" y="1823"/>
                    </a:cubicBezTo>
                    <a:cubicBezTo>
                      <a:pt x="5970" y="1735"/>
                      <a:pt x="5915" y="1655"/>
                      <a:pt x="5815" y="1595"/>
                    </a:cubicBezTo>
                    <a:lnTo>
                      <a:pt x="3257" y="89"/>
                    </a:lnTo>
                    <a:cubicBezTo>
                      <a:pt x="3156" y="30"/>
                      <a:pt x="3029" y="0"/>
                      <a:pt x="290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5" name="Google Shape;2675;p77">
                <a:extLst>
                  <a:ext uri="{FF2B5EF4-FFF2-40B4-BE49-F238E27FC236}">
                    <a16:creationId xmlns:a16="http://schemas.microsoft.com/office/drawing/2014/main" id="{76F2FBAC-CB10-9734-98CE-66E0C7758162}"/>
                  </a:ext>
                </a:extLst>
              </p:cNvPr>
              <p:cNvSpPr/>
              <p:nvPr/>
            </p:nvSpPr>
            <p:spPr>
              <a:xfrm>
                <a:off x="2722771" y="2653638"/>
                <a:ext cx="227542" cy="129104"/>
              </a:xfrm>
              <a:custGeom>
                <a:avLst/>
                <a:gdLst/>
                <a:ahLst/>
                <a:cxnLst/>
                <a:rect l="l" t="t" r="r" b="b"/>
                <a:pathLst>
                  <a:path w="6923" h="3928" extrusionOk="0">
                    <a:moveTo>
                      <a:pt x="4186" y="1"/>
                    </a:moveTo>
                    <a:cubicBezTo>
                      <a:pt x="4066" y="1"/>
                      <a:pt x="3945" y="28"/>
                      <a:pt x="3849" y="83"/>
                    </a:cubicBezTo>
                    <a:lnTo>
                      <a:pt x="197" y="2151"/>
                    </a:lnTo>
                    <a:cubicBezTo>
                      <a:pt x="6" y="2259"/>
                      <a:pt x="1" y="2429"/>
                      <a:pt x="187" y="2538"/>
                    </a:cubicBezTo>
                    <a:cubicBezTo>
                      <a:pt x="281" y="2594"/>
                      <a:pt x="405" y="2622"/>
                      <a:pt x="529" y="2622"/>
                    </a:cubicBezTo>
                    <a:cubicBezTo>
                      <a:pt x="648" y="2622"/>
                      <a:pt x="768" y="2596"/>
                      <a:pt x="862" y="2543"/>
                    </a:cubicBezTo>
                    <a:lnTo>
                      <a:pt x="2348" y="1701"/>
                    </a:lnTo>
                    <a:lnTo>
                      <a:pt x="3900" y="2615"/>
                    </a:lnTo>
                    <a:lnTo>
                      <a:pt x="2414" y="3456"/>
                    </a:lnTo>
                    <a:cubicBezTo>
                      <a:pt x="2222" y="3565"/>
                      <a:pt x="2216" y="3734"/>
                      <a:pt x="2403" y="3844"/>
                    </a:cubicBezTo>
                    <a:cubicBezTo>
                      <a:pt x="2497" y="3899"/>
                      <a:pt x="2621" y="3928"/>
                      <a:pt x="2745" y="3928"/>
                    </a:cubicBezTo>
                    <a:cubicBezTo>
                      <a:pt x="2865" y="3928"/>
                      <a:pt x="2985" y="3901"/>
                      <a:pt x="3080" y="3848"/>
                    </a:cubicBezTo>
                    <a:lnTo>
                      <a:pt x="6730" y="1779"/>
                    </a:lnTo>
                    <a:cubicBezTo>
                      <a:pt x="6923" y="1671"/>
                      <a:pt x="6921" y="1498"/>
                      <a:pt x="6737" y="1388"/>
                    </a:cubicBezTo>
                    <a:cubicBezTo>
                      <a:pt x="6643" y="1334"/>
                      <a:pt x="6523" y="1306"/>
                      <a:pt x="6403" y="1306"/>
                    </a:cubicBezTo>
                    <a:cubicBezTo>
                      <a:pt x="6283" y="1306"/>
                      <a:pt x="6162" y="1333"/>
                      <a:pt x="6066" y="1387"/>
                    </a:cubicBezTo>
                    <a:lnTo>
                      <a:pt x="4581" y="2229"/>
                    </a:lnTo>
                    <a:lnTo>
                      <a:pt x="3029" y="1315"/>
                    </a:lnTo>
                    <a:lnTo>
                      <a:pt x="4514" y="474"/>
                    </a:lnTo>
                    <a:cubicBezTo>
                      <a:pt x="4706" y="365"/>
                      <a:pt x="4706" y="193"/>
                      <a:pt x="4519" y="84"/>
                    </a:cubicBezTo>
                    <a:cubicBezTo>
                      <a:pt x="4426" y="28"/>
                      <a:pt x="4306" y="1"/>
                      <a:pt x="41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6" name="Google Shape;2676;p77">
                <a:extLst>
                  <a:ext uri="{FF2B5EF4-FFF2-40B4-BE49-F238E27FC236}">
                    <a16:creationId xmlns:a16="http://schemas.microsoft.com/office/drawing/2014/main" id="{2C364CA6-E754-009B-A834-3587209E6A31}"/>
                  </a:ext>
                </a:extLst>
              </p:cNvPr>
              <p:cNvSpPr/>
              <p:nvPr/>
            </p:nvSpPr>
            <p:spPr>
              <a:xfrm>
                <a:off x="2723001" y="2652258"/>
                <a:ext cx="227147" cy="131864"/>
              </a:xfrm>
              <a:custGeom>
                <a:avLst/>
                <a:gdLst/>
                <a:ahLst/>
                <a:cxnLst/>
                <a:rect l="l" t="t" r="r" b="b"/>
                <a:pathLst>
                  <a:path w="6911" h="4012" extrusionOk="0">
                    <a:moveTo>
                      <a:pt x="4180" y="85"/>
                    </a:moveTo>
                    <a:cubicBezTo>
                      <a:pt x="4293" y="85"/>
                      <a:pt x="4405" y="110"/>
                      <a:pt x="4492" y="161"/>
                    </a:cubicBezTo>
                    <a:cubicBezTo>
                      <a:pt x="4567" y="207"/>
                      <a:pt x="4610" y="263"/>
                      <a:pt x="4609" y="320"/>
                    </a:cubicBezTo>
                    <a:cubicBezTo>
                      <a:pt x="4609" y="378"/>
                      <a:pt x="4566" y="434"/>
                      <a:pt x="4486" y="479"/>
                    </a:cubicBezTo>
                    <a:lnTo>
                      <a:pt x="2937" y="1356"/>
                    </a:lnTo>
                    <a:lnTo>
                      <a:pt x="4574" y="2320"/>
                    </a:lnTo>
                    <a:lnTo>
                      <a:pt x="6080" y="1466"/>
                    </a:lnTo>
                    <a:cubicBezTo>
                      <a:pt x="6168" y="1415"/>
                      <a:pt x="6281" y="1390"/>
                      <a:pt x="6393" y="1390"/>
                    </a:cubicBezTo>
                    <a:cubicBezTo>
                      <a:pt x="6507" y="1390"/>
                      <a:pt x="6620" y="1416"/>
                      <a:pt x="6707" y="1467"/>
                    </a:cubicBezTo>
                    <a:cubicBezTo>
                      <a:pt x="6784" y="1512"/>
                      <a:pt x="6827" y="1568"/>
                      <a:pt x="6826" y="1626"/>
                    </a:cubicBezTo>
                    <a:cubicBezTo>
                      <a:pt x="6826" y="1683"/>
                      <a:pt x="6782" y="1739"/>
                      <a:pt x="6703" y="1784"/>
                    </a:cubicBezTo>
                    <a:lnTo>
                      <a:pt x="3052" y="3853"/>
                    </a:lnTo>
                    <a:cubicBezTo>
                      <a:pt x="2965" y="3902"/>
                      <a:pt x="2852" y="3927"/>
                      <a:pt x="2739" y="3927"/>
                    </a:cubicBezTo>
                    <a:cubicBezTo>
                      <a:pt x="2622" y="3927"/>
                      <a:pt x="2505" y="3901"/>
                      <a:pt x="2416" y="3849"/>
                    </a:cubicBezTo>
                    <a:cubicBezTo>
                      <a:pt x="2342" y="3805"/>
                      <a:pt x="2302" y="3750"/>
                      <a:pt x="2302" y="3694"/>
                    </a:cubicBezTo>
                    <a:cubicBezTo>
                      <a:pt x="2302" y="3637"/>
                      <a:pt x="2346" y="3581"/>
                      <a:pt x="2427" y="3536"/>
                    </a:cubicBezTo>
                    <a:lnTo>
                      <a:pt x="3976" y="2657"/>
                    </a:lnTo>
                    <a:lnTo>
                      <a:pt x="2341" y="1695"/>
                    </a:lnTo>
                    <a:lnTo>
                      <a:pt x="835" y="2547"/>
                    </a:lnTo>
                    <a:cubicBezTo>
                      <a:pt x="747" y="2597"/>
                      <a:pt x="634" y="2622"/>
                      <a:pt x="521" y="2622"/>
                    </a:cubicBezTo>
                    <a:cubicBezTo>
                      <a:pt x="404" y="2622"/>
                      <a:pt x="288" y="2596"/>
                      <a:pt x="201" y="2543"/>
                    </a:cubicBezTo>
                    <a:cubicBezTo>
                      <a:pt x="126" y="2499"/>
                      <a:pt x="85" y="2445"/>
                      <a:pt x="85" y="2390"/>
                    </a:cubicBezTo>
                    <a:cubicBezTo>
                      <a:pt x="86" y="2333"/>
                      <a:pt x="130" y="2275"/>
                      <a:pt x="211" y="2230"/>
                    </a:cubicBezTo>
                    <a:lnTo>
                      <a:pt x="3863" y="161"/>
                    </a:lnTo>
                    <a:cubicBezTo>
                      <a:pt x="3953" y="110"/>
                      <a:pt x="4067" y="85"/>
                      <a:pt x="4180" y="85"/>
                    </a:cubicBezTo>
                    <a:close/>
                    <a:moveTo>
                      <a:pt x="4178" y="0"/>
                    </a:moveTo>
                    <a:cubicBezTo>
                      <a:pt x="4051" y="0"/>
                      <a:pt x="3924" y="30"/>
                      <a:pt x="3821" y="88"/>
                    </a:cubicBezTo>
                    <a:lnTo>
                      <a:pt x="169" y="2157"/>
                    </a:lnTo>
                    <a:cubicBezTo>
                      <a:pt x="61" y="2218"/>
                      <a:pt x="1" y="2301"/>
                      <a:pt x="1" y="2389"/>
                    </a:cubicBezTo>
                    <a:cubicBezTo>
                      <a:pt x="0" y="2476"/>
                      <a:pt x="56" y="2556"/>
                      <a:pt x="158" y="2616"/>
                    </a:cubicBezTo>
                    <a:cubicBezTo>
                      <a:pt x="260" y="2676"/>
                      <a:pt x="391" y="2706"/>
                      <a:pt x="522" y="2706"/>
                    </a:cubicBezTo>
                    <a:cubicBezTo>
                      <a:pt x="650" y="2706"/>
                      <a:pt x="776" y="2678"/>
                      <a:pt x="876" y="2622"/>
                    </a:cubicBezTo>
                    <a:lnTo>
                      <a:pt x="2341" y="1792"/>
                    </a:lnTo>
                    <a:lnTo>
                      <a:pt x="3808" y="2655"/>
                    </a:lnTo>
                    <a:lnTo>
                      <a:pt x="2386" y="3461"/>
                    </a:lnTo>
                    <a:cubicBezTo>
                      <a:pt x="2278" y="3522"/>
                      <a:pt x="2218" y="3607"/>
                      <a:pt x="2217" y="3694"/>
                    </a:cubicBezTo>
                    <a:cubicBezTo>
                      <a:pt x="2217" y="3782"/>
                      <a:pt x="2273" y="3862"/>
                      <a:pt x="2375" y="3922"/>
                    </a:cubicBezTo>
                    <a:cubicBezTo>
                      <a:pt x="2476" y="3982"/>
                      <a:pt x="2608" y="4012"/>
                      <a:pt x="2739" y="4012"/>
                    </a:cubicBezTo>
                    <a:cubicBezTo>
                      <a:pt x="2866" y="4012"/>
                      <a:pt x="2993" y="3983"/>
                      <a:pt x="3092" y="3926"/>
                    </a:cubicBezTo>
                    <a:lnTo>
                      <a:pt x="6744" y="1857"/>
                    </a:lnTo>
                    <a:cubicBezTo>
                      <a:pt x="6851" y="1797"/>
                      <a:pt x="6909" y="1714"/>
                      <a:pt x="6909" y="1626"/>
                    </a:cubicBezTo>
                    <a:cubicBezTo>
                      <a:pt x="6910" y="1537"/>
                      <a:pt x="6853" y="1455"/>
                      <a:pt x="6750" y="1394"/>
                    </a:cubicBezTo>
                    <a:cubicBezTo>
                      <a:pt x="6650" y="1335"/>
                      <a:pt x="6522" y="1305"/>
                      <a:pt x="6394" y="1305"/>
                    </a:cubicBezTo>
                    <a:cubicBezTo>
                      <a:pt x="6268" y="1305"/>
                      <a:pt x="6141" y="1334"/>
                      <a:pt x="6038" y="1393"/>
                    </a:cubicBezTo>
                    <a:lnTo>
                      <a:pt x="4574" y="2222"/>
                    </a:lnTo>
                    <a:lnTo>
                      <a:pt x="3105" y="1357"/>
                    </a:lnTo>
                    <a:lnTo>
                      <a:pt x="4528" y="553"/>
                    </a:lnTo>
                    <a:cubicBezTo>
                      <a:pt x="4633" y="492"/>
                      <a:pt x="4692" y="410"/>
                      <a:pt x="4693" y="321"/>
                    </a:cubicBezTo>
                    <a:cubicBezTo>
                      <a:pt x="4693" y="233"/>
                      <a:pt x="4637" y="151"/>
                      <a:pt x="4533" y="89"/>
                    </a:cubicBezTo>
                    <a:cubicBezTo>
                      <a:pt x="4433" y="30"/>
                      <a:pt x="4306" y="0"/>
                      <a:pt x="41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7" name="Google Shape;2677;p77">
                <a:extLst>
                  <a:ext uri="{FF2B5EF4-FFF2-40B4-BE49-F238E27FC236}">
                    <a16:creationId xmlns:a16="http://schemas.microsoft.com/office/drawing/2014/main" id="{C294F90A-B938-EE80-9FBA-D9864567F70A}"/>
                  </a:ext>
                </a:extLst>
              </p:cNvPr>
              <p:cNvSpPr/>
              <p:nvPr/>
            </p:nvSpPr>
            <p:spPr>
              <a:xfrm>
                <a:off x="1087810" y="3278449"/>
                <a:ext cx="851696" cy="497975"/>
              </a:xfrm>
              <a:custGeom>
                <a:avLst/>
                <a:gdLst/>
                <a:ahLst/>
                <a:cxnLst/>
                <a:rect l="l" t="t" r="r" b="b"/>
                <a:pathLst>
                  <a:path w="25913" h="15151" extrusionOk="0">
                    <a:moveTo>
                      <a:pt x="1" y="1"/>
                    </a:moveTo>
                    <a:lnTo>
                      <a:pt x="1095" y="683"/>
                    </a:lnTo>
                    <a:lnTo>
                      <a:pt x="3996" y="2457"/>
                    </a:lnTo>
                    <a:cubicBezTo>
                      <a:pt x="5203" y="3181"/>
                      <a:pt x="6602" y="4039"/>
                      <a:pt x="8118" y="4934"/>
                    </a:cubicBezTo>
                    <a:lnTo>
                      <a:pt x="12862" y="7737"/>
                    </a:lnTo>
                    <a:lnTo>
                      <a:pt x="17632" y="10497"/>
                    </a:lnTo>
                    <a:cubicBezTo>
                      <a:pt x="19154" y="11379"/>
                      <a:pt x="20587" y="12179"/>
                      <a:pt x="21810" y="12874"/>
                    </a:cubicBezTo>
                    <a:cubicBezTo>
                      <a:pt x="23034" y="13570"/>
                      <a:pt x="24063" y="14130"/>
                      <a:pt x="24779" y="14531"/>
                    </a:cubicBezTo>
                    <a:lnTo>
                      <a:pt x="25912" y="15151"/>
                    </a:lnTo>
                    <a:lnTo>
                      <a:pt x="25912" y="15151"/>
                    </a:lnTo>
                    <a:lnTo>
                      <a:pt x="24816" y="14469"/>
                    </a:lnTo>
                    <a:cubicBezTo>
                      <a:pt x="24116" y="14042"/>
                      <a:pt x="23122" y="13417"/>
                      <a:pt x="21915" y="12694"/>
                    </a:cubicBezTo>
                    <a:cubicBezTo>
                      <a:pt x="20708" y="11970"/>
                      <a:pt x="19309" y="11111"/>
                      <a:pt x="17795" y="10218"/>
                    </a:cubicBezTo>
                    <a:lnTo>
                      <a:pt x="13049" y="7416"/>
                    </a:lnTo>
                    <a:lnTo>
                      <a:pt x="8279" y="4655"/>
                    </a:lnTo>
                    <a:cubicBezTo>
                      <a:pt x="6757" y="3774"/>
                      <a:pt x="5324" y="2974"/>
                      <a:pt x="4102" y="2278"/>
                    </a:cubicBezTo>
                    <a:lnTo>
                      <a:pt x="1132" y="620"/>
                    </a:lnTo>
                    <a:lnTo>
                      <a:pt x="1" y="1"/>
                    </a:lnTo>
                    <a:close/>
                  </a:path>
                </a:pathLst>
              </a:custGeom>
              <a:solidFill>
                <a:srgbClr val="DCDCDE"/>
              </a:solidFill>
              <a:ln>
                <a:noFill/>
              </a:ln>
            </p:spPr>
            <p:txBody>
              <a:bodyPr spcFirstLastPara="1" wrap="square" lIns="121900" tIns="121900" rIns="121900" bIns="121900" anchor="ctr" anchorCtr="0">
                <a:noAutofit/>
              </a:bodyPr>
              <a:lstStyle/>
              <a:p>
                <a:endParaRPr sz="2400"/>
              </a:p>
            </p:txBody>
          </p:sp>
          <p:sp>
            <p:nvSpPr>
              <p:cNvPr id="2678" name="Google Shape;2678;p77">
                <a:extLst>
                  <a:ext uri="{FF2B5EF4-FFF2-40B4-BE49-F238E27FC236}">
                    <a16:creationId xmlns:a16="http://schemas.microsoft.com/office/drawing/2014/main" id="{11CA67DF-C8E6-416B-1703-38C623C5A46B}"/>
                  </a:ext>
                </a:extLst>
              </p:cNvPr>
              <p:cNvSpPr/>
              <p:nvPr/>
            </p:nvSpPr>
            <p:spPr>
              <a:xfrm>
                <a:off x="876373" y="3241868"/>
                <a:ext cx="707440" cy="420803"/>
              </a:xfrm>
              <a:custGeom>
                <a:avLst/>
                <a:gdLst/>
                <a:ahLst/>
                <a:cxnLst/>
                <a:rect l="l" t="t" r="r" b="b"/>
                <a:pathLst>
                  <a:path w="21524" h="12803" extrusionOk="0">
                    <a:moveTo>
                      <a:pt x="1" y="1"/>
                    </a:moveTo>
                    <a:lnTo>
                      <a:pt x="908" y="581"/>
                    </a:lnTo>
                    <a:cubicBezTo>
                      <a:pt x="1489" y="945"/>
                      <a:pt x="2311" y="1476"/>
                      <a:pt x="3312" y="2090"/>
                    </a:cubicBezTo>
                    <a:cubicBezTo>
                      <a:pt x="4312" y="2703"/>
                      <a:pt x="5471" y="3432"/>
                      <a:pt x="6729" y="4189"/>
                    </a:cubicBezTo>
                    <a:lnTo>
                      <a:pt x="10667" y="6561"/>
                    </a:lnTo>
                    <a:lnTo>
                      <a:pt x="14630" y="8890"/>
                    </a:lnTo>
                    <a:cubicBezTo>
                      <a:pt x="15894" y="9635"/>
                      <a:pt x="17088" y="10305"/>
                      <a:pt x="18106" y="10891"/>
                    </a:cubicBezTo>
                    <a:cubicBezTo>
                      <a:pt x="19123" y="11477"/>
                      <a:pt x="19984" y="11946"/>
                      <a:pt x="20580" y="12283"/>
                    </a:cubicBezTo>
                    <a:lnTo>
                      <a:pt x="21524" y="12802"/>
                    </a:lnTo>
                    <a:lnTo>
                      <a:pt x="20618" y="12220"/>
                    </a:lnTo>
                    <a:cubicBezTo>
                      <a:pt x="20037" y="11858"/>
                      <a:pt x="19214" y="11326"/>
                      <a:pt x="18214" y="10713"/>
                    </a:cubicBezTo>
                    <a:cubicBezTo>
                      <a:pt x="17213" y="10098"/>
                      <a:pt x="16055" y="9368"/>
                      <a:pt x="14797" y="8613"/>
                    </a:cubicBezTo>
                    <a:lnTo>
                      <a:pt x="10859" y="6242"/>
                    </a:lnTo>
                    <a:lnTo>
                      <a:pt x="6894" y="3913"/>
                    </a:lnTo>
                    <a:cubicBezTo>
                      <a:pt x="5630" y="3168"/>
                      <a:pt x="4438" y="2496"/>
                      <a:pt x="3420" y="1911"/>
                    </a:cubicBezTo>
                    <a:cubicBezTo>
                      <a:pt x="2400" y="1325"/>
                      <a:pt x="1541" y="856"/>
                      <a:pt x="945" y="519"/>
                    </a:cubicBezTo>
                    <a:lnTo>
                      <a:pt x="1" y="1"/>
                    </a:lnTo>
                    <a:close/>
                  </a:path>
                </a:pathLst>
              </a:custGeom>
              <a:solidFill>
                <a:srgbClr val="DCDCDE"/>
              </a:solidFill>
              <a:ln>
                <a:noFill/>
              </a:ln>
            </p:spPr>
            <p:txBody>
              <a:bodyPr spcFirstLastPara="1" wrap="square" lIns="121900" tIns="121900" rIns="121900" bIns="121900" anchor="ctr" anchorCtr="0">
                <a:noAutofit/>
              </a:bodyPr>
              <a:lstStyle/>
              <a:p>
                <a:endParaRPr sz="2400"/>
              </a:p>
            </p:txBody>
          </p:sp>
          <p:sp>
            <p:nvSpPr>
              <p:cNvPr id="2679" name="Google Shape;2679;p77">
                <a:extLst>
                  <a:ext uri="{FF2B5EF4-FFF2-40B4-BE49-F238E27FC236}">
                    <a16:creationId xmlns:a16="http://schemas.microsoft.com/office/drawing/2014/main" id="{DC41F767-AECE-83F0-759E-2005AE048910}"/>
                  </a:ext>
                </a:extLst>
              </p:cNvPr>
              <p:cNvSpPr/>
              <p:nvPr/>
            </p:nvSpPr>
            <p:spPr>
              <a:xfrm>
                <a:off x="1132543" y="3481702"/>
                <a:ext cx="707341" cy="420803"/>
              </a:xfrm>
              <a:custGeom>
                <a:avLst/>
                <a:gdLst/>
                <a:ahLst/>
                <a:cxnLst/>
                <a:rect l="l" t="t" r="r" b="b"/>
                <a:pathLst>
                  <a:path w="21521" h="12803" extrusionOk="0">
                    <a:moveTo>
                      <a:pt x="0" y="1"/>
                    </a:moveTo>
                    <a:lnTo>
                      <a:pt x="906" y="580"/>
                    </a:lnTo>
                    <a:cubicBezTo>
                      <a:pt x="1487" y="943"/>
                      <a:pt x="2308" y="1476"/>
                      <a:pt x="3309" y="2089"/>
                    </a:cubicBezTo>
                    <a:cubicBezTo>
                      <a:pt x="4309" y="2702"/>
                      <a:pt x="5469" y="3433"/>
                      <a:pt x="6727" y="4189"/>
                    </a:cubicBezTo>
                    <a:lnTo>
                      <a:pt x="10664" y="6561"/>
                    </a:lnTo>
                    <a:lnTo>
                      <a:pt x="14628" y="8890"/>
                    </a:lnTo>
                    <a:cubicBezTo>
                      <a:pt x="15892" y="9635"/>
                      <a:pt x="17085" y="10307"/>
                      <a:pt x="18103" y="10892"/>
                    </a:cubicBezTo>
                    <a:cubicBezTo>
                      <a:pt x="19121" y="11478"/>
                      <a:pt x="19980" y="11946"/>
                      <a:pt x="20576" y="12283"/>
                    </a:cubicBezTo>
                    <a:lnTo>
                      <a:pt x="21520" y="12802"/>
                    </a:lnTo>
                    <a:lnTo>
                      <a:pt x="21520" y="12802"/>
                    </a:lnTo>
                    <a:lnTo>
                      <a:pt x="20614" y="12222"/>
                    </a:lnTo>
                    <a:cubicBezTo>
                      <a:pt x="20034" y="11858"/>
                      <a:pt x="19212" y="11326"/>
                      <a:pt x="18211" y="10713"/>
                    </a:cubicBezTo>
                    <a:cubicBezTo>
                      <a:pt x="17211" y="10098"/>
                      <a:pt x="16051" y="9368"/>
                      <a:pt x="14793" y="8613"/>
                    </a:cubicBezTo>
                    <a:lnTo>
                      <a:pt x="10855" y="6242"/>
                    </a:lnTo>
                    <a:lnTo>
                      <a:pt x="6892" y="3913"/>
                    </a:lnTo>
                    <a:cubicBezTo>
                      <a:pt x="5627" y="3168"/>
                      <a:pt x="4434" y="2496"/>
                      <a:pt x="3416" y="1911"/>
                    </a:cubicBezTo>
                    <a:cubicBezTo>
                      <a:pt x="2398" y="1326"/>
                      <a:pt x="1539" y="856"/>
                      <a:pt x="943" y="519"/>
                    </a:cubicBezTo>
                    <a:lnTo>
                      <a:pt x="0" y="1"/>
                    </a:lnTo>
                    <a:close/>
                  </a:path>
                </a:pathLst>
              </a:custGeom>
              <a:solidFill>
                <a:srgbClr val="DCDCDE"/>
              </a:solidFill>
              <a:ln>
                <a:noFill/>
              </a:ln>
            </p:spPr>
            <p:txBody>
              <a:bodyPr spcFirstLastPara="1" wrap="square" lIns="121900" tIns="121900" rIns="121900" bIns="121900" anchor="ctr" anchorCtr="0">
                <a:noAutofit/>
              </a:bodyPr>
              <a:lstStyle/>
              <a:p>
                <a:endParaRPr sz="2400"/>
              </a:p>
            </p:txBody>
          </p:sp>
          <p:sp>
            <p:nvSpPr>
              <p:cNvPr id="2680" name="Google Shape;2680;p77">
                <a:extLst>
                  <a:ext uri="{FF2B5EF4-FFF2-40B4-BE49-F238E27FC236}">
                    <a16:creationId xmlns:a16="http://schemas.microsoft.com/office/drawing/2014/main" id="{67D48161-B52B-46E8-588F-48B1387BCE0D}"/>
                  </a:ext>
                </a:extLst>
              </p:cNvPr>
              <p:cNvSpPr/>
              <p:nvPr/>
            </p:nvSpPr>
            <p:spPr>
              <a:xfrm>
                <a:off x="1628283" y="3715390"/>
                <a:ext cx="234871" cy="468066"/>
              </a:xfrm>
              <a:custGeom>
                <a:avLst/>
                <a:gdLst/>
                <a:ahLst/>
                <a:cxnLst/>
                <a:rect l="l" t="t" r="r" b="b"/>
                <a:pathLst>
                  <a:path w="7146" h="14241" extrusionOk="0">
                    <a:moveTo>
                      <a:pt x="1" y="0"/>
                    </a:moveTo>
                    <a:lnTo>
                      <a:pt x="49" y="10228"/>
                    </a:lnTo>
                    <a:lnTo>
                      <a:pt x="2986" y="10228"/>
                    </a:lnTo>
                    <a:lnTo>
                      <a:pt x="7146" y="14240"/>
                    </a:lnTo>
                    <a:lnTo>
                      <a:pt x="7146" y="4160"/>
                    </a:lnTo>
                    <a:lnTo>
                      <a:pt x="1" y="0"/>
                    </a:lnTo>
                    <a:close/>
                  </a:path>
                </a:pathLst>
              </a:custGeom>
              <a:solidFill>
                <a:srgbClr val="D1002F"/>
              </a:solidFill>
              <a:ln>
                <a:noFill/>
              </a:ln>
            </p:spPr>
            <p:txBody>
              <a:bodyPr spcFirstLastPara="1" wrap="square" lIns="121900" tIns="121900" rIns="121900" bIns="121900" anchor="ctr" anchorCtr="0">
                <a:noAutofit/>
              </a:bodyPr>
              <a:lstStyle/>
              <a:p>
                <a:endParaRPr sz="2400"/>
              </a:p>
            </p:txBody>
          </p:sp>
          <p:grpSp>
            <p:nvGrpSpPr>
              <p:cNvPr id="2681" name="Google Shape;2681;p77">
                <a:extLst>
                  <a:ext uri="{FF2B5EF4-FFF2-40B4-BE49-F238E27FC236}">
                    <a16:creationId xmlns:a16="http://schemas.microsoft.com/office/drawing/2014/main" id="{0CAF4627-5D3F-5CEF-DBD1-62102F0DD70B}"/>
                  </a:ext>
                </a:extLst>
              </p:cNvPr>
              <p:cNvGrpSpPr/>
              <p:nvPr/>
            </p:nvGrpSpPr>
            <p:grpSpPr>
              <a:xfrm>
                <a:off x="3352547" y="2765843"/>
                <a:ext cx="1264347" cy="754112"/>
                <a:chOff x="3051347" y="3170118"/>
                <a:chExt cx="1264347" cy="754112"/>
              </a:xfrm>
            </p:grpSpPr>
            <p:sp>
              <p:nvSpPr>
                <p:cNvPr id="2682" name="Google Shape;2682;p77">
                  <a:extLst>
                    <a:ext uri="{FF2B5EF4-FFF2-40B4-BE49-F238E27FC236}">
                      <a16:creationId xmlns:a16="http://schemas.microsoft.com/office/drawing/2014/main" id="{A5F7819C-FD46-8E8D-312E-5BAF77C5D078}"/>
                    </a:ext>
                  </a:extLst>
                </p:cNvPr>
                <p:cNvSpPr/>
                <p:nvPr/>
              </p:nvSpPr>
              <p:spPr>
                <a:xfrm>
                  <a:off x="3739461" y="3170118"/>
                  <a:ext cx="576233" cy="412947"/>
                </a:xfrm>
                <a:custGeom>
                  <a:avLst/>
                  <a:gdLst/>
                  <a:ahLst/>
                  <a:cxnLst/>
                  <a:rect l="l" t="t" r="r" b="b"/>
                  <a:pathLst>
                    <a:path w="17532" h="12564" extrusionOk="0">
                      <a:moveTo>
                        <a:pt x="14159" y="1"/>
                      </a:moveTo>
                      <a:cubicBezTo>
                        <a:pt x="13664" y="1"/>
                        <a:pt x="13162" y="126"/>
                        <a:pt x="12702" y="388"/>
                      </a:cubicBezTo>
                      <a:lnTo>
                        <a:pt x="0" y="7628"/>
                      </a:lnTo>
                      <a:cubicBezTo>
                        <a:pt x="845" y="8944"/>
                        <a:pt x="1659" y="10279"/>
                        <a:pt x="2539" y="11573"/>
                      </a:cubicBezTo>
                      <a:cubicBezTo>
                        <a:pt x="2763" y="11902"/>
                        <a:pt x="2987" y="12233"/>
                        <a:pt x="3210" y="12564"/>
                      </a:cubicBezTo>
                      <a:lnTo>
                        <a:pt x="15618" y="5518"/>
                      </a:lnTo>
                      <a:cubicBezTo>
                        <a:pt x="17037" y="4713"/>
                        <a:pt x="17532" y="2909"/>
                        <a:pt x="16725" y="1491"/>
                      </a:cubicBezTo>
                      <a:cubicBezTo>
                        <a:pt x="16180" y="537"/>
                        <a:pt x="15184" y="1"/>
                        <a:pt x="1415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83" name="Google Shape;2683;p77">
                  <a:extLst>
                    <a:ext uri="{FF2B5EF4-FFF2-40B4-BE49-F238E27FC236}">
                      <a16:creationId xmlns:a16="http://schemas.microsoft.com/office/drawing/2014/main" id="{1B3B3688-A15F-92A0-F09A-93FA8475B8DD}"/>
                    </a:ext>
                  </a:extLst>
                </p:cNvPr>
                <p:cNvSpPr/>
                <p:nvPr/>
              </p:nvSpPr>
              <p:spPr>
                <a:xfrm>
                  <a:off x="3085661" y="3757690"/>
                  <a:ext cx="161675" cy="166540"/>
                </a:xfrm>
                <a:custGeom>
                  <a:avLst/>
                  <a:gdLst/>
                  <a:ahLst/>
                  <a:cxnLst/>
                  <a:rect l="l" t="t" r="r" b="b"/>
                  <a:pathLst>
                    <a:path w="4919" h="5067" extrusionOk="0">
                      <a:moveTo>
                        <a:pt x="1912" y="1"/>
                      </a:moveTo>
                      <a:lnTo>
                        <a:pt x="1" y="3256"/>
                      </a:lnTo>
                      <a:cubicBezTo>
                        <a:pt x="459" y="3779"/>
                        <a:pt x="812" y="4387"/>
                        <a:pt x="1038" y="5046"/>
                      </a:cubicBezTo>
                      <a:lnTo>
                        <a:pt x="4835" y="5067"/>
                      </a:lnTo>
                      <a:lnTo>
                        <a:pt x="4839" y="4981"/>
                      </a:lnTo>
                      <a:cubicBezTo>
                        <a:pt x="4918" y="2892"/>
                        <a:pt x="3776" y="947"/>
                        <a:pt x="1912" y="1"/>
                      </a:cubicBez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84" name="Google Shape;2684;p77">
                  <a:extLst>
                    <a:ext uri="{FF2B5EF4-FFF2-40B4-BE49-F238E27FC236}">
                      <a16:creationId xmlns:a16="http://schemas.microsoft.com/office/drawing/2014/main" id="{9557680B-76F2-1E41-F2CB-959AD9D58E8D}"/>
                    </a:ext>
                  </a:extLst>
                </p:cNvPr>
                <p:cNvSpPr/>
                <p:nvPr/>
              </p:nvSpPr>
              <p:spPr>
                <a:xfrm>
                  <a:off x="3051347" y="3864674"/>
                  <a:ext cx="68463" cy="58866"/>
                </a:xfrm>
                <a:custGeom>
                  <a:avLst/>
                  <a:gdLst/>
                  <a:ahLst/>
                  <a:cxnLst/>
                  <a:rect l="l" t="t" r="r" b="b"/>
                  <a:pathLst>
                    <a:path w="2083" h="1791" extrusionOk="0">
                      <a:moveTo>
                        <a:pt x="1045" y="1"/>
                      </a:moveTo>
                      <a:lnTo>
                        <a:pt x="1" y="1779"/>
                      </a:lnTo>
                      <a:lnTo>
                        <a:pt x="2082" y="1791"/>
                      </a:lnTo>
                      <a:cubicBezTo>
                        <a:pt x="1856" y="1132"/>
                        <a:pt x="1504" y="524"/>
                        <a:pt x="1045" y="1"/>
                      </a:cubicBez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685" name="Google Shape;2685;p77">
                  <a:extLst>
                    <a:ext uri="{FF2B5EF4-FFF2-40B4-BE49-F238E27FC236}">
                      <a16:creationId xmlns:a16="http://schemas.microsoft.com/office/drawing/2014/main" id="{77BC2C4D-6951-9AE5-3D55-D8D47EB98193}"/>
                    </a:ext>
                  </a:extLst>
                </p:cNvPr>
                <p:cNvSpPr/>
                <p:nvPr/>
              </p:nvSpPr>
              <p:spPr>
                <a:xfrm>
                  <a:off x="4111127" y="3304513"/>
                  <a:ext cx="92621" cy="120361"/>
                </a:xfrm>
                <a:custGeom>
                  <a:avLst/>
                  <a:gdLst/>
                  <a:ahLst/>
                  <a:cxnLst/>
                  <a:rect l="l" t="t" r="r" b="b"/>
                  <a:pathLst>
                    <a:path w="2818" h="3662" extrusionOk="0">
                      <a:moveTo>
                        <a:pt x="2263" y="1"/>
                      </a:moveTo>
                      <a:lnTo>
                        <a:pt x="1" y="1291"/>
                      </a:lnTo>
                      <a:cubicBezTo>
                        <a:pt x="290" y="1996"/>
                        <a:pt x="424" y="2757"/>
                        <a:pt x="395" y="3520"/>
                      </a:cubicBezTo>
                      <a:lnTo>
                        <a:pt x="390" y="3662"/>
                      </a:lnTo>
                      <a:lnTo>
                        <a:pt x="390" y="3662"/>
                      </a:lnTo>
                      <a:lnTo>
                        <a:pt x="2818" y="2285"/>
                      </a:lnTo>
                      <a:lnTo>
                        <a:pt x="2808" y="2145"/>
                      </a:lnTo>
                      <a:cubicBezTo>
                        <a:pt x="2757" y="1413"/>
                        <a:pt x="2565" y="684"/>
                        <a:pt x="2263" y="1"/>
                      </a:cubicBezTo>
                      <a:close/>
                    </a:path>
                  </a:pathLst>
                </a:custGeom>
                <a:solidFill>
                  <a:srgbClr val="E8F1FF"/>
                </a:solidFill>
                <a:ln>
                  <a:noFill/>
                </a:ln>
              </p:spPr>
              <p:txBody>
                <a:bodyPr spcFirstLastPara="1" wrap="square" lIns="121900" tIns="121900" rIns="121900" bIns="121900" anchor="ctr" anchorCtr="0">
                  <a:noAutofit/>
                </a:bodyPr>
                <a:lstStyle/>
                <a:p>
                  <a:endParaRPr sz="2400"/>
                </a:p>
              </p:txBody>
            </p:sp>
            <p:sp>
              <p:nvSpPr>
                <p:cNvPr id="2686" name="Google Shape;2686;p77">
                  <a:extLst>
                    <a:ext uri="{FF2B5EF4-FFF2-40B4-BE49-F238E27FC236}">
                      <a16:creationId xmlns:a16="http://schemas.microsoft.com/office/drawing/2014/main" id="{6DA75B77-D5C3-DCE8-213D-0546AB667796}"/>
                    </a:ext>
                  </a:extLst>
                </p:cNvPr>
                <p:cNvSpPr/>
                <p:nvPr/>
              </p:nvSpPr>
              <p:spPr>
                <a:xfrm>
                  <a:off x="4027808" y="3210940"/>
                  <a:ext cx="157731" cy="136006"/>
                </a:xfrm>
                <a:custGeom>
                  <a:avLst/>
                  <a:gdLst/>
                  <a:ahLst/>
                  <a:cxnLst/>
                  <a:rect l="l" t="t" r="r" b="b"/>
                  <a:pathLst>
                    <a:path w="4799" h="4138" extrusionOk="0">
                      <a:moveTo>
                        <a:pt x="2428" y="0"/>
                      </a:moveTo>
                      <a:lnTo>
                        <a:pt x="1" y="1384"/>
                      </a:lnTo>
                      <a:cubicBezTo>
                        <a:pt x="1149" y="1968"/>
                        <a:pt x="2050" y="2944"/>
                        <a:pt x="2536" y="4138"/>
                      </a:cubicBezTo>
                      <a:lnTo>
                        <a:pt x="4798" y="2849"/>
                      </a:lnTo>
                      <a:cubicBezTo>
                        <a:pt x="4288" y="1697"/>
                        <a:pt x="3457" y="676"/>
                        <a:pt x="2428" y="0"/>
                      </a:cubicBez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87" name="Google Shape;2687;p77">
                  <a:extLst>
                    <a:ext uri="{FF2B5EF4-FFF2-40B4-BE49-F238E27FC236}">
                      <a16:creationId xmlns:a16="http://schemas.microsoft.com/office/drawing/2014/main" id="{40E8E223-3074-EF7C-B77D-D2026FEF4C15}"/>
                    </a:ext>
                  </a:extLst>
                </p:cNvPr>
                <p:cNvSpPr/>
                <p:nvPr/>
              </p:nvSpPr>
              <p:spPr>
                <a:xfrm>
                  <a:off x="3231757" y="3346912"/>
                  <a:ext cx="893306" cy="577318"/>
                </a:xfrm>
                <a:custGeom>
                  <a:avLst/>
                  <a:gdLst/>
                  <a:ahLst/>
                  <a:cxnLst/>
                  <a:rect l="l" t="t" r="r" b="b"/>
                  <a:pathLst>
                    <a:path w="27179" h="17565" extrusionOk="0">
                      <a:moveTo>
                        <a:pt x="26756" y="1"/>
                      </a:moveTo>
                      <a:lnTo>
                        <a:pt x="5505" y="12111"/>
                      </a:lnTo>
                      <a:lnTo>
                        <a:pt x="1" y="15249"/>
                      </a:lnTo>
                      <a:cubicBezTo>
                        <a:pt x="290" y="15955"/>
                        <a:pt x="424" y="16716"/>
                        <a:pt x="394" y="17479"/>
                      </a:cubicBezTo>
                      <a:lnTo>
                        <a:pt x="391" y="17565"/>
                      </a:lnTo>
                      <a:lnTo>
                        <a:pt x="27145" y="2379"/>
                      </a:lnTo>
                      <a:lnTo>
                        <a:pt x="27145" y="2372"/>
                      </a:lnTo>
                      <a:lnTo>
                        <a:pt x="27150" y="2230"/>
                      </a:lnTo>
                      <a:cubicBezTo>
                        <a:pt x="27179" y="1467"/>
                        <a:pt x="27045" y="706"/>
                        <a:pt x="26756"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88" name="Google Shape;2688;p77">
                  <a:extLst>
                    <a:ext uri="{FF2B5EF4-FFF2-40B4-BE49-F238E27FC236}">
                      <a16:creationId xmlns:a16="http://schemas.microsoft.com/office/drawing/2014/main" id="{D88C6101-F76C-C4E5-59C2-D7A1126EDEAE}"/>
                    </a:ext>
                  </a:extLst>
                </p:cNvPr>
                <p:cNvSpPr/>
                <p:nvPr/>
              </p:nvSpPr>
              <p:spPr>
                <a:xfrm>
                  <a:off x="4111127" y="3304513"/>
                  <a:ext cx="92621" cy="120361"/>
                </a:xfrm>
                <a:custGeom>
                  <a:avLst/>
                  <a:gdLst/>
                  <a:ahLst/>
                  <a:cxnLst/>
                  <a:rect l="l" t="t" r="r" b="b"/>
                  <a:pathLst>
                    <a:path w="2818" h="3662" extrusionOk="0">
                      <a:moveTo>
                        <a:pt x="2263" y="1"/>
                      </a:moveTo>
                      <a:lnTo>
                        <a:pt x="1" y="1291"/>
                      </a:lnTo>
                      <a:cubicBezTo>
                        <a:pt x="290" y="1996"/>
                        <a:pt x="424" y="2757"/>
                        <a:pt x="395" y="3520"/>
                      </a:cubicBezTo>
                      <a:lnTo>
                        <a:pt x="390" y="3662"/>
                      </a:lnTo>
                      <a:lnTo>
                        <a:pt x="390" y="3662"/>
                      </a:lnTo>
                      <a:lnTo>
                        <a:pt x="2818" y="2285"/>
                      </a:lnTo>
                      <a:lnTo>
                        <a:pt x="2808" y="2145"/>
                      </a:lnTo>
                      <a:cubicBezTo>
                        <a:pt x="2757" y="1413"/>
                        <a:pt x="2565" y="684"/>
                        <a:pt x="2263" y="1"/>
                      </a:cubicBezTo>
                      <a:close/>
                    </a:path>
                  </a:pathLst>
                </a:custGeom>
                <a:solidFill>
                  <a:srgbClr val="FF6688"/>
                </a:solidFill>
                <a:ln>
                  <a:noFill/>
                </a:ln>
              </p:spPr>
              <p:txBody>
                <a:bodyPr spcFirstLastPara="1" wrap="square" lIns="121900" tIns="121900" rIns="121900" bIns="121900" anchor="ctr" anchorCtr="0">
                  <a:noAutofit/>
                </a:bodyPr>
                <a:lstStyle/>
                <a:p>
                  <a:endParaRPr sz="2400"/>
                </a:p>
              </p:txBody>
            </p:sp>
            <p:sp>
              <p:nvSpPr>
                <p:cNvPr id="2689" name="Google Shape;2689;p77">
                  <a:extLst>
                    <a:ext uri="{FF2B5EF4-FFF2-40B4-BE49-F238E27FC236}">
                      <a16:creationId xmlns:a16="http://schemas.microsoft.com/office/drawing/2014/main" id="{7F701ABF-CBC5-77B7-C705-D5B6B80643FC}"/>
                    </a:ext>
                  </a:extLst>
                </p:cNvPr>
                <p:cNvSpPr/>
                <p:nvPr/>
              </p:nvSpPr>
              <p:spPr>
                <a:xfrm>
                  <a:off x="3231757" y="3346912"/>
                  <a:ext cx="893306" cy="577318"/>
                </a:xfrm>
                <a:custGeom>
                  <a:avLst/>
                  <a:gdLst/>
                  <a:ahLst/>
                  <a:cxnLst/>
                  <a:rect l="l" t="t" r="r" b="b"/>
                  <a:pathLst>
                    <a:path w="27179" h="17565" extrusionOk="0">
                      <a:moveTo>
                        <a:pt x="26756" y="1"/>
                      </a:moveTo>
                      <a:lnTo>
                        <a:pt x="5505" y="12111"/>
                      </a:lnTo>
                      <a:lnTo>
                        <a:pt x="1" y="15249"/>
                      </a:lnTo>
                      <a:cubicBezTo>
                        <a:pt x="290" y="15955"/>
                        <a:pt x="424" y="16716"/>
                        <a:pt x="394" y="17479"/>
                      </a:cubicBezTo>
                      <a:lnTo>
                        <a:pt x="391" y="17565"/>
                      </a:lnTo>
                      <a:lnTo>
                        <a:pt x="27145" y="2379"/>
                      </a:lnTo>
                      <a:lnTo>
                        <a:pt x="27145" y="2372"/>
                      </a:lnTo>
                      <a:lnTo>
                        <a:pt x="27150" y="2230"/>
                      </a:lnTo>
                      <a:cubicBezTo>
                        <a:pt x="27179" y="1467"/>
                        <a:pt x="27045" y="706"/>
                        <a:pt x="26756" y="1"/>
                      </a:cubicBez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90" name="Google Shape;2690;p77">
                  <a:extLst>
                    <a:ext uri="{FF2B5EF4-FFF2-40B4-BE49-F238E27FC236}">
                      <a16:creationId xmlns:a16="http://schemas.microsoft.com/office/drawing/2014/main" id="{AD916E9F-BFF3-820D-0290-219F096A895D}"/>
                    </a:ext>
                  </a:extLst>
                </p:cNvPr>
                <p:cNvSpPr/>
                <p:nvPr/>
              </p:nvSpPr>
              <p:spPr>
                <a:xfrm>
                  <a:off x="3148537" y="3256461"/>
                  <a:ext cx="962623" cy="591648"/>
                </a:xfrm>
                <a:custGeom>
                  <a:avLst/>
                  <a:gdLst/>
                  <a:ahLst/>
                  <a:cxnLst/>
                  <a:rect l="l" t="t" r="r" b="b"/>
                  <a:pathLst>
                    <a:path w="29288" h="18001" extrusionOk="0">
                      <a:moveTo>
                        <a:pt x="26753" y="1"/>
                      </a:moveTo>
                      <a:lnTo>
                        <a:pt x="0" y="15251"/>
                      </a:lnTo>
                      <a:cubicBezTo>
                        <a:pt x="1147" y="15833"/>
                        <a:pt x="2046" y="16809"/>
                        <a:pt x="2533" y="18001"/>
                      </a:cubicBezTo>
                      <a:lnTo>
                        <a:pt x="8037" y="14863"/>
                      </a:lnTo>
                      <a:lnTo>
                        <a:pt x="29288" y="2753"/>
                      </a:lnTo>
                      <a:cubicBezTo>
                        <a:pt x="28802" y="1559"/>
                        <a:pt x="27901" y="583"/>
                        <a:pt x="26753" y="1"/>
                      </a:cubicBezTo>
                      <a:close/>
                    </a:path>
                  </a:pathLst>
                </a:custGeom>
                <a:solidFill>
                  <a:srgbClr val="0A3B7D"/>
                </a:solidFill>
                <a:ln>
                  <a:noFill/>
                </a:ln>
              </p:spPr>
              <p:txBody>
                <a:bodyPr spcFirstLastPara="1" wrap="square" lIns="121900" tIns="121900" rIns="121900" bIns="121900" anchor="ctr" anchorCtr="0">
                  <a:noAutofit/>
                </a:bodyPr>
                <a:lstStyle/>
                <a:p>
                  <a:endParaRPr sz="2400"/>
                </a:p>
              </p:txBody>
            </p:sp>
          </p:grpSp>
          <p:sp>
            <p:nvSpPr>
              <p:cNvPr id="2691" name="Google Shape;2691;p77">
                <a:extLst>
                  <a:ext uri="{FF2B5EF4-FFF2-40B4-BE49-F238E27FC236}">
                    <a16:creationId xmlns:a16="http://schemas.microsoft.com/office/drawing/2014/main" id="{EA66B41C-D1B9-361B-E437-88E706C557C5}"/>
                  </a:ext>
                </a:extLst>
              </p:cNvPr>
              <p:cNvSpPr/>
              <p:nvPr/>
            </p:nvSpPr>
            <p:spPr>
              <a:xfrm>
                <a:off x="873448" y="3807090"/>
                <a:ext cx="226128" cy="378239"/>
              </a:xfrm>
              <a:custGeom>
                <a:avLst/>
                <a:gdLst/>
                <a:ahLst/>
                <a:cxnLst/>
                <a:rect l="l" t="t" r="r" b="b"/>
                <a:pathLst>
                  <a:path w="6880" h="11508" extrusionOk="0">
                    <a:moveTo>
                      <a:pt x="0" y="0"/>
                    </a:moveTo>
                    <a:lnTo>
                      <a:pt x="0" y="7507"/>
                    </a:lnTo>
                    <a:lnTo>
                      <a:pt x="6838" y="11508"/>
                    </a:lnTo>
                    <a:lnTo>
                      <a:pt x="6879" y="4052"/>
                    </a:lnTo>
                    <a:lnTo>
                      <a:pt x="0" y="0"/>
                    </a:lnTo>
                    <a:close/>
                  </a:path>
                </a:pathLst>
              </a:custGeom>
              <a:solidFill>
                <a:srgbClr val="E37D00"/>
              </a:solidFill>
              <a:ln>
                <a:noFill/>
              </a:ln>
            </p:spPr>
            <p:txBody>
              <a:bodyPr spcFirstLastPara="1" wrap="square" lIns="121900" tIns="121900" rIns="121900" bIns="121900" anchor="ctr" anchorCtr="0">
                <a:noAutofit/>
              </a:bodyPr>
              <a:lstStyle/>
              <a:p>
                <a:endParaRPr sz="2400"/>
              </a:p>
            </p:txBody>
          </p:sp>
          <p:sp>
            <p:nvSpPr>
              <p:cNvPr id="2692" name="Google Shape;2692;p77">
                <a:extLst>
                  <a:ext uri="{FF2B5EF4-FFF2-40B4-BE49-F238E27FC236}">
                    <a16:creationId xmlns:a16="http://schemas.microsoft.com/office/drawing/2014/main" id="{ED2F4600-7C93-2A33-70E2-CF7025F7EA88}"/>
                  </a:ext>
                </a:extLst>
              </p:cNvPr>
              <p:cNvSpPr/>
              <p:nvPr/>
            </p:nvSpPr>
            <p:spPr>
              <a:xfrm>
                <a:off x="1098163" y="3798873"/>
                <a:ext cx="250056" cy="386456"/>
              </a:xfrm>
              <a:custGeom>
                <a:avLst/>
                <a:gdLst/>
                <a:ahLst/>
                <a:cxnLst/>
                <a:rect l="l" t="t" r="r" b="b"/>
                <a:pathLst>
                  <a:path w="7608" h="11758" extrusionOk="0">
                    <a:moveTo>
                      <a:pt x="7608" y="0"/>
                    </a:moveTo>
                    <a:lnTo>
                      <a:pt x="42" y="4302"/>
                    </a:lnTo>
                    <a:lnTo>
                      <a:pt x="1" y="11758"/>
                    </a:lnTo>
                    <a:lnTo>
                      <a:pt x="7566" y="7456"/>
                    </a:lnTo>
                    <a:lnTo>
                      <a:pt x="7608"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93" name="Google Shape;2693;p77">
                <a:extLst>
                  <a:ext uri="{FF2B5EF4-FFF2-40B4-BE49-F238E27FC236}">
                    <a16:creationId xmlns:a16="http://schemas.microsoft.com/office/drawing/2014/main" id="{18E27138-6997-8FC1-C1D9-269CB0A95ECA}"/>
                  </a:ext>
                </a:extLst>
              </p:cNvPr>
              <p:cNvSpPr/>
              <p:nvPr/>
            </p:nvSpPr>
            <p:spPr>
              <a:xfrm>
                <a:off x="873448" y="3667634"/>
                <a:ext cx="474771" cy="272636"/>
              </a:xfrm>
              <a:custGeom>
                <a:avLst/>
                <a:gdLst/>
                <a:ahLst/>
                <a:cxnLst/>
                <a:rect l="l" t="t" r="r" b="b"/>
                <a:pathLst>
                  <a:path w="14445" h="8295" extrusionOk="0">
                    <a:moveTo>
                      <a:pt x="7716" y="0"/>
                    </a:moveTo>
                    <a:lnTo>
                      <a:pt x="0" y="4243"/>
                    </a:lnTo>
                    <a:lnTo>
                      <a:pt x="6879" y="8295"/>
                    </a:lnTo>
                    <a:lnTo>
                      <a:pt x="14445" y="3993"/>
                    </a:lnTo>
                    <a:lnTo>
                      <a:pt x="7716" y="0"/>
                    </a:lnTo>
                    <a:close/>
                  </a:path>
                </a:pathLst>
              </a:custGeom>
              <a:solidFill>
                <a:srgbClr val="FFAE4C"/>
              </a:solidFill>
              <a:ln>
                <a:noFill/>
              </a:ln>
            </p:spPr>
            <p:txBody>
              <a:bodyPr spcFirstLastPara="1" wrap="square" lIns="121900" tIns="121900" rIns="121900" bIns="121900" anchor="ctr" anchorCtr="0">
                <a:noAutofit/>
              </a:bodyPr>
              <a:lstStyle/>
              <a:p>
                <a:endParaRPr sz="2400"/>
              </a:p>
            </p:txBody>
          </p:sp>
          <p:sp>
            <p:nvSpPr>
              <p:cNvPr id="2694" name="Google Shape;2694;p77">
                <a:extLst>
                  <a:ext uri="{FF2B5EF4-FFF2-40B4-BE49-F238E27FC236}">
                    <a16:creationId xmlns:a16="http://schemas.microsoft.com/office/drawing/2014/main" id="{7A5C6FD4-1690-1C0A-8078-2A689CF69405}"/>
                  </a:ext>
                </a:extLst>
              </p:cNvPr>
              <p:cNvSpPr/>
              <p:nvPr/>
            </p:nvSpPr>
            <p:spPr>
              <a:xfrm>
                <a:off x="1184046" y="3928010"/>
                <a:ext cx="78356" cy="128118"/>
              </a:xfrm>
              <a:custGeom>
                <a:avLst/>
                <a:gdLst/>
                <a:ahLst/>
                <a:cxnLst/>
                <a:rect l="l" t="t" r="r" b="b"/>
                <a:pathLst>
                  <a:path w="2384" h="3898" extrusionOk="0">
                    <a:moveTo>
                      <a:pt x="2204" y="1"/>
                    </a:moveTo>
                    <a:cubicBezTo>
                      <a:pt x="2062" y="1"/>
                      <a:pt x="1887" y="132"/>
                      <a:pt x="1780" y="319"/>
                    </a:cubicBezTo>
                    <a:lnTo>
                      <a:pt x="1189" y="1427"/>
                    </a:lnTo>
                    <a:lnTo>
                      <a:pt x="607" y="986"/>
                    </a:lnTo>
                    <a:cubicBezTo>
                      <a:pt x="580" y="967"/>
                      <a:pt x="548" y="958"/>
                      <a:pt x="513" y="958"/>
                    </a:cubicBezTo>
                    <a:cubicBezTo>
                      <a:pt x="411" y="958"/>
                      <a:pt x="283" y="1033"/>
                      <a:pt x="179" y="1166"/>
                    </a:cubicBezTo>
                    <a:cubicBezTo>
                      <a:pt x="44" y="1335"/>
                      <a:pt x="12" y="1548"/>
                      <a:pt x="113" y="1614"/>
                    </a:cubicBezTo>
                    <a:lnTo>
                      <a:pt x="810" y="2162"/>
                    </a:lnTo>
                    <a:lnTo>
                      <a:pt x="101" y="3516"/>
                    </a:lnTo>
                    <a:cubicBezTo>
                      <a:pt x="1" y="3699"/>
                      <a:pt x="29" y="3885"/>
                      <a:pt x="163" y="3894"/>
                    </a:cubicBezTo>
                    <a:cubicBezTo>
                      <a:pt x="173" y="3897"/>
                      <a:pt x="184" y="3897"/>
                      <a:pt x="196" y="3897"/>
                    </a:cubicBezTo>
                    <a:cubicBezTo>
                      <a:pt x="243" y="3897"/>
                      <a:pt x="298" y="3881"/>
                      <a:pt x="351" y="3851"/>
                    </a:cubicBezTo>
                    <a:cubicBezTo>
                      <a:pt x="446" y="3798"/>
                      <a:pt x="527" y="3699"/>
                      <a:pt x="592" y="3589"/>
                    </a:cubicBezTo>
                    <a:lnTo>
                      <a:pt x="1183" y="2462"/>
                    </a:lnTo>
                    <a:lnTo>
                      <a:pt x="1766" y="2921"/>
                    </a:lnTo>
                    <a:cubicBezTo>
                      <a:pt x="1800" y="2935"/>
                      <a:pt x="1836" y="2943"/>
                      <a:pt x="1874" y="2943"/>
                    </a:cubicBezTo>
                    <a:cubicBezTo>
                      <a:pt x="1921" y="2943"/>
                      <a:pt x="1971" y="2931"/>
                      <a:pt x="2022" y="2901"/>
                    </a:cubicBezTo>
                    <a:cubicBezTo>
                      <a:pt x="2095" y="2857"/>
                      <a:pt x="2159" y="2798"/>
                      <a:pt x="2211" y="2731"/>
                    </a:cubicBezTo>
                    <a:cubicBezTo>
                      <a:pt x="2335" y="2574"/>
                      <a:pt x="2371" y="2352"/>
                      <a:pt x="2272" y="2281"/>
                    </a:cubicBezTo>
                    <a:lnTo>
                      <a:pt x="1580" y="1724"/>
                    </a:lnTo>
                    <a:lnTo>
                      <a:pt x="2283" y="379"/>
                    </a:lnTo>
                    <a:cubicBezTo>
                      <a:pt x="2383" y="202"/>
                      <a:pt x="2349" y="25"/>
                      <a:pt x="2225" y="2"/>
                    </a:cubicBezTo>
                    <a:cubicBezTo>
                      <a:pt x="2218" y="1"/>
                      <a:pt x="2211" y="1"/>
                      <a:pt x="22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695" name="Google Shape;2695;p77">
              <a:extLst>
                <a:ext uri="{FF2B5EF4-FFF2-40B4-BE49-F238E27FC236}">
                  <a16:creationId xmlns:a16="http://schemas.microsoft.com/office/drawing/2014/main" id="{F5D2AE82-4753-FE23-4882-10E0FAEB31E4}"/>
                </a:ext>
              </a:extLst>
            </p:cNvPr>
            <p:cNvGrpSpPr/>
            <p:nvPr/>
          </p:nvGrpSpPr>
          <p:grpSpPr>
            <a:xfrm>
              <a:off x="417166" y="1814848"/>
              <a:ext cx="421591" cy="725714"/>
              <a:chOff x="221291" y="3151285"/>
              <a:chExt cx="421591" cy="725714"/>
            </a:xfrm>
          </p:grpSpPr>
          <p:sp>
            <p:nvSpPr>
              <p:cNvPr id="2696" name="Google Shape;2696;p77">
                <a:extLst>
                  <a:ext uri="{FF2B5EF4-FFF2-40B4-BE49-F238E27FC236}">
                    <a16:creationId xmlns:a16="http://schemas.microsoft.com/office/drawing/2014/main" id="{BAC2510D-FD6D-E0EF-D1E9-52020BCD4BED}"/>
                  </a:ext>
                </a:extLst>
              </p:cNvPr>
              <p:cNvSpPr/>
              <p:nvPr/>
            </p:nvSpPr>
            <p:spPr>
              <a:xfrm>
                <a:off x="221291" y="3744971"/>
                <a:ext cx="213737" cy="128118"/>
              </a:xfrm>
              <a:custGeom>
                <a:avLst/>
                <a:gdLst/>
                <a:ahLst/>
                <a:cxnLst/>
                <a:rect l="l" t="t" r="r" b="b"/>
                <a:pathLst>
                  <a:path w="6503" h="3898" extrusionOk="0">
                    <a:moveTo>
                      <a:pt x="2491" y="1"/>
                    </a:moveTo>
                    <a:cubicBezTo>
                      <a:pt x="2382" y="1"/>
                      <a:pt x="2287" y="6"/>
                      <a:pt x="2207" y="17"/>
                    </a:cubicBezTo>
                    <a:cubicBezTo>
                      <a:pt x="1889" y="60"/>
                      <a:pt x="1578" y="165"/>
                      <a:pt x="1272" y="332"/>
                    </a:cubicBezTo>
                    <a:cubicBezTo>
                      <a:pt x="927" y="519"/>
                      <a:pt x="625" y="816"/>
                      <a:pt x="368" y="1222"/>
                    </a:cubicBezTo>
                    <a:cubicBezTo>
                      <a:pt x="111" y="1629"/>
                      <a:pt x="5" y="2037"/>
                      <a:pt x="0" y="2550"/>
                    </a:cubicBezTo>
                    <a:lnTo>
                      <a:pt x="2855" y="3898"/>
                    </a:lnTo>
                    <a:lnTo>
                      <a:pt x="3524" y="3100"/>
                    </a:lnTo>
                    <a:lnTo>
                      <a:pt x="3561" y="3080"/>
                    </a:lnTo>
                    <a:cubicBezTo>
                      <a:pt x="4193" y="2738"/>
                      <a:pt x="5370" y="2371"/>
                      <a:pt x="6503" y="1949"/>
                    </a:cubicBezTo>
                    <a:lnTo>
                      <a:pt x="5382" y="850"/>
                    </a:lnTo>
                    <a:cubicBezTo>
                      <a:pt x="5372" y="855"/>
                      <a:pt x="5361" y="858"/>
                      <a:pt x="5351" y="863"/>
                    </a:cubicBezTo>
                    <a:lnTo>
                      <a:pt x="4022" y="198"/>
                    </a:lnTo>
                    <a:lnTo>
                      <a:pt x="4002" y="200"/>
                    </a:lnTo>
                    <a:cubicBezTo>
                      <a:pt x="3950" y="171"/>
                      <a:pt x="3895" y="151"/>
                      <a:pt x="3837" y="142"/>
                    </a:cubicBezTo>
                    <a:cubicBezTo>
                      <a:pt x="3262" y="48"/>
                      <a:pt x="2813" y="1"/>
                      <a:pt x="2491" y="1"/>
                    </a:cubicBezTo>
                    <a:close/>
                  </a:path>
                </a:pathLst>
              </a:custGeom>
              <a:solidFill>
                <a:srgbClr val="0F58BA"/>
              </a:solidFill>
              <a:ln>
                <a:noFill/>
              </a:ln>
            </p:spPr>
            <p:txBody>
              <a:bodyPr spcFirstLastPara="1" wrap="square" lIns="121900" tIns="121900" rIns="121900" bIns="121900" anchor="ctr" anchorCtr="0">
                <a:noAutofit/>
              </a:bodyPr>
              <a:lstStyle/>
              <a:p>
                <a:endParaRPr sz="2400"/>
              </a:p>
            </p:txBody>
          </p:sp>
          <p:sp>
            <p:nvSpPr>
              <p:cNvPr id="2697" name="Google Shape;2697;p77">
                <a:extLst>
                  <a:ext uri="{FF2B5EF4-FFF2-40B4-BE49-F238E27FC236}">
                    <a16:creationId xmlns:a16="http://schemas.microsoft.com/office/drawing/2014/main" id="{D092E6D3-0D96-4391-B36D-3FB84FD50DBE}"/>
                  </a:ext>
                </a:extLst>
              </p:cNvPr>
              <p:cNvSpPr/>
              <p:nvPr/>
            </p:nvSpPr>
            <p:spPr>
              <a:xfrm>
                <a:off x="223033" y="3151285"/>
                <a:ext cx="377549" cy="657744"/>
              </a:xfrm>
              <a:custGeom>
                <a:avLst/>
                <a:gdLst/>
                <a:ahLst/>
                <a:cxnLst/>
                <a:rect l="l" t="t" r="r" b="b"/>
                <a:pathLst>
                  <a:path w="11487" h="20012" extrusionOk="0">
                    <a:moveTo>
                      <a:pt x="10738" y="1"/>
                    </a:moveTo>
                    <a:lnTo>
                      <a:pt x="3000" y="4040"/>
                    </a:lnTo>
                    <a:lnTo>
                      <a:pt x="0" y="13665"/>
                    </a:lnTo>
                    <a:cubicBezTo>
                      <a:pt x="426" y="13424"/>
                      <a:pt x="748" y="13246"/>
                      <a:pt x="965" y="13128"/>
                    </a:cubicBezTo>
                    <a:cubicBezTo>
                      <a:pt x="1905" y="12618"/>
                      <a:pt x="2709" y="12467"/>
                      <a:pt x="3435" y="12467"/>
                    </a:cubicBezTo>
                    <a:cubicBezTo>
                      <a:pt x="4350" y="12467"/>
                      <a:pt x="5142" y="12706"/>
                      <a:pt x="5924" y="12770"/>
                    </a:cubicBezTo>
                    <a:cubicBezTo>
                      <a:pt x="7327" y="12884"/>
                      <a:pt x="8029" y="13642"/>
                      <a:pt x="8029" y="15045"/>
                    </a:cubicBezTo>
                    <a:cubicBezTo>
                      <a:pt x="8029" y="15718"/>
                      <a:pt x="7799" y="16416"/>
                      <a:pt x="7339" y="17139"/>
                    </a:cubicBezTo>
                    <a:cubicBezTo>
                      <a:pt x="6880" y="17861"/>
                      <a:pt x="6324" y="18400"/>
                      <a:pt x="5671" y="18754"/>
                    </a:cubicBezTo>
                    <a:cubicBezTo>
                      <a:pt x="5561" y="18813"/>
                      <a:pt x="5446" y="18866"/>
                      <a:pt x="5330" y="18913"/>
                    </a:cubicBezTo>
                    <a:lnTo>
                      <a:pt x="6450" y="20012"/>
                    </a:lnTo>
                    <a:cubicBezTo>
                      <a:pt x="7514" y="19617"/>
                      <a:pt x="8538" y="19174"/>
                      <a:pt x="9033" y="18657"/>
                    </a:cubicBezTo>
                    <a:cubicBezTo>
                      <a:pt x="10056" y="17588"/>
                      <a:pt x="10350" y="17063"/>
                      <a:pt x="10919" y="15802"/>
                    </a:cubicBezTo>
                    <a:cubicBezTo>
                      <a:pt x="11487" y="14540"/>
                      <a:pt x="10119" y="12661"/>
                      <a:pt x="10119" y="11673"/>
                    </a:cubicBezTo>
                    <a:cubicBezTo>
                      <a:pt x="10119" y="10121"/>
                      <a:pt x="9511" y="9152"/>
                      <a:pt x="8296" y="8764"/>
                    </a:cubicBezTo>
                    <a:cubicBezTo>
                      <a:pt x="7927" y="8649"/>
                      <a:pt x="7519" y="8591"/>
                      <a:pt x="7071" y="8591"/>
                    </a:cubicBezTo>
                    <a:cubicBezTo>
                      <a:pt x="5721" y="8591"/>
                      <a:pt x="4015" y="9114"/>
                      <a:pt x="1952" y="10158"/>
                    </a:cubicBezTo>
                    <a:lnTo>
                      <a:pt x="2560" y="8213"/>
                    </a:lnTo>
                    <a:lnTo>
                      <a:pt x="8934" y="4756"/>
                    </a:lnTo>
                    <a:lnTo>
                      <a:pt x="10738" y="1"/>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98" name="Google Shape;2698;p77">
                <a:extLst>
                  <a:ext uri="{FF2B5EF4-FFF2-40B4-BE49-F238E27FC236}">
                    <a16:creationId xmlns:a16="http://schemas.microsoft.com/office/drawing/2014/main" id="{932A4B0E-EEEB-B915-3151-5E5A6D1628ED}"/>
                  </a:ext>
                </a:extLst>
              </p:cNvPr>
              <p:cNvSpPr/>
              <p:nvPr/>
            </p:nvSpPr>
            <p:spPr>
              <a:xfrm>
                <a:off x="223033" y="3284070"/>
                <a:ext cx="170878" cy="355791"/>
              </a:xfrm>
              <a:custGeom>
                <a:avLst/>
                <a:gdLst/>
                <a:ahLst/>
                <a:cxnLst/>
                <a:rect l="l" t="t" r="r" b="b"/>
                <a:pathLst>
                  <a:path w="5199" h="10825" extrusionOk="0">
                    <a:moveTo>
                      <a:pt x="3000" y="0"/>
                    </a:moveTo>
                    <a:lnTo>
                      <a:pt x="0" y="9625"/>
                    </a:lnTo>
                    <a:lnTo>
                      <a:pt x="2309" y="10824"/>
                    </a:lnTo>
                    <a:lnTo>
                      <a:pt x="4221" y="7812"/>
                    </a:lnTo>
                    <a:lnTo>
                      <a:pt x="5199" y="1090"/>
                    </a:lnTo>
                    <a:lnTo>
                      <a:pt x="3000" y="0"/>
                    </a:lnTo>
                    <a:close/>
                  </a:path>
                </a:pathLst>
              </a:custGeom>
              <a:solidFill>
                <a:srgbClr val="0F58BA"/>
              </a:solidFill>
              <a:ln>
                <a:noFill/>
              </a:ln>
            </p:spPr>
            <p:txBody>
              <a:bodyPr spcFirstLastPara="1" wrap="square" lIns="121900" tIns="121900" rIns="121900" bIns="121900" anchor="ctr" anchorCtr="0">
                <a:noAutofit/>
              </a:bodyPr>
              <a:lstStyle/>
              <a:p>
                <a:endParaRPr sz="2400"/>
              </a:p>
            </p:txBody>
          </p:sp>
          <p:sp>
            <p:nvSpPr>
              <p:cNvPr id="2699" name="Google Shape;2699;p77">
                <a:extLst>
                  <a:ext uri="{FF2B5EF4-FFF2-40B4-BE49-F238E27FC236}">
                    <a16:creationId xmlns:a16="http://schemas.microsoft.com/office/drawing/2014/main" id="{BF67D607-5853-DF95-78CA-4D07BB8002B5}"/>
                  </a:ext>
                </a:extLst>
              </p:cNvPr>
              <p:cNvSpPr/>
              <p:nvPr/>
            </p:nvSpPr>
            <p:spPr>
              <a:xfrm>
                <a:off x="321603" y="3151285"/>
                <a:ext cx="321280" cy="168610"/>
              </a:xfrm>
              <a:custGeom>
                <a:avLst/>
                <a:gdLst/>
                <a:ahLst/>
                <a:cxnLst/>
                <a:rect l="l" t="t" r="r" b="b"/>
                <a:pathLst>
                  <a:path w="9775" h="5130" extrusionOk="0">
                    <a:moveTo>
                      <a:pt x="7739" y="1"/>
                    </a:moveTo>
                    <a:lnTo>
                      <a:pt x="1" y="4040"/>
                    </a:lnTo>
                    <a:lnTo>
                      <a:pt x="2200" y="5130"/>
                    </a:lnTo>
                    <a:lnTo>
                      <a:pt x="4992" y="4202"/>
                    </a:lnTo>
                    <a:lnTo>
                      <a:pt x="9774" y="1023"/>
                    </a:lnTo>
                    <a:lnTo>
                      <a:pt x="7739" y="1"/>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700" name="Google Shape;2700;p77">
                <a:extLst>
                  <a:ext uri="{FF2B5EF4-FFF2-40B4-BE49-F238E27FC236}">
                    <a16:creationId xmlns:a16="http://schemas.microsoft.com/office/drawing/2014/main" id="{CCC8D2DA-9391-B026-3F49-EFC7483E6ED2}"/>
                  </a:ext>
                </a:extLst>
              </p:cNvPr>
              <p:cNvSpPr/>
              <p:nvPr/>
            </p:nvSpPr>
            <p:spPr>
              <a:xfrm>
                <a:off x="298859" y="3184876"/>
                <a:ext cx="344024" cy="692124"/>
              </a:xfrm>
              <a:custGeom>
                <a:avLst/>
                <a:gdLst/>
                <a:ahLst/>
                <a:cxnLst/>
                <a:rect l="l" t="t" r="r" b="b"/>
                <a:pathLst>
                  <a:path w="10467" h="21058" extrusionOk="0">
                    <a:moveTo>
                      <a:pt x="10466" y="1"/>
                    </a:moveTo>
                    <a:lnTo>
                      <a:pt x="2892" y="4108"/>
                    </a:lnTo>
                    <a:lnTo>
                      <a:pt x="0" y="13844"/>
                    </a:lnTo>
                    <a:cubicBezTo>
                      <a:pt x="426" y="13603"/>
                      <a:pt x="746" y="13424"/>
                      <a:pt x="965" y="13306"/>
                    </a:cubicBezTo>
                    <a:cubicBezTo>
                      <a:pt x="2898" y="12258"/>
                      <a:pt x="4532" y="11733"/>
                      <a:pt x="5867" y="11733"/>
                    </a:cubicBezTo>
                    <a:cubicBezTo>
                      <a:pt x="6000" y="11733"/>
                      <a:pt x="6129" y="11738"/>
                      <a:pt x="6256" y="11749"/>
                    </a:cubicBezTo>
                    <a:cubicBezTo>
                      <a:pt x="7659" y="11862"/>
                      <a:pt x="8361" y="12621"/>
                      <a:pt x="8361" y="14023"/>
                    </a:cubicBezTo>
                    <a:cubicBezTo>
                      <a:pt x="8361" y="14695"/>
                      <a:pt x="8132" y="15393"/>
                      <a:pt x="7672" y="16117"/>
                    </a:cubicBezTo>
                    <a:cubicBezTo>
                      <a:pt x="7213" y="16841"/>
                      <a:pt x="6657" y="17379"/>
                      <a:pt x="6005" y="17732"/>
                    </a:cubicBezTo>
                    <a:cubicBezTo>
                      <a:pt x="5697" y="17899"/>
                      <a:pt x="5421" y="18004"/>
                      <a:pt x="5174" y="18050"/>
                    </a:cubicBezTo>
                    <a:cubicBezTo>
                      <a:pt x="5007" y="18080"/>
                      <a:pt x="4826" y="18095"/>
                      <a:pt x="4631" y="18095"/>
                    </a:cubicBezTo>
                    <a:cubicBezTo>
                      <a:pt x="4410" y="18095"/>
                      <a:pt x="4171" y="18076"/>
                      <a:pt x="3914" y="18037"/>
                    </a:cubicBezTo>
                    <a:cubicBezTo>
                      <a:pt x="3340" y="17943"/>
                      <a:pt x="2891" y="17896"/>
                      <a:pt x="2569" y="17896"/>
                    </a:cubicBezTo>
                    <a:cubicBezTo>
                      <a:pt x="2459" y="17896"/>
                      <a:pt x="2364" y="17901"/>
                      <a:pt x="2284" y="17912"/>
                    </a:cubicBezTo>
                    <a:cubicBezTo>
                      <a:pt x="1967" y="17955"/>
                      <a:pt x="1656" y="18059"/>
                      <a:pt x="1350" y="18226"/>
                    </a:cubicBezTo>
                    <a:cubicBezTo>
                      <a:pt x="1004" y="18413"/>
                      <a:pt x="702" y="18710"/>
                      <a:pt x="446" y="19116"/>
                    </a:cubicBezTo>
                    <a:cubicBezTo>
                      <a:pt x="189" y="19521"/>
                      <a:pt x="60" y="19892"/>
                      <a:pt x="60" y="20229"/>
                    </a:cubicBezTo>
                    <a:cubicBezTo>
                      <a:pt x="60" y="20673"/>
                      <a:pt x="302" y="20943"/>
                      <a:pt x="787" y="21037"/>
                    </a:cubicBezTo>
                    <a:cubicBezTo>
                      <a:pt x="879" y="21051"/>
                      <a:pt x="978" y="21058"/>
                      <a:pt x="1081" y="21058"/>
                    </a:cubicBezTo>
                    <a:cubicBezTo>
                      <a:pt x="1769" y="21058"/>
                      <a:pt x="2689" y="20745"/>
                      <a:pt x="3841" y="20121"/>
                    </a:cubicBezTo>
                    <a:cubicBezTo>
                      <a:pt x="5066" y="19456"/>
                      <a:pt x="6191" y="18590"/>
                      <a:pt x="7213" y="17521"/>
                    </a:cubicBezTo>
                    <a:cubicBezTo>
                      <a:pt x="8235" y="16454"/>
                      <a:pt x="9030" y="15289"/>
                      <a:pt x="9598" y="14026"/>
                    </a:cubicBezTo>
                    <a:cubicBezTo>
                      <a:pt x="10167" y="12764"/>
                      <a:pt x="10451" y="11639"/>
                      <a:pt x="10451" y="10651"/>
                    </a:cubicBezTo>
                    <a:cubicBezTo>
                      <a:pt x="10451" y="9099"/>
                      <a:pt x="9843" y="8130"/>
                      <a:pt x="8628" y="7742"/>
                    </a:cubicBezTo>
                    <a:cubicBezTo>
                      <a:pt x="8259" y="7627"/>
                      <a:pt x="7851" y="7569"/>
                      <a:pt x="7404" y="7569"/>
                    </a:cubicBezTo>
                    <a:cubicBezTo>
                      <a:pt x="6054" y="7569"/>
                      <a:pt x="4347" y="8092"/>
                      <a:pt x="2284" y="9136"/>
                    </a:cubicBezTo>
                    <a:lnTo>
                      <a:pt x="2892" y="7191"/>
                    </a:lnTo>
                    <a:lnTo>
                      <a:pt x="9266" y="3734"/>
                    </a:lnTo>
                    <a:lnTo>
                      <a:pt x="10466" y="1"/>
                    </a:lnTo>
                    <a:close/>
                  </a:path>
                </a:pathLst>
              </a:custGeom>
              <a:solidFill>
                <a:srgbClr val="0A3B7D"/>
              </a:solidFill>
              <a:ln>
                <a:noFill/>
              </a:ln>
            </p:spPr>
            <p:txBody>
              <a:bodyPr spcFirstLastPara="1" wrap="square" lIns="121900" tIns="121900" rIns="121900" bIns="121900" anchor="ctr" anchorCtr="0">
                <a:noAutofit/>
              </a:bodyPr>
              <a:lstStyle/>
              <a:p>
                <a:endParaRPr sz="2400"/>
              </a:p>
            </p:txBody>
          </p:sp>
        </p:grpSp>
        <p:grpSp>
          <p:nvGrpSpPr>
            <p:cNvPr id="2701" name="Google Shape;2701;p77">
              <a:extLst>
                <a:ext uri="{FF2B5EF4-FFF2-40B4-BE49-F238E27FC236}">
                  <a16:creationId xmlns:a16="http://schemas.microsoft.com/office/drawing/2014/main" id="{81A116AD-745F-DBFF-6095-DCAD204ED9C6}"/>
                </a:ext>
              </a:extLst>
            </p:cNvPr>
            <p:cNvGrpSpPr/>
            <p:nvPr/>
          </p:nvGrpSpPr>
          <p:grpSpPr>
            <a:xfrm>
              <a:off x="1421442" y="281311"/>
              <a:ext cx="1993341" cy="1571592"/>
              <a:chOff x="1421442" y="281311"/>
              <a:chExt cx="1993341" cy="1571592"/>
            </a:xfrm>
          </p:grpSpPr>
          <p:grpSp>
            <p:nvGrpSpPr>
              <p:cNvPr id="2702" name="Google Shape;2702;p77">
                <a:extLst>
                  <a:ext uri="{FF2B5EF4-FFF2-40B4-BE49-F238E27FC236}">
                    <a16:creationId xmlns:a16="http://schemas.microsoft.com/office/drawing/2014/main" id="{8E259109-74FB-55B9-2ED3-D350B4303376}"/>
                  </a:ext>
                </a:extLst>
              </p:cNvPr>
              <p:cNvGrpSpPr/>
              <p:nvPr/>
            </p:nvGrpSpPr>
            <p:grpSpPr>
              <a:xfrm>
                <a:off x="2142910" y="281311"/>
                <a:ext cx="1271874" cy="1571592"/>
                <a:chOff x="1947722" y="483923"/>
                <a:chExt cx="1271874" cy="1571592"/>
              </a:xfrm>
            </p:grpSpPr>
            <p:sp>
              <p:nvSpPr>
                <p:cNvPr id="2703" name="Google Shape;2703;p77">
                  <a:extLst>
                    <a:ext uri="{FF2B5EF4-FFF2-40B4-BE49-F238E27FC236}">
                      <a16:creationId xmlns:a16="http://schemas.microsoft.com/office/drawing/2014/main" id="{B77B0E4B-8A09-A71D-17B7-1DD17CC6C61C}"/>
                    </a:ext>
                  </a:extLst>
                </p:cNvPr>
                <p:cNvSpPr/>
                <p:nvPr/>
              </p:nvSpPr>
              <p:spPr>
                <a:xfrm>
                  <a:off x="2577431" y="563035"/>
                  <a:ext cx="8315" cy="1192104"/>
                </a:xfrm>
                <a:custGeom>
                  <a:avLst/>
                  <a:gdLst/>
                  <a:ahLst/>
                  <a:cxnLst/>
                  <a:rect l="l" t="t" r="r" b="b"/>
                  <a:pathLst>
                    <a:path w="253" h="36270" extrusionOk="0">
                      <a:moveTo>
                        <a:pt x="126" y="1"/>
                      </a:moveTo>
                      <a:cubicBezTo>
                        <a:pt x="56" y="1"/>
                        <a:pt x="0" y="57"/>
                        <a:pt x="0" y="127"/>
                      </a:cubicBezTo>
                      <a:lnTo>
                        <a:pt x="0" y="36143"/>
                      </a:lnTo>
                      <a:cubicBezTo>
                        <a:pt x="0" y="36213"/>
                        <a:pt x="56" y="36269"/>
                        <a:pt x="126" y="36269"/>
                      </a:cubicBezTo>
                      <a:cubicBezTo>
                        <a:pt x="195" y="36269"/>
                        <a:pt x="253" y="36213"/>
                        <a:pt x="253" y="36143"/>
                      </a:cubicBezTo>
                      <a:lnTo>
                        <a:pt x="253" y="127"/>
                      </a:lnTo>
                      <a:cubicBezTo>
                        <a:pt x="253" y="57"/>
                        <a:pt x="195" y="1"/>
                        <a:pt x="126"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4" name="Google Shape;2704;p77">
                  <a:extLst>
                    <a:ext uri="{FF2B5EF4-FFF2-40B4-BE49-F238E27FC236}">
                      <a16:creationId xmlns:a16="http://schemas.microsoft.com/office/drawing/2014/main" id="{1214B6A1-9256-9B4B-7FB9-8301E6C68C5C}"/>
                    </a:ext>
                  </a:extLst>
                </p:cNvPr>
                <p:cNvSpPr/>
                <p:nvPr/>
              </p:nvSpPr>
              <p:spPr>
                <a:xfrm>
                  <a:off x="2521688" y="483923"/>
                  <a:ext cx="124239" cy="113722"/>
                </a:xfrm>
                <a:custGeom>
                  <a:avLst/>
                  <a:gdLst/>
                  <a:ahLst/>
                  <a:cxnLst/>
                  <a:rect l="l" t="t" r="r" b="b"/>
                  <a:pathLst>
                    <a:path w="3780" h="3460" extrusionOk="0">
                      <a:moveTo>
                        <a:pt x="1920" y="0"/>
                      </a:moveTo>
                      <a:cubicBezTo>
                        <a:pt x="1876" y="0"/>
                        <a:pt x="1833" y="23"/>
                        <a:pt x="1809" y="66"/>
                      </a:cubicBezTo>
                      <a:lnTo>
                        <a:pt x="48" y="3272"/>
                      </a:lnTo>
                      <a:cubicBezTo>
                        <a:pt x="1" y="3357"/>
                        <a:pt x="62" y="3460"/>
                        <a:pt x="158" y="3460"/>
                      </a:cubicBezTo>
                      <a:cubicBezTo>
                        <a:pt x="204" y="3460"/>
                        <a:pt x="247" y="3434"/>
                        <a:pt x="269" y="3394"/>
                      </a:cubicBezTo>
                      <a:lnTo>
                        <a:pt x="1963" y="311"/>
                      </a:lnTo>
                      <a:lnTo>
                        <a:pt x="3560" y="1432"/>
                      </a:lnTo>
                      <a:cubicBezTo>
                        <a:pt x="3583" y="1449"/>
                        <a:pt x="3610" y="1457"/>
                        <a:pt x="3636" y="1457"/>
                      </a:cubicBezTo>
                      <a:cubicBezTo>
                        <a:pt x="3676" y="1457"/>
                        <a:pt x="3714" y="1438"/>
                        <a:pt x="3739" y="1403"/>
                      </a:cubicBezTo>
                      <a:cubicBezTo>
                        <a:pt x="3779" y="1344"/>
                        <a:pt x="3765" y="1264"/>
                        <a:pt x="3705" y="1225"/>
                      </a:cubicBezTo>
                      <a:lnTo>
                        <a:pt x="1993" y="23"/>
                      </a:lnTo>
                      <a:cubicBezTo>
                        <a:pt x="1970" y="7"/>
                        <a:pt x="1945" y="0"/>
                        <a:pt x="1920" y="0"/>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5" name="Google Shape;2705;p77">
                  <a:extLst>
                    <a:ext uri="{FF2B5EF4-FFF2-40B4-BE49-F238E27FC236}">
                      <a16:creationId xmlns:a16="http://schemas.microsoft.com/office/drawing/2014/main" id="{D444A996-444A-6288-88AB-8130650AAE90}"/>
                    </a:ext>
                  </a:extLst>
                </p:cNvPr>
                <p:cNvSpPr/>
                <p:nvPr/>
              </p:nvSpPr>
              <p:spPr>
                <a:xfrm>
                  <a:off x="1947722" y="1339070"/>
                  <a:ext cx="1194306" cy="716446"/>
                </a:xfrm>
                <a:custGeom>
                  <a:avLst/>
                  <a:gdLst/>
                  <a:ahLst/>
                  <a:cxnLst/>
                  <a:rect l="l" t="t" r="r" b="b"/>
                  <a:pathLst>
                    <a:path w="36337" h="21798" extrusionOk="0">
                      <a:moveTo>
                        <a:pt x="36191" y="1"/>
                      </a:moveTo>
                      <a:cubicBezTo>
                        <a:pt x="36169" y="1"/>
                        <a:pt x="36148" y="6"/>
                        <a:pt x="36128" y="18"/>
                      </a:cubicBezTo>
                      <a:lnTo>
                        <a:pt x="111" y="21563"/>
                      </a:lnTo>
                      <a:cubicBezTo>
                        <a:pt x="0" y="21628"/>
                        <a:pt x="47" y="21797"/>
                        <a:pt x="176" y="21797"/>
                      </a:cubicBezTo>
                      <a:cubicBezTo>
                        <a:pt x="198" y="21797"/>
                        <a:pt x="222" y="21791"/>
                        <a:pt x="241" y="21779"/>
                      </a:cubicBezTo>
                      <a:lnTo>
                        <a:pt x="36258" y="235"/>
                      </a:lnTo>
                      <a:cubicBezTo>
                        <a:pt x="36317" y="199"/>
                        <a:pt x="36336" y="121"/>
                        <a:pt x="36301" y="62"/>
                      </a:cubicBezTo>
                      <a:cubicBezTo>
                        <a:pt x="36277" y="23"/>
                        <a:pt x="36234" y="1"/>
                        <a:pt x="36191"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6" name="Google Shape;2706;p77">
                  <a:extLst>
                    <a:ext uri="{FF2B5EF4-FFF2-40B4-BE49-F238E27FC236}">
                      <a16:creationId xmlns:a16="http://schemas.microsoft.com/office/drawing/2014/main" id="{D0D7737B-E3B9-8C22-87E1-D628EC3C4002}"/>
                    </a:ext>
                  </a:extLst>
                </p:cNvPr>
                <p:cNvSpPr/>
                <p:nvPr/>
              </p:nvSpPr>
              <p:spPr>
                <a:xfrm>
                  <a:off x="3135915" y="1280533"/>
                  <a:ext cx="83681" cy="123976"/>
                </a:xfrm>
                <a:custGeom>
                  <a:avLst/>
                  <a:gdLst/>
                  <a:ahLst/>
                  <a:cxnLst/>
                  <a:rect l="l" t="t" r="r" b="b"/>
                  <a:pathLst>
                    <a:path w="2546" h="3772" extrusionOk="0">
                      <a:moveTo>
                        <a:pt x="236" y="1"/>
                      </a:moveTo>
                      <a:cubicBezTo>
                        <a:pt x="178" y="1"/>
                        <a:pt x="126" y="41"/>
                        <a:pt x="114" y="100"/>
                      </a:cubicBezTo>
                      <a:cubicBezTo>
                        <a:pt x="98" y="168"/>
                        <a:pt x="142" y="235"/>
                        <a:pt x="210" y="250"/>
                      </a:cubicBezTo>
                      <a:lnTo>
                        <a:pt x="2173" y="682"/>
                      </a:lnTo>
                      <a:lnTo>
                        <a:pt x="61" y="3571"/>
                      </a:lnTo>
                      <a:cubicBezTo>
                        <a:pt x="0" y="3654"/>
                        <a:pt x="60" y="3771"/>
                        <a:pt x="163" y="3771"/>
                      </a:cubicBezTo>
                      <a:cubicBezTo>
                        <a:pt x="203" y="3771"/>
                        <a:pt x="241" y="3752"/>
                        <a:pt x="266" y="3719"/>
                      </a:cubicBezTo>
                      <a:lnTo>
                        <a:pt x="2492" y="675"/>
                      </a:lnTo>
                      <a:cubicBezTo>
                        <a:pt x="2546" y="601"/>
                        <a:pt x="2506" y="497"/>
                        <a:pt x="2417" y="478"/>
                      </a:cubicBezTo>
                      <a:lnTo>
                        <a:pt x="265" y="4"/>
                      </a:lnTo>
                      <a:cubicBezTo>
                        <a:pt x="255" y="2"/>
                        <a:pt x="245" y="1"/>
                        <a:pt x="236"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7" name="Google Shape;2707;p77">
                  <a:extLst>
                    <a:ext uri="{FF2B5EF4-FFF2-40B4-BE49-F238E27FC236}">
                      <a16:creationId xmlns:a16="http://schemas.microsoft.com/office/drawing/2014/main" id="{30A741F4-CEA9-C48C-2B48-C0CA9F27458B}"/>
                    </a:ext>
                  </a:extLst>
                </p:cNvPr>
                <p:cNvSpPr/>
                <p:nvPr/>
              </p:nvSpPr>
              <p:spPr>
                <a:xfrm>
                  <a:off x="2214705" y="726945"/>
                  <a:ext cx="377253" cy="1089755"/>
                </a:xfrm>
                <a:custGeom>
                  <a:avLst/>
                  <a:gdLst/>
                  <a:ahLst/>
                  <a:cxnLst/>
                  <a:rect l="l" t="t" r="r" b="b"/>
                  <a:pathLst>
                    <a:path w="11478" h="33156" extrusionOk="0">
                      <a:moveTo>
                        <a:pt x="11333" y="1"/>
                      </a:moveTo>
                      <a:cubicBezTo>
                        <a:pt x="11311" y="1"/>
                        <a:pt x="11288" y="6"/>
                        <a:pt x="11268" y="18"/>
                      </a:cubicBezTo>
                      <a:cubicBezTo>
                        <a:pt x="6672" y="2767"/>
                        <a:pt x="6218" y="7313"/>
                        <a:pt x="5529" y="14193"/>
                      </a:cubicBezTo>
                      <a:cubicBezTo>
                        <a:pt x="5172" y="17766"/>
                        <a:pt x="4727" y="22213"/>
                        <a:pt x="3576" y="27371"/>
                      </a:cubicBezTo>
                      <a:cubicBezTo>
                        <a:pt x="2626" y="31628"/>
                        <a:pt x="146" y="32904"/>
                        <a:pt x="120" y="32916"/>
                      </a:cubicBezTo>
                      <a:cubicBezTo>
                        <a:pt x="0" y="32976"/>
                        <a:pt x="43" y="33156"/>
                        <a:pt x="176" y="33156"/>
                      </a:cubicBezTo>
                      <a:cubicBezTo>
                        <a:pt x="176" y="33156"/>
                        <a:pt x="176" y="33156"/>
                        <a:pt x="177" y="33156"/>
                      </a:cubicBezTo>
                      <a:cubicBezTo>
                        <a:pt x="195" y="33156"/>
                        <a:pt x="215" y="33152"/>
                        <a:pt x="232" y="33143"/>
                      </a:cubicBezTo>
                      <a:cubicBezTo>
                        <a:pt x="338" y="33090"/>
                        <a:pt x="2845" y="31809"/>
                        <a:pt x="3822" y="27426"/>
                      </a:cubicBezTo>
                      <a:cubicBezTo>
                        <a:pt x="4977" y="22252"/>
                        <a:pt x="5424" y="17798"/>
                        <a:pt x="5782" y="14218"/>
                      </a:cubicBezTo>
                      <a:cubicBezTo>
                        <a:pt x="6462" y="7415"/>
                        <a:pt x="6912" y="2919"/>
                        <a:pt x="11398" y="236"/>
                      </a:cubicBezTo>
                      <a:cubicBezTo>
                        <a:pt x="11458" y="199"/>
                        <a:pt x="11477" y="121"/>
                        <a:pt x="11441" y="61"/>
                      </a:cubicBezTo>
                      <a:cubicBezTo>
                        <a:pt x="11418" y="22"/>
                        <a:pt x="11376" y="1"/>
                        <a:pt x="11333"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8" name="Google Shape;2708;p77">
                  <a:extLst>
                    <a:ext uri="{FF2B5EF4-FFF2-40B4-BE49-F238E27FC236}">
                      <a16:creationId xmlns:a16="http://schemas.microsoft.com/office/drawing/2014/main" id="{7E63EA16-A2F8-8030-5243-4F6EC5B425D7}"/>
                    </a:ext>
                  </a:extLst>
                </p:cNvPr>
                <p:cNvSpPr/>
                <p:nvPr/>
              </p:nvSpPr>
              <p:spPr>
                <a:xfrm>
                  <a:off x="2576018" y="701999"/>
                  <a:ext cx="376300" cy="696265"/>
                </a:xfrm>
                <a:custGeom>
                  <a:avLst/>
                  <a:gdLst/>
                  <a:ahLst/>
                  <a:cxnLst/>
                  <a:rect l="l" t="t" r="r" b="b"/>
                  <a:pathLst>
                    <a:path w="11449" h="21184" extrusionOk="0">
                      <a:moveTo>
                        <a:pt x="2608" y="1"/>
                      </a:moveTo>
                      <a:cubicBezTo>
                        <a:pt x="1914" y="1"/>
                        <a:pt x="1078" y="297"/>
                        <a:pt x="79" y="895"/>
                      </a:cubicBezTo>
                      <a:cubicBezTo>
                        <a:pt x="20" y="930"/>
                        <a:pt x="0" y="1008"/>
                        <a:pt x="37" y="1068"/>
                      </a:cubicBezTo>
                      <a:cubicBezTo>
                        <a:pt x="60" y="1107"/>
                        <a:pt x="101" y="1129"/>
                        <a:pt x="144" y="1129"/>
                      </a:cubicBezTo>
                      <a:cubicBezTo>
                        <a:pt x="167" y="1129"/>
                        <a:pt x="189" y="1123"/>
                        <a:pt x="210" y="1111"/>
                      </a:cubicBezTo>
                      <a:cubicBezTo>
                        <a:pt x="1169" y="538"/>
                        <a:pt x="1961" y="253"/>
                        <a:pt x="2605" y="253"/>
                      </a:cubicBezTo>
                      <a:cubicBezTo>
                        <a:pt x="2894" y="253"/>
                        <a:pt x="3153" y="310"/>
                        <a:pt x="3385" y="425"/>
                      </a:cubicBezTo>
                      <a:cubicBezTo>
                        <a:pt x="4886" y="1167"/>
                        <a:pt x="5244" y="4316"/>
                        <a:pt x="5697" y="8304"/>
                      </a:cubicBezTo>
                      <a:cubicBezTo>
                        <a:pt x="6055" y="11457"/>
                        <a:pt x="6502" y="15382"/>
                        <a:pt x="7658" y="19180"/>
                      </a:cubicBezTo>
                      <a:cubicBezTo>
                        <a:pt x="7970" y="20207"/>
                        <a:pt x="8477" y="20847"/>
                        <a:pt x="9163" y="21083"/>
                      </a:cubicBezTo>
                      <a:cubicBezTo>
                        <a:pt x="9358" y="21150"/>
                        <a:pt x="9564" y="21183"/>
                        <a:pt x="9771" y="21183"/>
                      </a:cubicBezTo>
                      <a:cubicBezTo>
                        <a:pt x="9775" y="21183"/>
                        <a:pt x="9779" y="21183"/>
                        <a:pt x="9782" y="21183"/>
                      </a:cubicBezTo>
                      <a:cubicBezTo>
                        <a:pt x="10621" y="21183"/>
                        <a:pt x="11337" y="20687"/>
                        <a:pt x="11373" y="20661"/>
                      </a:cubicBezTo>
                      <a:cubicBezTo>
                        <a:pt x="11433" y="20622"/>
                        <a:pt x="11449" y="20541"/>
                        <a:pt x="11409" y="20483"/>
                      </a:cubicBezTo>
                      <a:cubicBezTo>
                        <a:pt x="11383" y="20448"/>
                        <a:pt x="11344" y="20429"/>
                        <a:pt x="11305" y="20429"/>
                      </a:cubicBezTo>
                      <a:cubicBezTo>
                        <a:pt x="11278" y="20429"/>
                        <a:pt x="11252" y="20437"/>
                        <a:pt x="11229" y="20454"/>
                      </a:cubicBezTo>
                      <a:cubicBezTo>
                        <a:pt x="11220" y="20461"/>
                        <a:pt x="10540" y="20930"/>
                        <a:pt x="9777" y="20930"/>
                      </a:cubicBezTo>
                      <a:cubicBezTo>
                        <a:pt x="9601" y="20930"/>
                        <a:pt x="9421" y="20905"/>
                        <a:pt x="9243" y="20844"/>
                      </a:cubicBezTo>
                      <a:cubicBezTo>
                        <a:pt x="8639" y="20635"/>
                        <a:pt x="8186" y="20051"/>
                        <a:pt x="7899" y="19105"/>
                      </a:cubicBezTo>
                      <a:cubicBezTo>
                        <a:pt x="6749" y="15330"/>
                        <a:pt x="6305" y="11418"/>
                        <a:pt x="5947" y="8275"/>
                      </a:cubicBezTo>
                      <a:cubicBezTo>
                        <a:pt x="5468" y="4052"/>
                        <a:pt x="5120" y="1001"/>
                        <a:pt x="3497" y="198"/>
                      </a:cubicBezTo>
                      <a:cubicBezTo>
                        <a:pt x="3231" y="67"/>
                        <a:pt x="2935" y="1"/>
                        <a:pt x="2608"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grpSp>
          <p:grpSp>
            <p:nvGrpSpPr>
              <p:cNvPr id="2709" name="Google Shape;2709;p77">
                <a:extLst>
                  <a:ext uri="{FF2B5EF4-FFF2-40B4-BE49-F238E27FC236}">
                    <a16:creationId xmlns:a16="http://schemas.microsoft.com/office/drawing/2014/main" id="{229028E5-3812-1A97-44A2-836CDF5B3F74}"/>
                  </a:ext>
                </a:extLst>
              </p:cNvPr>
              <p:cNvGrpSpPr/>
              <p:nvPr/>
            </p:nvGrpSpPr>
            <p:grpSpPr>
              <a:xfrm>
                <a:off x="1421442" y="950794"/>
                <a:ext cx="648542" cy="833618"/>
                <a:chOff x="1658817" y="769082"/>
                <a:chExt cx="648542" cy="833618"/>
              </a:xfrm>
            </p:grpSpPr>
            <p:sp>
              <p:nvSpPr>
                <p:cNvPr id="2710" name="Google Shape;2710;p77">
                  <a:extLst>
                    <a:ext uri="{FF2B5EF4-FFF2-40B4-BE49-F238E27FC236}">
                      <a16:creationId xmlns:a16="http://schemas.microsoft.com/office/drawing/2014/main" id="{0EA4E1A6-7F48-CEA6-1B9E-46CA078FC7A9}"/>
                    </a:ext>
                  </a:extLst>
                </p:cNvPr>
                <p:cNvSpPr/>
                <p:nvPr/>
              </p:nvSpPr>
              <p:spPr>
                <a:xfrm>
                  <a:off x="2015495" y="934800"/>
                  <a:ext cx="144453" cy="480161"/>
                </a:xfrm>
                <a:custGeom>
                  <a:avLst/>
                  <a:gdLst/>
                  <a:ahLst/>
                  <a:cxnLst/>
                  <a:rect l="l" t="t" r="r" b="b"/>
                  <a:pathLst>
                    <a:path w="4395" h="14609" extrusionOk="0">
                      <a:moveTo>
                        <a:pt x="2637" y="1"/>
                      </a:moveTo>
                      <a:cubicBezTo>
                        <a:pt x="1894" y="412"/>
                        <a:pt x="1135" y="798"/>
                        <a:pt x="357" y="1148"/>
                      </a:cubicBezTo>
                      <a:cubicBezTo>
                        <a:pt x="239" y="1201"/>
                        <a:pt x="120" y="1251"/>
                        <a:pt x="1" y="1300"/>
                      </a:cubicBezTo>
                      <a:lnTo>
                        <a:pt x="1" y="8514"/>
                      </a:lnTo>
                      <a:cubicBezTo>
                        <a:pt x="1" y="10873"/>
                        <a:pt x="215" y="12069"/>
                        <a:pt x="460" y="12390"/>
                      </a:cubicBezTo>
                      <a:lnTo>
                        <a:pt x="4342" y="14608"/>
                      </a:lnTo>
                      <a:lnTo>
                        <a:pt x="4394" y="1416"/>
                      </a:lnTo>
                      <a:lnTo>
                        <a:pt x="2637" y="2336"/>
                      </a:lnTo>
                      <a:lnTo>
                        <a:pt x="2637" y="1"/>
                      </a:lnTo>
                      <a:close/>
                    </a:path>
                  </a:pathLst>
                </a:custGeom>
                <a:solidFill>
                  <a:srgbClr val="C96F00"/>
                </a:solidFill>
                <a:ln>
                  <a:noFill/>
                </a:ln>
              </p:spPr>
              <p:txBody>
                <a:bodyPr spcFirstLastPara="1" wrap="square" lIns="121900" tIns="121900" rIns="121900" bIns="121900" anchor="ctr" anchorCtr="0">
                  <a:noAutofit/>
                </a:bodyPr>
                <a:lstStyle/>
                <a:p>
                  <a:endParaRPr sz="2400"/>
                </a:p>
              </p:txBody>
            </p:sp>
            <p:sp>
              <p:nvSpPr>
                <p:cNvPr id="2711" name="Google Shape;2711;p77">
                  <a:extLst>
                    <a:ext uri="{FF2B5EF4-FFF2-40B4-BE49-F238E27FC236}">
                      <a16:creationId xmlns:a16="http://schemas.microsoft.com/office/drawing/2014/main" id="{0D496DC5-08A2-DA76-E60C-F993969242D7}"/>
                    </a:ext>
                  </a:extLst>
                </p:cNvPr>
                <p:cNvSpPr/>
                <p:nvPr/>
              </p:nvSpPr>
              <p:spPr>
                <a:xfrm>
                  <a:off x="1658817" y="769082"/>
                  <a:ext cx="648542" cy="760685"/>
                </a:xfrm>
                <a:custGeom>
                  <a:avLst/>
                  <a:gdLst/>
                  <a:ahLst/>
                  <a:cxnLst/>
                  <a:rect l="l" t="t" r="r" b="b"/>
                  <a:pathLst>
                    <a:path w="19732" h="23144" extrusionOk="0">
                      <a:moveTo>
                        <a:pt x="15849" y="1"/>
                      </a:moveTo>
                      <a:lnTo>
                        <a:pt x="4262" y="6623"/>
                      </a:lnTo>
                      <a:cubicBezTo>
                        <a:pt x="1901" y="7973"/>
                        <a:pt x="674" y="9011"/>
                        <a:pt x="0" y="9857"/>
                      </a:cubicBezTo>
                      <a:lnTo>
                        <a:pt x="368" y="11240"/>
                      </a:lnTo>
                      <a:cubicBezTo>
                        <a:pt x="629" y="11019"/>
                        <a:pt x="926" y="10795"/>
                        <a:pt x="1249" y="10569"/>
                      </a:cubicBezTo>
                      <a:lnTo>
                        <a:pt x="3257" y="11718"/>
                      </a:lnTo>
                      <a:cubicBezTo>
                        <a:pt x="2946" y="15535"/>
                        <a:pt x="2213" y="20270"/>
                        <a:pt x="1319" y="23143"/>
                      </a:cubicBezTo>
                      <a:lnTo>
                        <a:pt x="3894" y="21671"/>
                      </a:lnTo>
                      <a:cubicBezTo>
                        <a:pt x="4718" y="19314"/>
                        <a:pt x="5434" y="14704"/>
                        <a:pt x="5777" y="10896"/>
                      </a:cubicBezTo>
                      <a:lnTo>
                        <a:pt x="19731" y="2219"/>
                      </a:lnTo>
                      <a:lnTo>
                        <a:pt x="15849" y="1"/>
                      </a:lnTo>
                      <a:close/>
                    </a:path>
                  </a:pathLst>
                </a:custGeom>
                <a:solidFill>
                  <a:srgbClr val="FFAE4C"/>
                </a:solidFill>
                <a:ln>
                  <a:noFill/>
                </a:ln>
              </p:spPr>
              <p:txBody>
                <a:bodyPr spcFirstLastPara="1" wrap="square" lIns="121900" tIns="121900" rIns="121900" bIns="121900" anchor="ctr" anchorCtr="0">
                  <a:noAutofit/>
                </a:bodyPr>
                <a:lstStyle/>
                <a:p>
                  <a:endParaRPr sz="2400"/>
                </a:p>
              </p:txBody>
            </p:sp>
            <p:sp>
              <p:nvSpPr>
                <p:cNvPr id="2712" name="Google Shape;2712;p77">
                  <a:extLst>
                    <a:ext uri="{FF2B5EF4-FFF2-40B4-BE49-F238E27FC236}">
                      <a16:creationId xmlns:a16="http://schemas.microsoft.com/office/drawing/2014/main" id="{15522463-9842-E55D-5A20-45676B6ADEC5}"/>
                    </a:ext>
                  </a:extLst>
                </p:cNvPr>
                <p:cNvSpPr/>
                <p:nvPr/>
              </p:nvSpPr>
              <p:spPr>
                <a:xfrm>
                  <a:off x="1702137" y="1127666"/>
                  <a:ext cx="227016" cy="475034"/>
                </a:xfrm>
                <a:custGeom>
                  <a:avLst/>
                  <a:gdLst/>
                  <a:ahLst/>
                  <a:cxnLst/>
                  <a:rect l="l" t="t" r="r" b="b"/>
                  <a:pathLst>
                    <a:path w="6907" h="14453" extrusionOk="0">
                      <a:moveTo>
                        <a:pt x="6906" y="0"/>
                      </a:moveTo>
                      <a:lnTo>
                        <a:pt x="4459" y="856"/>
                      </a:lnTo>
                      <a:lnTo>
                        <a:pt x="4371" y="892"/>
                      </a:lnTo>
                      <a:cubicBezTo>
                        <a:pt x="4382" y="796"/>
                        <a:pt x="4390" y="702"/>
                        <a:pt x="4399" y="607"/>
                      </a:cubicBezTo>
                      <a:lnTo>
                        <a:pt x="4399" y="607"/>
                      </a:lnTo>
                      <a:cubicBezTo>
                        <a:pt x="3707" y="1233"/>
                        <a:pt x="3009" y="1698"/>
                        <a:pt x="2070" y="1698"/>
                      </a:cubicBezTo>
                      <a:cubicBezTo>
                        <a:pt x="2002" y="1698"/>
                        <a:pt x="1932" y="1695"/>
                        <a:pt x="1861" y="1690"/>
                      </a:cubicBezTo>
                      <a:cubicBezTo>
                        <a:pt x="1516" y="5333"/>
                        <a:pt x="828" y="9578"/>
                        <a:pt x="1" y="12234"/>
                      </a:cubicBezTo>
                      <a:lnTo>
                        <a:pt x="3883" y="14453"/>
                      </a:lnTo>
                      <a:lnTo>
                        <a:pt x="6197" y="8588"/>
                      </a:lnTo>
                      <a:lnTo>
                        <a:pt x="6906" y="0"/>
                      </a:lnTo>
                      <a:close/>
                    </a:path>
                  </a:pathLst>
                </a:custGeom>
                <a:solidFill>
                  <a:srgbClr val="C96F00"/>
                </a:solidFill>
                <a:ln>
                  <a:noFill/>
                </a:ln>
              </p:spPr>
              <p:txBody>
                <a:bodyPr spcFirstLastPara="1" wrap="square" lIns="121900" tIns="121900" rIns="121900" bIns="121900" anchor="ctr" anchorCtr="0">
                  <a:noAutofit/>
                </a:bodyPr>
                <a:lstStyle/>
                <a:p>
                  <a:endParaRPr sz="2400"/>
                </a:p>
              </p:txBody>
            </p:sp>
            <p:sp>
              <p:nvSpPr>
                <p:cNvPr id="2713" name="Google Shape;2713;p77">
                  <a:extLst>
                    <a:ext uri="{FF2B5EF4-FFF2-40B4-BE49-F238E27FC236}">
                      <a16:creationId xmlns:a16="http://schemas.microsoft.com/office/drawing/2014/main" id="{23442D43-500F-92BE-ED1B-B250676CD88F}"/>
                    </a:ext>
                  </a:extLst>
                </p:cNvPr>
                <p:cNvSpPr/>
                <p:nvPr/>
              </p:nvSpPr>
              <p:spPr>
                <a:xfrm>
                  <a:off x="1786409" y="842015"/>
                  <a:ext cx="520950" cy="760653"/>
                </a:xfrm>
                <a:custGeom>
                  <a:avLst/>
                  <a:gdLst/>
                  <a:ahLst/>
                  <a:cxnLst/>
                  <a:rect l="l" t="t" r="r" b="b"/>
                  <a:pathLst>
                    <a:path w="15850" h="23143" extrusionOk="0">
                      <a:moveTo>
                        <a:pt x="15849" y="0"/>
                      </a:moveTo>
                      <a:lnTo>
                        <a:pt x="4261" y="6624"/>
                      </a:lnTo>
                      <a:cubicBezTo>
                        <a:pt x="1900" y="7973"/>
                        <a:pt x="675" y="9012"/>
                        <a:pt x="0" y="9857"/>
                      </a:cubicBezTo>
                      <a:lnTo>
                        <a:pt x="367" y="11241"/>
                      </a:lnTo>
                      <a:cubicBezTo>
                        <a:pt x="1134" y="10587"/>
                        <a:pt x="2207" y="9913"/>
                        <a:pt x="3402" y="9229"/>
                      </a:cubicBezTo>
                      <a:lnTo>
                        <a:pt x="3402" y="9229"/>
                      </a:lnTo>
                      <a:cubicBezTo>
                        <a:pt x="3280" y="13223"/>
                        <a:pt x="2422" y="19600"/>
                        <a:pt x="1318" y="23142"/>
                      </a:cubicBezTo>
                      <a:lnTo>
                        <a:pt x="3893" y="21671"/>
                      </a:lnTo>
                      <a:cubicBezTo>
                        <a:pt x="4966" y="18605"/>
                        <a:pt x="5855" y="11721"/>
                        <a:pt x="5979" y="7757"/>
                      </a:cubicBezTo>
                      <a:lnTo>
                        <a:pt x="10853" y="4971"/>
                      </a:lnTo>
                      <a:lnTo>
                        <a:pt x="10853" y="13555"/>
                      </a:lnTo>
                      <a:cubicBezTo>
                        <a:pt x="10853" y="15916"/>
                        <a:pt x="11066" y="17111"/>
                        <a:pt x="11312" y="17431"/>
                      </a:cubicBezTo>
                      <a:lnTo>
                        <a:pt x="13917" y="15940"/>
                      </a:lnTo>
                      <a:cubicBezTo>
                        <a:pt x="13703" y="15297"/>
                        <a:pt x="13489" y="14195"/>
                        <a:pt x="13489" y="11772"/>
                      </a:cubicBezTo>
                      <a:lnTo>
                        <a:pt x="13489" y="3464"/>
                      </a:lnTo>
                      <a:lnTo>
                        <a:pt x="15542" y="2290"/>
                      </a:lnTo>
                      <a:lnTo>
                        <a:pt x="15849"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714" name="Google Shape;2714;p77">
                  <a:extLst>
                    <a:ext uri="{FF2B5EF4-FFF2-40B4-BE49-F238E27FC236}">
                      <a16:creationId xmlns:a16="http://schemas.microsoft.com/office/drawing/2014/main" id="{24CEE15D-B8BC-9649-507F-2D21D77A6FCD}"/>
                    </a:ext>
                  </a:extLst>
                </p:cNvPr>
                <p:cNvSpPr/>
                <p:nvPr/>
              </p:nvSpPr>
              <p:spPr>
                <a:xfrm>
                  <a:off x="1658817" y="1093057"/>
                  <a:ext cx="139720" cy="118422"/>
                </a:xfrm>
                <a:custGeom>
                  <a:avLst/>
                  <a:gdLst/>
                  <a:ahLst/>
                  <a:cxnLst/>
                  <a:rect l="l" t="t" r="r" b="b"/>
                  <a:pathLst>
                    <a:path w="4251" h="3603" extrusionOk="0">
                      <a:moveTo>
                        <a:pt x="0" y="0"/>
                      </a:moveTo>
                      <a:lnTo>
                        <a:pt x="368" y="1384"/>
                      </a:lnTo>
                      <a:lnTo>
                        <a:pt x="4251" y="3603"/>
                      </a:lnTo>
                      <a:lnTo>
                        <a:pt x="3882" y="2219"/>
                      </a:lnTo>
                      <a:lnTo>
                        <a:pt x="0" y="0"/>
                      </a:lnTo>
                      <a:close/>
                    </a:path>
                  </a:pathLst>
                </a:custGeom>
                <a:solidFill>
                  <a:srgbClr val="E37D00"/>
                </a:solidFill>
                <a:ln>
                  <a:noFill/>
                </a:ln>
              </p:spPr>
              <p:txBody>
                <a:bodyPr spcFirstLastPara="1" wrap="square" lIns="121900" tIns="121900" rIns="121900" bIns="121900" anchor="ctr" anchorCtr="0">
                  <a:noAutofit/>
                </a:bodyPr>
                <a:lstStyle/>
                <a:p>
                  <a:endParaRPr sz="2400"/>
                </a:p>
              </p:txBody>
            </p:sp>
          </p:grpSp>
        </p:grpSp>
        <p:grpSp>
          <p:nvGrpSpPr>
            <p:cNvPr id="2715" name="Google Shape;2715;p77">
              <a:extLst>
                <a:ext uri="{FF2B5EF4-FFF2-40B4-BE49-F238E27FC236}">
                  <a16:creationId xmlns:a16="http://schemas.microsoft.com/office/drawing/2014/main" id="{D89F55DD-5C83-AF01-1122-75143403D4B8}"/>
                </a:ext>
              </a:extLst>
            </p:cNvPr>
            <p:cNvGrpSpPr/>
            <p:nvPr/>
          </p:nvGrpSpPr>
          <p:grpSpPr>
            <a:xfrm>
              <a:off x="1037203" y="248301"/>
              <a:ext cx="649856" cy="593094"/>
              <a:chOff x="970440" y="759451"/>
              <a:chExt cx="649856" cy="593094"/>
            </a:xfrm>
          </p:grpSpPr>
          <p:sp>
            <p:nvSpPr>
              <p:cNvPr id="2716" name="Google Shape;2716;p77">
                <a:extLst>
                  <a:ext uri="{FF2B5EF4-FFF2-40B4-BE49-F238E27FC236}">
                    <a16:creationId xmlns:a16="http://schemas.microsoft.com/office/drawing/2014/main" id="{83D94D8D-7DB5-69FE-58FF-9DEB6E947D3D}"/>
                  </a:ext>
                </a:extLst>
              </p:cNvPr>
              <p:cNvSpPr/>
              <p:nvPr/>
            </p:nvSpPr>
            <p:spPr>
              <a:xfrm>
                <a:off x="970440" y="1085037"/>
                <a:ext cx="189152" cy="267509"/>
              </a:xfrm>
              <a:custGeom>
                <a:avLst/>
                <a:gdLst/>
                <a:ahLst/>
                <a:cxnLst/>
                <a:rect l="l" t="t" r="r" b="b"/>
                <a:pathLst>
                  <a:path w="5755" h="8139" extrusionOk="0">
                    <a:moveTo>
                      <a:pt x="3289" y="3276"/>
                    </a:moveTo>
                    <a:lnTo>
                      <a:pt x="3207" y="5493"/>
                    </a:lnTo>
                    <a:cubicBezTo>
                      <a:pt x="3113" y="5682"/>
                      <a:pt x="3001" y="5861"/>
                      <a:pt x="2874" y="6027"/>
                    </a:cubicBezTo>
                    <a:cubicBezTo>
                      <a:pt x="2747" y="6191"/>
                      <a:pt x="2587" y="6325"/>
                      <a:pt x="2404" y="6422"/>
                    </a:cubicBezTo>
                    <a:cubicBezTo>
                      <a:pt x="2311" y="6472"/>
                      <a:pt x="2225" y="6497"/>
                      <a:pt x="2149" y="6497"/>
                    </a:cubicBezTo>
                    <a:cubicBezTo>
                      <a:pt x="2079" y="6497"/>
                      <a:pt x="2016" y="6476"/>
                      <a:pt x="1960" y="6435"/>
                    </a:cubicBezTo>
                    <a:cubicBezTo>
                      <a:pt x="1841" y="6347"/>
                      <a:pt x="1787" y="6135"/>
                      <a:pt x="1797" y="5797"/>
                    </a:cubicBezTo>
                    <a:cubicBezTo>
                      <a:pt x="1802" y="5549"/>
                      <a:pt x="1845" y="5306"/>
                      <a:pt x="1925" y="5072"/>
                    </a:cubicBezTo>
                    <a:cubicBezTo>
                      <a:pt x="1999" y="4850"/>
                      <a:pt x="2104" y="4641"/>
                      <a:pt x="2236" y="4448"/>
                    </a:cubicBezTo>
                    <a:cubicBezTo>
                      <a:pt x="2379" y="4242"/>
                      <a:pt x="2537" y="4047"/>
                      <a:pt x="2708" y="3865"/>
                    </a:cubicBezTo>
                    <a:cubicBezTo>
                      <a:pt x="2901" y="3658"/>
                      <a:pt x="3094" y="3462"/>
                      <a:pt x="3289" y="3276"/>
                    </a:cubicBezTo>
                    <a:close/>
                    <a:moveTo>
                      <a:pt x="4176" y="1"/>
                    </a:moveTo>
                    <a:cubicBezTo>
                      <a:pt x="4007" y="1"/>
                      <a:pt x="3823" y="36"/>
                      <a:pt x="3624" y="108"/>
                    </a:cubicBezTo>
                    <a:cubicBezTo>
                      <a:pt x="3349" y="205"/>
                      <a:pt x="3046" y="343"/>
                      <a:pt x="2712" y="520"/>
                    </a:cubicBezTo>
                    <a:cubicBezTo>
                      <a:pt x="2473" y="648"/>
                      <a:pt x="2212" y="822"/>
                      <a:pt x="1929" y="1044"/>
                    </a:cubicBezTo>
                    <a:cubicBezTo>
                      <a:pt x="1658" y="1253"/>
                      <a:pt x="1407" y="1486"/>
                      <a:pt x="1176" y="1741"/>
                    </a:cubicBezTo>
                    <a:cubicBezTo>
                      <a:pt x="959" y="1977"/>
                      <a:pt x="767" y="2237"/>
                      <a:pt x="606" y="2516"/>
                    </a:cubicBezTo>
                    <a:cubicBezTo>
                      <a:pt x="448" y="2789"/>
                      <a:pt x="366" y="3048"/>
                      <a:pt x="360" y="3291"/>
                    </a:cubicBezTo>
                    <a:cubicBezTo>
                      <a:pt x="351" y="3571"/>
                      <a:pt x="417" y="3761"/>
                      <a:pt x="560" y="3857"/>
                    </a:cubicBezTo>
                    <a:cubicBezTo>
                      <a:pt x="615" y="3894"/>
                      <a:pt x="681" y="3913"/>
                      <a:pt x="757" y="3913"/>
                    </a:cubicBezTo>
                    <a:cubicBezTo>
                      <a:pt x="879" y="3913"/>
                      <a:pt x="1029" y="3865"/>
                      <a:pt x="1206" y="3771"/>
                    </a:cubicBezTo>
                    <a:cubicBezTo>
                      <a:pt x="1409" y="3663"/>
                      <a:pt x="1560" y="3559"/>
                      <a:pt x="1659" y="3460"/>
                    </a:cubicBezTo>
                    <a:cubicBezTo>
                      <a:pt x="1761" y="3356"/>
                      <a:pt x="1852" y="3241"/>
                      <a:pt x="1930" y="3117"/>
                    </a:cubicBezTo>
                    <a:cubicBezTo>
                      <a:pt x="1992" y="3013"/>
                      <a:pt x="2041" y="2900"/>
                      <a:pt x="2072" y="2783"/>
                    </a:cubicBezTo>
                    <a:cubicBezTo>
                      <a:pt x="2104" y="2655"/>
                      <a:pt x="2123" y="2555"/>
                      <a:pt x="2125" y="2482"/>
                    </a:cubicBezTo>
                    <a:cubicBezTo>
                      <a:pt x="2130" y="2322"/>
                      <a:pt x="2111" y="2162"/>
                      <a:pt x="2067" y="2007"/>
                    </a:cubicBezTo>
                    <a:cubicBezTo>
                      <a:pt x="2024" y="1856"/>
                      <a:pt x="1999" y="1739"/>
                      <a:pt x="1991" y="1658"/>
                    </a:cubicBezTo>
                    <a:cubicBezTo>
                      <a:pt x="2067" y="1554"/>
                      <a:pt x="2150" y="1455"/>
                      <a:pt x="2240" y="1363"/>
                    </a:cubicBezTo>
                    <a:cubicBezTo>
                      <a:pt x="2350" y="1248"/>
                      <a:pt x="2478" y="1153"/>
                      <a:pt x="2619" y="1080"/>
                    </a:cubicBezTo>
                    <a:cubicBezTo>
                      <a:pt x="2734" y="1018"/>
                      <a:pt x="2833" y="987"/>
                      <a:pt x="2916" y="987"/>
                    </a:cubicBezTo>
                    <a:cubicBezTo>
                      <a:pt x="2954" y="987"/>
                      <a:pt x="2989" y="994"/>
                      <a:pt x="3021" y="1007"/>
                    </a:cubicBezTo>
                    <a:cubicBezTo>
                      <a:pt x="3121" y="1047"/>
                      <a:pt x="3193" y="1123"/>
                      <a:pt x="3237" y="1236"/>
                    </a:cubicBezTo>
                    <a:cubicBezTo>
                      <a:pt x="3279" y="1334"/>
                      <a:pt x="3303" y="1468"/>
                      <a:pt x="3311" y="1639"/>
                    </a:cubicBezTo>
                    <a:cubicBezTo>
                      <a:pt x="3320" y="1808"/>
                      <a:pt x="3324" y="1948"/>
                      <a:pt x="3320" y="2055"/>
                    </a:cubicBezTo>
                    <a:lnTo>
                      <a:pt x="3303" y="2679"/>
                    </a:lnTo>
                    <a:cubicBezTo>
                      <a:pt x="3100" y="2907"/>
                      <a:pt x="2781" y="3213"/>
                      <a:pt x="2345" y="3597"/>
                    </a:cubicBezTo>
                    <a:cubicBezTo>
                      <a:pt x="1909" y="3981"/>
                      <a:pt x="1535" y="4327"/>
                      <a:pt x="1223" y="4634"/>
                    </a:cubicBezTo>
                    <a:cubicBezTo>
                      <a:pt x="1059" y="4798"/>
                      <a:pt x="909" y="4962"/>
                      <a:pt x="771" y="5125"/>
                    </a:cubicBezTo>
                    <a:cubicBezTo>
                      <a:pt x="631" y="5290"/>
                      <a:pt x="508" y="5470"/>
                      <a:pt x="404" y="5660"/>
                    </a:cubicBezTo>
                    <a:cubicBezTo>
                      <a:pt x="287" y="5870"/>
                      <a:pt x="194" y="6092"/>
                      <a:pt x="127" y="6324"/>
                    </a:cubicBezTo>
                    <a:cubicBezTo>
                      <a:pt x="56" y="6574"/>
                      <a:pt x="19" y="6832"/>
                      <a:pt x="15" y="7092"/>
                    </a:cubicBezTo>
                    <a:cubicBezTo>
                      <a:pt x="1" y="7582"/>
                      <a:pt x="131" y="7901"/>
                      <a:pt x="404" y="8048"/>
                    </a:cubicBezTo>
                    <a:cubicBezTo>
                      <a:pt x="515" y="8108"/>
                      <a:pt x="638" y="8138"/>
                      <a:pt x="770" y="8138"/>
                    </a:cubicBezTo>
                    <a:cubicBezTo>
                      <a:pt x="961" y="8138"/>
                      <a:pt x="1175" y="8075"/>
                      <a:pt x="1409" y="7950"/>
                    </a:cubicBezTo>
                    <a:cubicBezTo>
                      <a:pt x="1677" y="7807"/>
                      <a:pt x="1886" y="7673"/>
                      <a:pt x="2037" y="7545"/>
                    </a:cubicBezTo>
                    <a:cubicBezTo>
                      <a:pt x="2205" y="7402"/>
                      <a:pt x="2362" y="7247"/>
                      <a:pt x="2508" y="7083"/>
                    </a:cubicBezTo>
                    <a:cubicBezTo>
                      <a:pt x="2637" y="6941"/>
                      <a:pt x="2755" y="6790"/>
                      <a:pt x="2863" y="6631"/>
                    </a:cubicBezTo>
                    <a:cubicBezTo>
                      <a:pt x="2974" y="6470"/>
                      <a:pt x="3090" y="6285"/>
                      <a:pt x="3211" y="6075"/>
                    </a:cubicBezTo>
                    <a:lnTo>
                      <a:pt x="3241" y="6060"/>
                    </a:lnTo>
                    <a:cubicBezTo>
                      <a:pt x="3305" y="6315"/>
                      <a:pt x="3434" y="6470"/>
                      <a:pt x="3628" y="6522"/>
                    </a:cubicBezTo>
                    <a:cubicBezTo>
                      <a:pt x="3664" y="6532"/>
                      <a:pt x="3705" y="6537"/>
                      <a:pt x="3750" y="6537"/>
                    </a:cubicBezTo>
                    <a:cubicBezTo>
                      <a:pt x="3941" y="6537"/>
                      <a:pt x="4207" y="6447"/>
                      <a:pt x="4548" y="6264"/>
                    </a:cubicBezTo>
                    <a:cubicBezTo>
                      <a:pt x="4782" y="6139"/>
                      <a:pt x="5001" y="5988"/>
                      <a:pt x="5202" y="5814"/>
                    </a:cubicBezTo>
                    <a:cubicBezTo>
                      <a:pt x="5390" y="5654"/>
                      <a:pt x="5570" y="5483"/>
                      <a:pt x="5742" y="5303"/>
                    </a:cubicBezTo>
                    <a:lnTo>
                      <a:pt x="5755" y="4829"/>
                    </a:lnTo>
                    <a:lnTo>
                      <a:pt x="5755" y="4829"/>
                    </a:lnTo>
                    <a:cubicBezTo>
                      <a:pt x="5652" y="4884"/>
                      <a:pt x="5537" y="4943"/>
                      <a:pt x="5414" y="5003"/>
                    </a:cubicBezTo>
                    <a:cubicBezTo>
                      <a:pt x="5297" y="5059"/>
                      <a:pt x="5209" y="5086"/>
                      <a:pt x="5151" y="5086"/>
                    </a:cubicBezTo>
                    <a:cubicBezTo>
                      <a:pt x="5148" y="5086"/>
                      <a:pt x="5144" y="5086"/>
                      <a:pt x="5140" y="5086"/>
                    </a:cubicBezTo>
                    <a:cubicBezTo>
                      <a:pt x="5045" y="5082"/>
                      <a:pt x="4978" y="5034"/>
                      <a:pt x="4935" y="4947"/>
                    </a:cubicBezTo>
                    <a:cubicBezTo>
                      <a:pt x="4890" y="4859"/>
                      <a:pt x="4872" y="4718"/>
                      <a:pt x="4879" y="4522"/>
                    </a:cubicBezTo>
                    <a:cubicBezTo>
                      <a:pt x="4884" y="4310"/>
                      <a:pt x="4903" y="3865"/>
                      <a:pt x="4937" y="3185"/>
                    </a:cubicBezTo>
                    <a:cubicBezTo>
                      <a:pt x="4971" y="2507"/>
                      <a:pt x="4996" y="1922"/>
                      <a:pt x="5009" y="1433"/>
                    </a:cubicBezTo>
                    <a:cubicBezTo>
                      <a:pt x="5023" y="971"/>
                      <a:pt x="4971" y="628"/>
                      <a:pt x="4854" y="407"/>
                    </a:cubicBezTo>
                    <a:cubicBezTo>
                      <a:pt x="4735" y="184"/>
                      <a:pt x="4573" y="54"/>
                      <a:pt x="4366" y="16"/>
                    </a:cubicBezTo>
                    <a:cubicBezTo>
                      <a:pt x="4305" y="6"/>
                      <a:pt x="4241" y="1"/>
                      <a:pt x="4176" y="1"/>
                    </a:cubicBez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717" name="Google Shape;2717;p77">
                <a:extLst>
                  <a:ext uri="{FF2B5EF4-FFF2-40B4-BE49-F238E27FC236}">
                    <a16:creationId xmlns:a16="http://schemas.microsoft.com/office/drawing/2014/main" id="{0F978168-80BE-5D93-8CE9-C7ADAE14BF3A}"/>
                  </a:ext>
                </a:extLst>
              </p:cNvPr>
              <p:cNvSpPr/>
              <p:nvPr/>
            </p:nvSpPr>
            <p:spPr>
              <a:xfrm>
                <a:off x="1192822" y="949064"/>
                <a:ext cx="188364" cy="251732"/>
              </a:xfrm>
              <a:custGeom>
                <a:avLst/>
                <a:gdLst/>
                <a:ahLst/>
                <a:cxnLst/>
                <a:rect l="l" t="t" r="r" b="b"/>
                <a:pathLst>
                  <a:path w="5731" h="7659" extrusionOk="0">
                    <a:moveTo>
                      <a:pt x="3387" y="0"/>
                    </a:moveTo>
                    <a:lnTo>
                      <a:pt x="2544" y="450"/>
                    </a:lnTo>
                    <a:lnTo>
                      <a:pt x="2458" y="3522"/>
                    </a:lnTo>
                    <a:lnTo>
                      <a:pt x="29" y="4816"/>
                    </a:lnTo>
                    <a:lnTo>
                      <a:pt x="0" y="5881"/>
                    </a:lnTo>
                    <a:lnTo>
                      <a:pt x="2428" y="4586"/>
                    </a:lnTo>
                    <a:lnTo>
                      <a:pt x="2344" y="7658"/>
                    </a:lnTo>
                    <a:lnTo>
                      <a:pt x="3186" y="7209"/>
                    </a:lnTo>
                    <a:lnTo>
                      <a:pt x="3271" y="4136"/>
                    </a:lnTo>
                    <a:lnTo>
                      <a:pt x="5700" y="2842"/>
                    </a:lnTo>
                    <a:lnTo>
                      <a:pt x="5730" y="1779"/>
                    </a:lnTo>
                    <a:lnTo>
                      <a:pt x="3301" y="3073"/>
                    </a:lnTo>
                    <a:lnTo>
                      <a:pt x="3387" y="0"/>
                    </a:ln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718" name="Google Shape;2718;p77">
                <a:extLst>
                  <a:ext uri="{FF2B5EF4-FFF2-40B4-BE49-F238E27FC236}">
                    <a16:creationId xmlns:a16="http://schemas.microsoft.com/office/drawing/2014/main" id="{A81975C2-8DEF-98EC-97F0-91F419B475B3}"/>
                  </a:ext>
                </a:extLst>
              </p:cNvPr>
              <p:cNvSpPr/>
              <p:nvPr/>
            </p:nvSpPr>
            <p:spPr>
              <a:xfrm>
                <a:off x="1410503" y="759451"/>
                <a:ext cx="209793" cy="365815"/>
              </a:xfrm>
              <a:custGeom>
                <a:avLst/>
                <a:gdLst/>
                <a:ahLst/>
                <a:cxnLst/>
                <a:rect l="l" t="t" r="r" b="b"/>
                <a:pathLst>
                  <a:path w="6383" h="11130" extrusionOk="0">
                    <a:moveTo>
                      <a:pt x="3789" y="3792"/>
                    </a:moveTo>
                    <a:cubicBezTo>
                      <a:pt x="3848" y="3792"/>
                      <a:pt x="3902" y="3802"/>
                      <a:pt x="3951" y="3823"/>
                    </a:cubicBezTo>
                    <a:cubicBezTo>
                      <a:pt x="4099" y="3883"/>
                      <a:pt x="4214" y="4005"/>
                      <a:pt x="4300" y="4190"/>
                    </a:cubicBezTo>
                    <a:cubicBezTo>
                      <a:pt x="4386" y="4375"/>
                      <a:pt x="4444" y="4609"/>
                      <a:pt x="4475" y="4893"/>
                    </a:cubicBezTo>
                    <a:cubicBezTo>
                      <a:pt x="4506" y="5199"/>
                      <a:pt x="4516" y="5506"/>
                      <a:pt x="4507" y="5814"/>
                    </a:cubicBezTo>
                    <a:cubicBezTo>
                      <a:pt x="4484" y="6698"/>
                      <a:pt x="4364" y="7433"/>
                      <a:pt x="4149" y="8024"/>
                    </a:cubicBezTo>
                    <a:cubicBezTo>
                      <a:pt x="3933" y="8614"/>
                      <a:pt x="3652" y="9002"/>
                      <a:pt x="3303" y="9187"/>
                    </a:cubicBezTo>
                    <a:cubicBezTo>
                      <a:pt x="3152" y="9268"/>
                      <a:pt x="3032" y="9308"/>
                      <a:pt x="2943" y="9308"/>
                    </a:cubicBezTo>
                    <a:cubicBezTo>
                      <a:pt x="2934" y="9308"/>
                      <a:pt x="2925" y="9307"/>
                      <a:pt x="2916" y="9307"/>
                    </a:cubicBezTo>
                    <a:cubicBezTo>
                      <a:pt x="2827" y="9297"/>
                      <a:pt x="2742" y="9258"/>
                      <a:pt x="2663" y="9189"/>
                    </a:cubicBezTo>
                    <a:cubicBezTo>
                      <a:pt x="2607" y="9143"/>
                      <a:pt x="2552" y="9063"/>
                      <a:pt x="2500" y="8952"/>
                    </a:cubicBezTo>
                    <a:cubicBezTo>
                      <a:pt x="2456" y="8864"/>
                      <a:pt x="2419" y="8770"/>
                      <a:pt x="2394" y="8674"/>
                    </a:cubicBezTo>
                    <a:lnTo>
                      <a:pt x="2500" y="4894"/>
                    </a:lnTo>
                    <a:cubicBezTo>
                      <a:pt x="2601" y="4686"/>
                      <a:pt x="2729" y="4491"/>
                      <a:pt x="2879" y="4314"/>
                    </a:cubicBezTo>
                    <a:cubicBezTo>
                      <a:pt x="3026" y="4148"/>
                      <a:pt x="3203" y="4010"/>
                      <a:pt x="3399" y="3909"/>
                    </a:cubicBezTo>
                    <a:cubicBezTo>
                      <a:pt x="3546" y="3831"/>
                      <a:pt x="3676" y="3792"/>
                      <a:pt x="3789" y="3792"/>
                    </a:cubicBezTo>
                    <a:close/>
                    <a:moveTo>
                      <a:pt x="2560" y="1"/>
                    </a:moveTo>
                    <a:lnTo>
                      <a:pt x="13" y="1524"/>
                    </a:lnTo>
                    <a:lnTo>
                      <a:pt x="0" y="1998"/>
                    </a:lnTo>
                    <a:cubicBezTo>
                      <a:pt x="111" y="1948"/>
                      <a:pt x="225" y="1911"/>
                      <a:pt x="344" y="1885"/>
                    </a:cubicBezTo>
                    <a:cubicBezTo>
                      <a:pt x="421" y="1867"/>
                      <a:pt x="487" y="1859"/>
                      <a:pt x="540" y="1859"/>
                    </a:cubicBezTo>
                    <a:cubicBezTo>
                      <a:pt x="573" y="1859"/>
                      <a:pt x="602" y="1862"/>
                      <a:pt x="626" y="1868"/>
                    </a:cubicBezTo>
                    <a:cubicBezTo>
                      <a:pt x="712" y="1894"/>
                      <a:pt x="781" y="1964"/>
                      <a:pt x="829" y="2076"/>
                    </a:cubicBezTo>
                    <a:cubicBezTo>
                      <a:pt x="879" y="2188"/>
                      <a:pt x="901" y="2327"/>
                      <a:pt x="897" y="2491"/>
                    </a:cubicBezTo>
                    <a:lnTo>
                      <a:pt x="727" y="8570"/>
                    </a:lnTo>
                    <a:cubicBezTo>
                      <a:pt x="710" y="9199"/>
                      <a:pt x="690" y="9700"/>
                      <a:pt x="668" y="10076"/>
                    </a:cubicBezTo>
                    <a:cubicBezTo>
                      <a:pt x="646" y="10452"/>
                      <a:pt x="621" y="10804"/>
                      <a:pt x="595" y="11129"/>
                    </a:cubicBezTo>
                    <a:lnTo>
                      <a:pt x="895" y="11118"/>
                    </a:lnTo>
                    <a:lnTo>
                      <a:pt x="1652" y="9881"/>
                    </a:lnTo>
                    <a:cubicBezTo>
                      <a:pt x="1706" y="9904"/>
                      <a:pt x="1777" y="9930"/>
                      <a:pt x="1870" y="9960"/>
                    </a:cubicBezTo>
                    <a:cubicBezTo>
                      <a:pt x="1958" y="9989"/>
                      <a:pt x="2076" y="10003"/>
                      <a:pt x="2222" y="10003"/>
                    </a:cubicBezTo>
                    <a:cubicBezTo>
                      <a:pt x="2228" y="10003"/>
                      <a:pt x="2234" y="10003"/>
                      <a:pt x="2241" y="10003"/>
                    </a:cubicBezTo>
                    <a:cubicBezTo>
                      <a:pt x="2389" y="10001"/>
                      <a:pt x="2571" y="9968"/>
                      <a:pt x="2788" y="9907"/>
                    </a:cubicBezTo>
                    <a:cubicBezTo>
                      <a:pt x="3004" y="9844"/>
                      <a:pt x="3261" y="9734"/>
                      <a:pt x="3562" y="9573"/>
                    </a:cubicBezTo>
                    <a:cubicBezTo>
                      <a:pt x="4343" y="9157"/>
                      <a:pt x="4997" y="8493"/>
                      <a:pt x="5523" y="7582"/>
                    </a:cubicBezTo>
                    <a:cubicBezTo>
                      <a:pt x="6049" y="6670"/>
                      <a:pt x="6325" y="5726"/>
                      <a:pt x="6352" y="4753"/>
                    </a:cubicBezTo>
                    <a:cubicBezTo>
                      <a:pt x="6382" y="3697"/>
                      <a:pt x="6198" y="2970"/>
                      <a:pt x="5803" y="2571"/>
                    </a:cubicBezTo>
                    <a:cubicBezTo>
                      <a:pt x="5600" y="2367"/>
                      <a:pt x="5356" y="2266"/>
                      <a:pt x="5071" y="2266"/>
                    </a:cubicBezTo>
                    <a:cubicBezTo>
                      <a:pt x="4796" y="2266"/>
                      <a:pt x="4483" y="2360"/>
                      <a:pt x="4131" y="2547"/>
                    </a:cubicBezTo>
                    <a:cubicBezTo>
                      <a:pt x="3868" y="2686"/>
                      <a:pt x="3602" y="2899"/>
                      <a:pt x="3336" y="3181"/>
                    </a:cubicBezTo>
                    <a:cubicBezTo>
                      <a:pt x="3069" y="3465"/>
                      <a:pt x="2806" y="3827"/>
                      <a:pt x="2548" y="4267"/>
                    </a:cubicBezTo>
                    <a:lnTo>
                      <a:pt x="2517" y="4284"/>
                    </a:lnTo>
                    <a:lnTo>
                      <a:pt x="2634" y="63"/>
                    </a:lnTo>
                    <a:lnTo>
                      <a:pt x="2560" y="1"/>
                    </a:lnTo>
                    <a:close/>
                  </a:path>
                </a:pathLst>
              </a:custGeom>
              <a:solidFill>
                <a:srgbClr val="0A3B7D"/>
              </a:solidFill>
              <a:ln>
                <a:noFill/>
              </a:ln>
            </p:spPr>
            <p:txBody>
              <a:bodyPr spcFirstLastPara="1" wrap="square" lIns="121900" tIns="121900" rIns="121900" bIns="121900" anchor="ctr" anchorCtr="0">
                <a:noAutofit/>
              </a:bodyPr>
              <a:lstStyle/>
              <a:p>
                <a:endParaRPr sz="2400"/>
              </a:p>
            </p:txBody>
          </p:sp>
        </p:grpSp>
      </p:grpSp>
      <p:sp>
        <p:nvSpPr>
          <p:cNvPr id="2" name="QuadreDeText 1">
            <a:extLst>
              <a:ext uri="{FF2B5EF4-FFF2-40B4-BE49-F238E27FC236}">
                <a16:creationId xmlns:a16="http://schemas.microsoft.com/office/drawing/2014/main" id="{D7867009-E4E1-811C-10B9-ECE7983729BC}"/>
              </a:ext>
            </a:extLst>
          </p:cNvPr>
          <p:cNvSpPr txBox="1"/>
          <p:nvPr/>
        </p:nvSpPr>
        <p:spPr>
          <a:xfrm>
            <a:off x="6723164" y="4238387"/>
            <a:ext cx="5468836" cy="954107"/>
          </a:xfrm>
          <a:prstGeom prst="rect">
            <a:avLst/>
          </a:prstGeom>
          <a:noFill/>
        </p:spPr>
        <p:txBody>
          <a:bodyPr wrap="square" rtlCol="0">
            <a:spAutoFit/>
          </a:bodyPr>
          <a:lstStyle/>
          <a:p>
            <a:pPr algn="ctr"/>
            <a:r>
              <a:rPr lang="es-ES" sz="2800" b="1" dirty="0">
                <a:solidFill>
                  <a:srgbClr val="ED7D31"/>
                </a:solidFill>
                <a:latin typeface="Georgia" panose="02040502050405020303" pitchFamily="18" charset="0"/>
              </a:rPr>
              <a:t>(de diagonales quebradas)</a:t>
            </a:r>
          </a:p>
          <a:p>
            <a:pPr algn="ctr"/>
            <a:r>
              <a:rPr lang="es-ES" sz="2800" b="1" dirty="0">
                <a:solidFill>
                  <a:srgbClr val="ED7D31"/>
                </a:solidFill>
                <a:latin typeface="Georgia" panose="02040502050405020303" pitchFamily="18" charset="0"/>
              </a:rPr>
              <a:t>(esotéricos)</a:t>
            </a:r>
          </a:p>
        </p:txBody>
      </p:sp>
    </p:spTree>
    <p:extLst>
      <p:ext uri="{BB962C8B-B14F-4D97-AF65-F5344CB8AC3E}">
        <p14:creationId xmlns:p14="http://schemas.microsoft.com/office/powerpoint/2010/main" val="3450642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3EC19-B1E2-A088-7165-49CD39BBD53C}"/>
            </a:ext>
          </a:extLst>
        </p:cNvPr>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0DE00079-494D-6E87-740E-E07E03CA5685}"/>
              </a:ext>
            </a:extLst>
          </p:cNvPr>
          <p:cNvGraphicFramePr>
            <a:graphicFrameLocks noGrp="1"/>
          </p:cNvGraphicFramePr>
          <p:nvPr/>
        </p:nvGraphicFramePr>
        <p:xfrm>
          <a:off x="3710439" y="378000"/>
          <a:ext cx="4320000" cy="6480000"/>
        </p:xfrm>
        <a:graphic>
          <a:graphicData uri="http://schemas.openxmlformats.org/drawingml/2006/table">
            <a:tbl>
              <a:tblPr firstRow="1" bandRow="1">
                <a:tableStyleId>{5940675A-B579-460E-94D1-54222C63F5DA}</a:tableStyleId>
              </a:tblPr>
              <a:tblGrid>
                <a:gridCol w="864000">
                  <a:extLst>
                    <a:ext uri="{9D8B030D-6E8A-4147-A177-3AD203B41FA5}">
                      <a16:colId xmlns:a16="http://schemas.microsoft.com/office/drawing/2014/main" val="332352084"/>
                    </a:ext>
                  </a:extLst>
                </a:gridCol>
                <a:gridCol w="864000">
                  <a:extLst>
                    <a:ext uri="{9D8B030D-6E8A-4147-A177-3AD203B41FA5}">
                      <a16:colId xmlns:a16="http://schemas.microsoft.com/office/drawing/2014/main" val="2349667655"/>
                    </a:ext>
                  </a:extLst>
                </a:gridCol>
                <a:gridCol w="864000">
                  <a:extLst>
                    <a:ext uri="{9D8B030D-6E8A-4147-A177-3AD203B41FA5}">
                      <a16:colId xmlns:a16="http://schemas.microsoft.com/office/drawing/2014/main" val="2737655785"/>
                    </a:ext>
                  </a:extLst>
                </a:gridCol>
                <a:gridCol w="864000">
                  <a:extLst>
                    <a:ext uri="{9D8B030D-6E8A-4147-A177-3AD203B41FA5}">
                      <a16:colId xmlns:a16="http://schemas.microsoft.com/office/drawing/2014/main" val="2031917189"/>
                    </a:ext>
                  </a:extLst>
                </a:gridCol>
                <a:gridCol w="864000">
                  <a:extLst>
                    <a:ext uri="{9D8B030D-6E8A-4147-A177-3AD203B41FA5}">
                      <a16:colId xmlns:a16="http://schemas.microsoft.com/office/drawing/2014/main" val="2140282441"/>
                    </a:ext>
                  </a:extLst>
                </a:gridCol>
              </a:tblGrid>
              <a:tr h="1080000">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7096181"/>
                  </a:ext>
                </a:extLst>
              </a:tr>
              <a:tr h="1080000">
                <a:tc>
                  <a:txBody>
                    <a:bodyPr/>
                    <a:lstStyle/>
                    <a:p>
                      <a:pPr algn="ctr"/>
                      <a:r>
                        <a:rPr lang="ca-ES" sz="4000" b="1" dirty="0">
                          <a:latin typeface="Georgia" panose="02040502050405020303" pitchFamily="18" charset="0"/>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471972"/>
                  </a:ext>
                </a:extLst>
              </a:tr>
              <a:tr h="1080000">
                <a:tc>
                  <a:txBody>
                    <a:bodyPr/>
                    <a:lstStyle/>
                    <a:p>
                      <a:pPr algn="ctr"/>
                      <a:r>
                        <a:rPr lang="ca-ES" sz="4000" b="1" dirty="0">
                          <a:latin typeface="Georgia" panose="02040502050405020303" pitchFamily="18" charset="0"/>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5551440"/>
                  </a:ext>
                </a:extLst>
              </a:tr>
              <a:tr h="1080000">
                <a:tc>
                  <a:txBody>
                    <a:bodyPr/>
                    <a:lstStyle/>
                    <a:p>
                      <a:pPr algn="ctr"/>
                      <a:r>
                        <a:rPr lang="ca-ES" sz="4000" b="1" dirty="0">
                          <a:latin typeface="Georgia" panose="02040502050405020303" pitchFamily="18" charset="0"/>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2733139"/>
                  </a:ext>
                </a:extLst>
              </a:tr>
              <a:tr h="1080000">
                <a:tc>
                  <a:txBody>
                    <a:bodyPr/>
                    <a:lstStyle/>
                    <a:p>
                      <a:pPr algn="ctr"/>
                      <a:r>
                        <a:rPr lang="ca-ES" sz="4000" b="1" dirty="0">
                          <a:latin typeface="Georgia" panose="02040502050405020303" pitchFamily="18" charset="0"/>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2404209"/>
                  </a:ext>
                </a:extLst>
              </a:tr>
              <a:tr h="1080000">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8419809"/>
                  </a:ext>
                </a:extLst>
              </a:tr>
            </a:tbl>
          </a:graphicData>
        </a:graphic>
      </p:graphicFrame>
      <p:sp>
        <p:nvSpPr>
          <p:cNvPr id="2" name="QuadreDeText 1">
            <a:extLst>
              <a:ext uri="{FF2B5EF4-FFF2-40B4-BE49-F238E27FC236}">
                <a16:creationId xmlns:a16="http://schemas.microsoft.com/office/drawing/2014/main" id="{D94194E4-1B25-2DB7-D821-66E5A90BB7E3}"/>
              </a:ext>
            </a:extLst>
          </p:cNvPr>
          <p:cNvSpPr txBox="1"/>
          <p:nvPr/>
        </p:nvSpPr>
        <p:spPr>
          <a:xfrm>
            <a:off x="8030439" y="2828835"/>
            <a:ext cx="3673592" cy="1200329"/>
          </a:xfrm>
          <a:prstGeom prst="rect">
            <a:avLst/>
          </a:prstGeom>
          <a:noFill/>
        </p:spPr>
        <p:txBody>
          <a:bodyPr wrap="square" rtlCol="0">
            <a:spAutoFit/>
          </a:bodyPr>
          <a:lstStyle/>
          <a:p>
            <a:r>
              <a:rPr lang="es-ES" sz="2400" dirty="0">
                <a:solidFill>
                  <a:srgbClr val="00297A"/>
                </a:solidFill>
                <a:latin typeface="Georgia" panose="02040502050405020303" pitchFamily="18" charset="0"/>
              </a:rPr>
              <a:t>En este cuadrado mágico está escondido el número 50, ¿lo encuentras?</a:t>
            </a:r>
          </a:p>
        </p:txBody>
      </p:sp>
    </p:spTree>
    <p:extLst>
      <p:ext uri="{BB962C8B-B14F-4D97-AF65-F5344CB8AC3E}">
        <p14:creationId xmlns:p14="http://schemas.microsoft.com/office/powerpoint/2010/main" val="4226548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B522AA93-22B4-436D-F60E-9802D83E18FA}"/>
              </a:ext>
            </a:extLst>
          </p:cNvPr>
          <p:cNvGraphicFramePr>
            <a:graphicFrameLocks noGrp="1"/>
          </p:cNvGraphicFramePr>
          <p:nvPr/>
        </p:nvGraphicFramePr>
        <p:xfrm>
          <a:off x="3710439" y="1478147"/>
          <a:ext cx="3456000" cy="4320000"/>
        </p:xfrm>
        <a:graphic>
          <a:graphicData uri="http://schemas.openxmlformats.org/drawingml/2006/table">
            <a:tbl>
              <a:tblPr firstRow="1" bandRow="1">
                <a:tableStyleId>{5940675A-B579-460E-94D1-54222C63F5DA}</a:tableStyleId>
              </a:tblPr>
              <a:tblGrid>
                <a:gridCol w="864000">
                  <a:extLst>
                    <a:ext uri="{9D8B030D-6E8A-4147-A177-3AD203B41FA5}">
                      <a16:colId xmlns:a16="http://schemas.microsoft.com/office/drawing/2014/main" val="332352084"/>
                    </a:ext>
                  </a:extLst>
                </a:gridCol>
                <a:gridCol w="864000">
                  <a:extLst>
                    <a:ext uri="{9D8B030D-6E8A-4147-A177-3AD203B41FA5}">
                      <a16:colId xmlns:a16="http://schemas.microsoft.com/office/drawing/2014/main" val="2349667655"/>
                    </a:ext>
                  </a:extLst>
                </a:gridCol>
                <a:gridCol w="864000">
                  <a:extLst>
                    <a:ext uri="{9D8B030D-6E8A-4147-A177-3AD203B41FA5}">
                      <a16:colId xmlns:a16="http://schemas.microsoft.com/office/drawing/2014/main" val="2737655785"/>
                    </a:ext>
                  </a:extLst>
                </a:gridCol>
                <a:gridCol w="864000">
                  <a:extLst>
                    <a:ext uri="{9D8B030D-6E8A-4147-A177-3AD203B41FA5}">
                      <a16:colId xmlns:a16="http://schemas.microsoft.com/office/drawing/2014/main" val="2031917189"/>
                    </a:ext>
                  </a:extLst>
                </a:gridCol>
              </a:tblGrid>
              <a:tr h="1080000">
                <a:tc>
                  <a:txBody>
                    <a:bodyPr/>
                    <a:lstStyle/>
                    <a:p>
                      <a:pPr algn="ctr"/>
                      <a:r>
                        <a:rPr lang="ca-ES" sz="4000" b="1" dirty="0">
                          <a:latin typeface="Georgia" panose="02040502050405020303" pitchFamily="18" charset="0"/>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1471972"/>
                  </a:ext>
                </a:extLst>
              </a:tr>
              <a:tr h="1080000">
                <a:tc>
                  <a:txBody>
                    <a:bodyPr/>
                    <a:lstStyle/>
                    <a:p>
                      <a:pPr algn="ctr"/>
                      <a:r>
                        <a:rPr lang="ca-ES" sz="4000" b="1" dirty="0">
                          <a:latin typeface="Georgia" panose="02040502050405020303" pitchFamily="18" charset="0"/>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5551440"/>
                  </a:ext>
                </a:extLst>
              </a:tr>
              <a:tr h="1080000">
                <a:tc>
                  <a:txBody>
                    <a:bodyPr/>
                    <a:lstStyle/>
                    <a:p>
                      <a:pPr algn="ctr"/>
                      <a:r>
                        <a:rPr lang="ca-ES" sz="4000" b="1" dirty="0">
                          <a:latin typeface="Georgia" panose="02040502050405020303" pitchFamily="18" charset="0"/>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2733139"/>
                  </a:ext>
                </a:extLst>
              </a:tr>
              <a:tr h="1080000">
                <a:tc>
                  <a:txBody>
                    <a:bodyPr/>
                    <a:lstStyle/>
                    <a:p>
                      <a:pPr algn="ctr"/>
                      <a:r>
                        <a:rPr lang="ca-ES" sz="4000" b="1" dirty="0">
                          <a:latin typeface="Georgia" panose="02040502050405020303" pitchFamily="18" charset="0"/>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2404209"/>
                  </a:ext>
                </a:extLst>
              </a:tr>
            </a:tbl>
          </a:graphicData>
        </a:graphic>
      </p:graphicFrame>
      <p:sp>
        <p:nvSpPr>
          <p:cNvPr id="26" name="Rectangle: cantonades arrodonides 25">
            <a:extLst>
              <a:ext uri="{FF2B5EF4-FFF2-40B4-BE49-F238E27FC236}">
                <a16:creationId xmlns:a16="http://schemas.microsoft.com/office/drawing/2014/main" id="{9A0B3251-23D0-29CB-8F87-83B192021219}"/>
              </a:ext>
            </a:extLst>
          </p:cNvPr>
          <p:cNvSpPr/>
          <p:nvPr/>
        </p:nvSpPr>
        <p:spPr>
          <a:xfrm>
            <a:off x="4608082" y="2555056"/>
            <a:ext cx="1661655" cy="2124000"/>
          </a:xfrm>
          <a:prstGeom prst="roundRect">
            <a:avLst/>
          </a:prstGeom>
          <a:solidFill>
            <a:srgbClr val="00B050">
              <a:alpha val="20000"/>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 name="QuadreDeText 1">
            <a:extLst>
              <a:ext uri="{FF2B5EF4-FFF2-40B4-BE49-F238E27FC236}">
                <a16:creationId xmlns:a16="http://schemas.microsoft.com/office/drawing/2014/main" id="{BC773B6E-CD80-ADE3-F1F5-04900A0653FC}"/>
              </a:ext>
            </a:extLst>
          </p:cNvPr>
          <p:cNvSpPr txBox="1"/>
          <p:nvPr/>
        </p:nvSpPr>
        <p:spPr>
          <a:xfrm>
            <a:off x="8030439" y="2828835"/>
            <a:ext cx="3673592" cy="1200329"/>
          </a:xfrm>
          <a:prstGeom prst="rect">
            <a:avLst/>
          </a:prstGeom>
          <a:noFill/>
        </p:spPr>
        <p:txBody>
          <a:bodyPr wrap="square" rtlCol="0">
            <a:spAutoFit/>
          </a:bodyPr>
          <a:lstStyle/>
          <a:p>
            <a:r>
              <a:rPr lang="es-ES" sz="2400" dirty="0">
                <a:solidFill>
                  <a:srgbClr val="00297A"/>
                </a:solidFill>
                <a:latin typeface="Georgia" panose="02040502050405020303" pitchFamily="18" charset="0"/>
              </a:rPr>
              <a:t>En este cuadrado mágico está escondido el número 50, ¿lo encuentras?</a:t>
            </a:r>
          </a:p>
        </p:txBody>
      </p:sp>
    </p:spTree>
    <p:extLst>
      <p:ext uri="{BB962C8B-B14F-4D97-AF65-F5344CB8AC3E}">
        <p14:creationId xmlns:p14="http://schemas.microsoft.com/office/powerpoint/2010/main" val="1830734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16">
          <a:extLst>
            <a:ext uri="{FF2B5EF4-FFF2-40B4-BE49-F238E27FC236}">
              <a16:creationId xmlns:a16="http://schemas.microsoft.com/office/drawing/2014/main" id="{E391A282-8427-86B7-3B7E-15F4E9118126}"/>
            </a:ext>
          </a:extLst>
        </p:cNvPr>
        <p:cNvGrpSpPr/>
        <p:nvPr/>
      </p:nvGrpSpPr>
      <p:grpSpPr>
        <a:xfrm>
          <a:off x="0" y="0"/>
          <a:ext cx="0" cy="0"/>
          <a:chOff x="0" y="0"/>
          <a:chExt cx="0" cy="0"/>
        </a:xfrm>
      </p:grpSpPr>
      <p:grpSp>
        <p:nvGrpSpPr>
          <p:cNvPr id="2617" name="Google Shape;2617;p77">
            <a:extLst>
              <a:ext uri="{FF2B5EF4-FFF2-40B4-BE49-F238E27FC236}">
                <a16:creationId xmlns:a16="http://schemas.microsoft.com/office/drawing/2014/main" id="{8B41232C-3DFD-D51A-D03C-460CDF955C0A}"/>
              </a:ext>
            </a:extLst>
          </p:cNvPr>
          <p:cNvGrpSpPr/>
          <p:nvPr/>
        </p:nvGrpSpPr>
        <p:grpSpPr>
          <a:xfrm>
            <a:off x="-862863" y="-27266"/>
            <a:ext cx="7582325" cy="8898423"/>
            <a:chOff x="-647147" y="-20450"/>
            <a:chExt cx="5686744" cy="6673817"/>
          </a:xfrm>
        </p:grpSpPr>
        <p:sp>
          <p:nvSpPr>
            <p:cNvPr id="2618" name="Google Shape;2618;p77">
              <a:extLst>
                <a:ext uri="{FF2B5EF4-FFF2-40B4-BE49-F238E27FC236}">
                  <a16:creationId xmlns:a16="http://schemas.microsoft.com/office/drawing/2014/main" id="{2E78D845-7E67-3FEE-6B9F-EA4B2DC38867}"/>
                </a:ext>
              </a:extLst>
            </p:cNvPr>
            <p:cNvSpPr/>
            <p:nvPr/>
          </p:nvSpPr>
          <p:spPr>
            <a:xfrm>
              <a:off x="-510950" y="-20450"/>
              <a:ext cx="4346425" cy="3801425"/>
            </a:xfrm>
            <a:custGeom>
              <a:avLst/>
              <a:gdLst/>
              <a:ahLst/>
              <a:cxnLst/>
              <a:rect l="l" t="t" r="r" b="b"/>
              <a:pathLst>
                <a:path w="173857" h="152057" extrusionOk="0">
                  <a:moveTo>
                    <a:pt x="173857" y="89927"/>
                  </a:moveTo>
                  <a:lnTo>
                    <a:pt x="23163" y="0"/>
                  </a:lnTo>
                  <a:lnTo>
                    <a:pt x="0" y="62949"/>
                  </a:lnTo>
                  <a:lnTo>
                    <a:pt x="13625" y="152057"/>
                  </a:lnTo>
                  <a:close/>
                </a:path>
              </a:pathLst>
            </a:custGeom>
            <a:solidFill>
              <a:srgbClr val="FFEFDB"/>
            </a:solidFill>
            <a:ln>
              <a:noFill/>
            </a:ln>
          </p:spPr>
        </p:sp>
        <p:grpSp>
          <p:nvGrpSpPr>
            <p:cNvPr id="2619" name="Google Shape;2619;p77">
              <a:extLst>
                <a:ext uri="{FF2B5EF4-FFF2-40B4-BE49-F238E27FC236}">
                  <a16:creationId xmlns:a16="http://schemas.microsoft.com/office/drawing/2014/main" id="{EE4526A4-A71B-A2FD-B6CE-2C506E12B0C9}"/>
                </a:ext>
              </a:extLst>
            </p:cNvPr>
            <p:cNvGrpSpPr/>
            <p:nvPr/>
          </p:nvGrpSpPr>
          <p:grpSpPr>
            <a:xfrm>
              <a:off x="-647147" y="1757397"/>
              <a:ext cx="5686744" cy="4895971"/>
              <a:chOff x="238125" y="1013275"/>
              <a:chExt cx="3463725" cy="2982075"/>
            </a:xfrm>
          </p:grpSpPr>
          <p:sp>
            <p:nvSpPr>
              <p:cNvPr id="2620" name="Google Shape;2620;p77">
                <a:extLst>
                  <a:ext uri="{FF2B5EF4-FFF2-40B4-BE49-F238E27FC236}">
                    <a16:creationId xmlns:a16="http://schemas.microsoft.com/office/drawing/2014/main" id="{118BB20D-1ABE-F3A5-0366-EB497E0D8778}"/>
                  </a:ext>
                </a:extLst>
              </p:cNvPr>
              <p:cNvSpPr/>
              <p:nvPr/>
            </p:nvSpPr>
            <p:spPr>
              <a:xfrm>
                <a:off x="238125" y="1013275"/>
                <a:ext cx="3462900" cy="2982075"/>
              </a:xfrm>
              <a:custGeom>
                <a:avLst/>
                <a:gdLst/>
                <a:ahLst/>
                <a:cxnLst/>
                <a:rect l="l" t="t" r="r" b="b"/>
                <a:pathLst>
                  <a:path w="138516" h="119283" extrusionOk="0">
                    <a:moveTo>
                      <a:pt x="88083" y="982"/>
                    </a:moveTo>
                    <a:lnTo>
                      <a:pt x="88109" y="997"/>
                    </a:lnTo>
                    <a:lnTo>
                      <a:pt x="89832" y="1"/>
                    </a:lnTo>
                    <a:lnTo>
                      <a:pt x="137603" y="27764"/>
                    </a:lnTo>
                    <a:lnTo>
                      <a:pt x="138515" y="28257"/>
                    </a:lnTo>
                    <a:lnTo>
                      <a:pt x="112455" y="101005"/>
                    </a:lnTo>
                    <a:lnTo>
                      <a:pt x="62255" y="119283"/>
                    </a:lnTo>
                    <a:lnTo>
                      <a:pt x="0" y="119283"/>
                    </a:lnTo>
                    <a:lnTo>
                      <a:pt x="0" y="48757"/>
                    </a:lnTo>
                    <a:cubicBezTo>
                      <a:pt x="33497" y="29411"/>
                      <a:pt x="81794" y="4614"/>
                      <a:pt x="88083" y="982"/>
                    </a:cubicBezTo>
                    <a:close/>
                  </a:path>
                </a:pathLst>
              </a:custGeom>
              <a:solidFill>
                <a:srgbClr val="FFEFDB"/>
              </a:solidFill>
              <a:ln>
                <a:noFill/>
              </a:ln>
            </p:spPr>
            <p:txBody>
              <a:bodyPr spcFirstLastPara="1" wrap="square" lIns="121900" tIns="121900" rIns="121900" bIns="121900" anchor="ctr" anchorCtr="0">
                <a:noAutofit/>
              </a:bodyPr>
              <a:lstStyle/>
              <a:p>
                <a:endParaRPr sz="2400"/>
              </a:p>
            </p:txBody>
          </p:sp>
          <p:sp>
            <p:nvSpPr>
              <p:cNvPr id="2621" name="Google Shape;2621;p77">
                <a:extLst>
                  <a:ext uri="{FF2B5EF4-FFF2-40B4-BE49-F238E27FC236}">
                    <a16:creationId xmlns:a16="http://schemas.microsoft.com/office/drawing/2014/main" id="{58D134DE-EE1B-7D1B-9FCC-1154E7DF74CE}"/>
                  </a:ext>
                </a:extLst>
              </p:cNvPr>
              <p:cNvSpPr/>
              <p:nvPr/>
            </p:nvSpPr>
            <p:spPr>
              <a:xfrm>
                <a:off x="238125" y="1719650"/>
                <a:ext cx="3463725" cy="2275700"/>
              </a:xfrm>
              <a:custGeom>
                <a:avLst/>
                <a:gdLst/>
                <a:ahLst/>
                <a:cxnLst/>
                <a:rect l="l" t="t" r="r" b="b"/>
                <a:pathLst>
                  <a:path w="138549" h="91028" extrusionOk="0">
                    <a:moveTo>
                      <a:pt x="138515" y="0"/>
                    </a:moveTo>
                    <a:lnTo>
                      <a:pt x="138509" y="19726"/>
                    </a:lnTo>
                    <a:lnTo>
                      <a:pt x="138549" y="34006"/>
                    </a:lnTo>
                    <a:lnTo>
                      <a:pt x="138504" y="34032"/>
                    </a:lnTo>
                    <a:lnTo>
                      <a:pt x="138489" y="72750"/>
                    </a:lnTo>
                    <a:lnTo>
                      <a:pt x="104468" y="91028"/>
                    </a:lnTo>
                    <a:lnTo>
                      <a:pt x="0" y="91028"/>
                    </a:lnTo>
                    <a:lnTo>
                      <a:pt x="0" y="78343"/>
                    </a:lnTo>
                    <a:lnTo>
                      <a:pt x="19627" y="67363"/>
                    </a:lnTo>
                    <a:lnTo>
                      <a:pt x="136951" y="869"/>
                    </a:lnTo>
                    <a:lnTo>
                      <a:pt x="138452" y="0"/>
                    </a:lnTo>
                    <a:lnTo>
                      <a:pt x="138452" y="35"/>
                    </a:lnTo>
                    <a:close/>
                  </a:path>
                </a:pathLst>
              </a:custGeom>
              <a:solidFill>
                <a:srgbClr val="FFC885"/>
              </a:solidFill>
              <a:ln>
                <a:noFill/>
              </a:ln>
            </p:spPr>
            <p:txBody>
              <a:bodyPr spcFirstLastPara="1" wrap="square" lIns="121900" tIns="121900" rIns="121900" bIns="121900" anchor="ctr" anchorCtr="0">
                <a:noAutofit/>
              </a:bodyPr>
              <a:lstStyle/>
              <a:p>
                <a:endParaRPr sz="2400"/>
              </a:p>
            </p:txBody>
          </p:sp>
        </p:grpSp>
      </p:grpSp>
      <p:sp>
        <p:nvSpPr>
          <p:cNvPr id="2622" name="Google Shape;2622;p77">
            <a:extLst>
              <a:ext uri="{FF2B5EF4-FFF2-40B4-BE49-F238E27FC236}">
                <a16:creationId xmlns:a16="http://schemas.microsoft.com/office/drawing/2014/main" id="{DB631728-313E-7F5E-9A68-B74B7B36FF6E}"/>
              </a:ext>
            </a:extLst>
          </p:cNvPr>
          <p:cNvSpPr txBox="1">
            <a:spLocks noGrp="1"/>
          </p:cNvSpPr>
          <p:nvPr>
            <p:ph type="title"/>
          </p:nvPr>
        </p:nvSpPr>
        <p:spPr>
          <a:xfrm>
            <a:off x="4598451" y="1218600"/>
            <a:ext cx="6622000" cy="3370000"/>
          </a:xfrm>
          <a:prstGeom prst="rect">
            <a:avLst/>
          </a:prstGeom>
        </p:spPr>
        <p:txBody>
          <a:bodyPr spcFirstLastPara="1" vert="horz" wrap="square" lIns="121900" tIns="121900" rIns="121900" bIns="121900" rtlCol="0" anchor="t" anchorCtr="0">
            <a:noAutofit/>
          </a:bodyPr>
          <a:lstStyle/>
          <a:p>
            <a:r>
              <a:rPr lang="es-ES" b="1" dirty="0">
                <a:latin typeface="Georgia" panose="02040502050405020303" pitchFamily="18" charset="0"/>
              </a:rPr>
              <a:t>Cuadrado mágico</a:t>
            </a:r>
          </a:p>
        </p:txBody>
      </p:sp>
      <p:grpSp>
        <p:nvGrpSpPr>
          <p:cNvPr id="2623" name="Google Shape;2623;p77">
            <a:extLst>
              <a:ext uri="{FF2B5EF4-FFF2-40B4-BE49-F238E27FC236}">
                <a16:creationId xmlns:a16="http://schemas.microsoft.com/office/drawing/2014/main" id="{4A22CF0D-3EAA-5479-8DEA-40D499766768}"/>
              </a:ext>
            </a:extLst>
          </p:cNvPr>
          <p:cNvGrpSpPr/>
          <p:nvPr/>
        </p:nvGrpSpPr>
        <p:grpSpPr>
          <a:xfrm>
            <a:off x="-654032" y="331068"/>
            <a:ext cx="6809891" cy="5249371"/>
            <a:chOff x="-490524" y="248301"/>
            <a:chExt cx="5107418" cy="3937028"/>
          </a:xfrm>
        </p:grpSpPr>
        <p:grpSp>
          <p:nvGrpSpPr>
            <p:cNvPr id="2624" name="Google Shape;2624;p77">
              <a:extLst>
                <a:ext uri="{FF2B5EF4-FFF2-40B4-BE49-F238E27FC236}">
                  <a16:creationId xmlns:a16="http://schemas.microsoft.com/office/drawing/2014/main" id="{C1310DC3-46CB-22E6-F86F-44FF32EEFFDE}"/>
                </a:ext>
              </a:extLst>
            </p:cNvPr>
            <p:cNvGrpSpPr/>
            <p:nvPr/>
          </p:nvGrpSpPr>
          <p:grpSpPr>
            <a:xfrm>
              <a:off x="-490524" y="504746"/>
              <a:ext cx="907702" cy="1220798"/>
              <a:chOff x="2650101" y="1080896"/>
              <a:chExt cx="907702" cy="1220798"/>
            </a:xfrm>
          </p:grpSpPr>
          <p:sp>
            <p:nvSpPr>
              <p:cNvPr id="2625" name="Google Shape;2625;p77">
                <a:extLst>
                  <a:ext uri="{FF2B5EF4-FFF2-40B4-BE49-F238E27FC236}">
                    <a16:creationId xmlns:a16="http://schemas.microsoft.com/office/drawing/2014/main" id="{5C020B34-984C-085B-A3F4-2CB81081F717}"/>
                  </a:ext>
                </a:extLst>
              </p:cNvPr>
              <p:cNvSpPr/>
              <p:nvPr/>
            </p:nvSpPr>
            <p:spPr>
              <a:xfrm>
                <a:off x="2650101" y="1080896"/>
                <a:ext cx="455248" cy="1220798"/>
              </a:xfrm>
              <a:custGeom>
                <a:avLst/>
                <a:gdLst/>
                <a:ahLst/>
                <a:cxnLst/>
                <a:rect l="l" t="t" r="r" b="b"/>
                <a:pathLst>
                  <a:path w="13851" h="37143" extrusionOk="0">
                    <a:moveTo>
                      <a:pt x="13801" y="0"/>
                    </a:moveTo>
                    <a:lnTo>
                      <a:pt x="1" y="29141"/>
                    </a:lnTo>
                    <a:lnTo>
                      <a:pt x="13850" y="37142"/>
                    </a:lnTo>
                    <a:lnTo>
                      <a:pt x="13801" y="0"/>
                    </a:lnTo>
                    <a:close/>
                  </a:path>
                </a:pathLst>
              </a:custGeom>
              <a:solidFill>
                <a:srgbClr val="FF6688"/>
              </a:solidFill>
              <a:ln>
                <a:noFill/>
              </a:ln>
            </p:spPr>
            <p:txBody>
              <a:bodyPr spcFirstLastPara="1" wrap="square" lIns="121900" tIns="121900" rIns="121900" bIns="121900" anchor="ctr" anchorCtr="0">
                <a:noAutofit/>
              </a:bodyPr>
              <a:lstStyle/>
              <a:p>
                <a:endParaRPr sz="2400"/>
              </a:p>
            </p:txBody>
          </p:sp>
          <p:sp>
            <p:nvSpPr>
              <p:cNvPr id="2626" name="Google Shape;2626;p77">
                <a:extLst>
                  <a:ext uri="{FF2B5EF4-FFF2-40B4-BE49-F238E27FC236}">
                    <a16:creationId xmlns:a16="http://schemas.microsoft.com/office/drawing/2014/main" id="{AD392DA1-BF2B-2CF4-D1A1-3812E5659843}"/>
                  </a:ext>
                </a:extLst>
              </p:cNvPr>
              <p:cNvSpPr/>
              <p:nvPr/>
            </p:nvSpPr>
            <p:spPr>
              <a:xfrm>
                <a:off x="3102621" y="1080896"/>
                <a:ext cx="455182" cy="1220798"/>
              </a:xfrm>
              <a:custGeom>
                <a:avLst/>
                <a:gdLst/>
                <a:ahLst/>
                <a:cxnLst/>
                <a:rect l="l" t="t" r="r" b="b"/>
                <a:pathLst>
                  <a:path w="13849" h="37143" extrusionOk="0">
                    <a:moveTo>
                      <a:pt x="50" y="0"/>
                    </a:moveTo>
                    <a:lnTo>
                      <a:pt x="0" y="37142"/>
                    </a:lnTo>
                    <a:lnTo>
                      <a:pt x="13849" y="29141"/>
                    </a:lnTo>
                    <a:lnTo>
                      <a:pt x="50" y="0"/>
                    </a:lnTo>
                    <a:close/>
                  </a:path>
                </a:pathLst>
              </a:custGeom>
              <a:solidFill>
                <a:srgbClr val="FF0000"/>
              </a:solidFill>
              <a:ln>
                <a:noFill/>
              </a:ln>
            </p:spPr>
            <p:txBody>
              <a:bodyPr spcFirstLastPara="1" wrap="square" lIns="121900" tIns="121900" rIns="121900" bIns="121900" anchor="ctr" anchorCtr="0">
                <a:noAutofit/>
              </a:bodyPr>
              <a:lstStyle/>
              <a:p>
                <a:endParaRPr sz="2400"/>
              </a:p>
            </p:txBody>
          </p:sp>
        </p:grpSp>
        <p:grpSp>
          <p:nvGrpSpPr>
            <p:cNvPr id="2627" name="Google Shape;2627;p77">
              <a:extLst>
                <a:ext uri="{FF2B5EF4-FFF2-40B4-BE49-F238E27FC236}">
                  <a16:creationId xmlns:a16="http://schemas.microsoft.com/office/drawing/2014/main" id="{933AA8E6-EBFB-087D-055D-1A61B19C3057}"/>
                </a:ext>
              </a:extLst>
            </p:cNvPr>
            <p:cNvGrpSpPr/>
            <p:nvPr/>
          </p:nvGrpSpPr>
          <p:grpSpPr>
            <a:xfrm>
              <a:off x="786579" y="1754252"/>
              <a:ext cx="3830315" cy="2431078"/>
              <a:chOff x="786579" y="1754252"/>
              <a:chExt cx="3830315" cy="2431078"/>
            </a:xfrm>
          </p:grpSpPr>
          <p:sp>
            <p:nvSpPr>
              <p:cNvPr id="2628" name="Google Shape;2628;p77">
                <a:extLst>
                  <a:ext uri="{FF2B5EF4-FFF2-40B4-BE49-F238E27FC236}">
                    <a16:creationId xmlns:a16="http://schemas.microsoft.com/office/drawing/2014/main" id="{FBA6D993-7DB4-F6CC-25E6-77640A99F1EC}"/>
                  </a:ext>
                </a:extLst>
              </p:cNvPr>
              <p:cNvSpPr/>
              <p:nvPr/>
            </p:nvSpPr>
            <p:spPr>
              <a:xfrm>
                <a:off x="850704" y="1754252"/>
                <a:ext cx="3250924" cy="1860366"/>
              </a:xfrm>
              <a:custGeom>
                <a:avLst/>
                <a:gdLst/>
                <a:ahLst/>
                <a:cxnLst/>
                <a:rect l="l" t="t" r="r" b="b"/>
                <a:pathLst>
                  <a:path w="98910" h="56602" extrusionOk="0">
                    <a:moveTo>
                      <a:pt x="55835" y="0"/>
                    </a:moveTo>
                    <a:lnTo>
                      <a:pt x="1" y="32046"/>
                    </a:lnTo>
                    <a:lnTo>
                      <a:pt x="44097" y="56601"/>
                    </a:lnTo>
                    <a:lnTo>
                      <a:pt x="98909" y="24866"/>
                    </a:lnTo>
                    <a:lnTo>
                      <a:pt x="55835"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29" name="Google Shape;2629;p77">
                <a:extLst>
                  <a:ext uri="{FF2B5EF4-FFF2-40B4-BE49-F238E27FC236}">
                    <a16:creationId xmlns:a16="http://schemas.microsoft.com/office/drawing/2014/main" id="{F039FBE9-7C4E-D279-A3D8-3FA3E6925934}"/>
                  </a:ext>
                </a:extLst>
              </p:cNvPr>
              <p:cNvSpPr/>
              <p:nvPr/>
            </p:nvSpPr>
            <p:spPr>
              <a:xfrm>
                <a:off x="928863" y="1796257"/>
                <a:ext cx="1839824" cy="1060273"/>
              </a:xfrm>
              <a:custGeom>
                <a:avLst/>
                <a:gdLst/>
                <a:ahLst/>
                <a:cxnLst/>
                <a:rect l="l" t="t" r="r" b="b"/>
                <a:pathLst>
                  <a:path w="55977" h="32259" extrusionOk="0">
                    <a:moveTo>
                      <a:pt x="55672" y="1"/>
                    </a:moveTo>
                    <a:lnTo>
                      <a:pt x="0" y="32091"/>
                    </a:lnTo>
                    <a:lnTo>
                      <a:pt x="320" y="32259"/>
                    </a:lnTo>
                    <a:lnTo>
                      <a:pt x="55976" y="168"/>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0" name="Google Shape;2630;p77">
                <a:extLst>
                  <a:ext uri="{FF2B5EF4-FFF2-40B4-BE49-F238E27FC236}">
                    <a16:creationId xmlns:a16="http://schemas.microsoft.com/office/drawing/2014/main" id="{3CB1451E-4C2D-362D-F572-0F46FDE591E1}"/>
                  </a:ext>
                </a:extLst>
              </p:cNvPr>
              <p:cNvSpPr/>
              <p:nvPr/>
            </p:nvSpPr>
            <p:spPr>
              <a:xfrm>
                <a:off x="1016455" y="1845295"/>
                <a:ext cx="1839758" cy="1060273"/>
              </a:xfrm>
              <a:custGeom>
                <a:avLst/>
                <a:gdLst/>
                <a:ahLst/>
                <a:cxnLst/>
                <a:rect l="l" t="t" r="r" b="b"/>
                <a:pathLst>
                  <a:path w="55975" h="32259" extrusionOk="0">
                    <a:moveTo>
                      <a:pt x="55670" y="0"/>
                    </a:moveTo>
                    <a:lnTo>
                      <a:pt x="0" y="32091"/>
                    </a:lnTo>
                    <a:lnTo>
                      <a:pt x="319" y="32259"/>
                    </a:lnTo>
                    <a:lnTo>
                      <a:pt x="55975" y="168"/>
                    </a:lnTo>
                    <a:lnTo>
                      <a:pt x="55670"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1" name="Google Shape;2631;p77">
                <a:extLst>
                  <a:ext uri="{FF2B5EF4-FFF2-40B4-BE49-F238E27FC236}">
                    <a16:creationId xmlns:a16="http://schemas.microsoft.com/office/drawing/2014/main" id="{EFDE8C06-D852-37CB-5946-3AB9601B7204}"/>
                  </a:ext>
                </a:extLst>
              </p:cNvPr>
              <p:cNvSpPr/>
              <p:nvPr/>
            </p:nvSpPr>
            <p:spPr>
              <a:xfrm>
                <a:off x="1103981" y="1893807"/>
                <a:ext cx="1839824" cy="1060306"/>
              </a:xfrm>
              <a:custGeom>
                <a:avLst/>
                <a:gdLst/>
                <a:ahLst/>
                <a:cxnLst/>
                <a:rect l="l" t="t" r="r" b="b"/>
                <a:pathLst>
                  <a:path w="55977" h="32260" extrusionOk="0">
                    <a:moveTo>
                      <a:pt x="55672" y="1"/>
                    </a:moveTo>
                    <a:lnTo>
                      <a:pt x="1" y="32092"/>
                    </a:lnTo>
                    <a:lnTo>
                      <a:pt x="321" y="32259"/>
                    </a:lnTo>
                    <a:lnTo>
                      <a:pt x="55977" y="169"/>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2" name="Google Shape;2632;p77">
                <a:extLst>
                  <a:ext uri="{FF2B5EF4-FFF2-40B4-BE49-F238E27FC236}">
                    <a16:creationId xmlns:a16="http://schemas.microsoft.com/office/drawing/2014/main" id="{5CC2F05E-D8E9-197B-69E5-23D326C22315}"/>
                  </a:ext>
                </a:extLst>
              </p:cNvPr>
              <p:cNvSpPr/>
              <p:nvPr/>
            </p:nvSpPr>
            <p:spPr>
              <a:xfrm>
                <a:off x="1191540" y="1942386"/>
                <a:ext cx="1839824" cy="1060240"/>
              </a:xfrm>
              <a:custGeom>
                <a:avLst/>
                <a:gdLst/>
                <a:ahLst/>
                <a:cxnLst/>
                <a:rect l="l" t="t" r="r" b="b"/>
                <a:pathLst>
                  <a:path w="55977" h="32258" extrusionOk="0">
                    <a:moveTo>
                      <a:pt x="55672" y="0"/>
                    </a:moveTo>
                    <a:lnTo>
                      <a:pt x="0" y="32091"/>
                    </a:lnTo>
                    <a:lnTo>
                      <a:pt x="321" y="32257"/>
                    </a:lnTo>
                    <a:lnTo>
                      <a:pt x="55976" y="167"/>
                    </a:lnTo>
                    <a:lnTo>
                      <a:pt x="55672"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3" name="Google Shape;2633;p77">
                <a:extLst>
                  <a:ext uri="{FF2B5EF4-FFF2-40B4-BE49-F238E27FC236}">
                    <a16:creationId xmlns:a16="http://schemas.microsoft.com/office/drawing/2014/main" id="{BDA199D3-6FF9-07FB-2B3D-B89AE0F1605A}"/>
                  </a:ext>
                </a:extLst>
              </p:cNvPr>
              <p:cNvSpPr/>
              <p:nvPr/>
            </p:nvSpPr>
            <p:spPr>
              <a:xfrm>
                <a:off x="1279132" y="1990898"/>
                <a:ext cx="1839791" cy="1060306"/>
              </a:xfrm>
              <a:custGeom>
                <a:avLst/>
                <a:gdLst/>
                <a:ahLst/>
                <a:cxnLst/>
                <a:rect l="l" t="t" r="r" b="b"/>
                <a:pathLst>
                  <a:path w="55976" h="32260" extrusionOk="0">
                    <a:moveTo>
                      <a:pt x="55671" y="1"/>
                    </a:moveTo>
                    <a:lnTo>
                      <a:pt x="0" y="32091"/>
                    </a:lnTo>
                    <a:lnTo>
                      <a:pt x="319" y="32259"/>
                    </a:lnTo>
                    <a:lnTo>
                      <a:pt x="55975" y="169"/>
                    </a:lnTo>
                    <a:lnTo>
                      <a:pt x="55671"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4" name="Google Shape;2634;p77">
                <a:extLst>
                  <a:ext uri="{FF2B5EF4-FFF2-40B4-BE49-F238E27FC236}">
                    <a16:creationId xmlns:a16="http://schemas.microsoft.com/office/drawing/2014/main" id="{90FC1F0A-A3FF-D308-152E-38536B472E11}"/>
                  </a:ext>
                </a:extLst>
              </p:cNvPr>
              <p:cNvSpPr/>
              <p:nvPr/>
            </p:nvSpPr>
            <p:spPr>
              <a:xfrm>
                <a:off x="1366691" y="2039936"/>
                <a:ext cx="1839824" cy="1060306"/>
              </a:xfrm>
              <a:custGeom>
                <a:avLst/>
                <a:gdLst/>
                <a:ahLst/>
                <a:cxnLst/>
                <a:rect l="l" t="t" r="r" b="b"/>
                <a:pathLst>
                  <a:path w="55977" h="32260" extrusionOk="0">
                    <a:moveTo>
                      <a:pt x="55671" y="1"/>
                    </a:moveTo>
                    <a:lnTo>
                      <a:pt x="0" y="32091"/>
                    </a:lnTo>
                    <a:lnTo>
                      <a:pt x="319" y="32259"/>
                    </a:lnTo>
                    <a:lnTo>
                      <a:pt x="55976" y="167"/>
                    </a:lnTo>
                    <a:lnTo>
                      <a:pt x="55671"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5" name="Google Shape;2635;p77">
                <a:extLst>
                  <a:ext uri="{FF2B5EF4-FFF2-40B4-BE49-F238E27FC236}">
                    <a16:creationId xmlns:a16="http://schemas.microsoft.com/office/drawing/2014/main" id="{1AD14C44-99A5-77F8-DD1B-371AA1F5B538}"/>
                  </a:ext>
                </a:extLst>
              </p:cNvPr>
              <p:cNvSpPr/>
              <p:nvPr/>
            </p:nvSpPr>
            <p:spPr>
              <a:xfrm>
                <a:off x="1454217" y="2088975"/>
                <a:ext cx="1839824" cy="1060306"/>
              </a:xfrm>
              <a:custGeom>
                <a:avLst/>
                <a:gdLst/>
                <a:ahLst/>
                <a:cxnLst/>
                <a:rect l="l" t="t" r="r" b="b"/>
                <a:pathLst>
                  <a:path w="55977" h="32260" extrusionOk="0">
                    <a:moveTo>
                      <a:pt x="55672" y="1"/>
                    </a:moveTo>
                    <a:lnTo>
                      <a:pt x="1" y="32091"/>
                    </a:lnTo>
                    <a:lnTo>
                      <a:pt x="321" y="32259"/>
                    </a:lnTo>
                    <a:lnTo>
                      <a:pt x="55977"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6" name="Google Shape;2636;p77">
                <a:extLst>
                  <a:ext uri="{FF2B5EF4-FFF2-40B4-BE49-F238E27FC236}">
                    <a16:creationId xmlns:a16="http://schemas.microsoft.com/office/drawing/2014/main" id="{1857DE50-23C1-7A93-A48D-5FC3F57C45FE}"/>
                  </a:ext>
                </a:extLst>
              </p:cNvPr>
              <p:cNvSpPr/>
              <p:nvPr/>
            </p:nvSpPr>
            <p:spPr>
              <a:xfrm>
                <a:off x="1541776" y="2138013"/>
                <a:ext cx="1839824" cy="1060240"/>
              </a:xfrm>
              <a:custGeom>
                <a:avLst/>
                <a:gdLst/>
                <a:ahLst/>
                <a:cxnLst/>
                <a:rect l="l" t="t" r="r" b="b"/>
                <a:pathLst>
                  <a:path w="55977" h="32258" extrusionOk="0">
                    <a:moveTo>
                      <a:pt x="55672" y="1"/>
                    </a:moveTo>
                    <a:lnTo>
                      <a:pt x="0" y="32091"/>
                    </a:lnTo>
                    <a:lnTo>
                      <a:pt x="321" y="32258"/>
                    </a:lnTo>
                    <a:lnTo>
                      <a:pt x="55976"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7" name="Google Shape;2637;p77">
                <a:extLst>
                  <a:ext uri="{FF2B5EF4-FFF2-40B4-BE49-F238E27FC236}">
                    <a16:creationId xmlns:a16="http://schemas.microsoft.com/office/drawing/2014/main" id="{BAF28779-8DBC-8FB2-5C59-53874065439D}"/>
                  </a:ext>
                </a:extLst>
              </p:cNvPr>
              <p:cNvSpPr/>
              <p:nvPr/>
            </p:nvSpPr>
            <p:spPr>
              <a:xfrm>
                <a:off x="1629368" y="2187051"/>
                <a:ext cx="1839791" cy="1060240"/>
              </a:xfrm>
              <a:custGeom>
                <a:avLst/>
                <a:gdLst/>
                <a:ahLst/>
                <a:cxnLst/>
                <a:rect l="l" t="t" r="r" b="b"/>
                <a:pathLst>
                  <a:path w="55976" h="32258" extrusionOk="0">
                    <a:moveTo>
                      <a:pt x="55672" y="1"/>
                    </a:moveTo>
                    <a:lnTo>
                      <a:pt x="0" y="32091"/>
                    </a:lnTo>
                    <a:lnTo>
                      <a:pt x="319" y="32258"/>
                    </a:lnTo>
                    <a:lnTo>
                      <a:pt x="55975"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8" name="Google Shape;2638;p77">
                <a:extLst>
                  <a:ext uri="{FF2B5EF4-FFF2-40B4-BE49-F238E27FC236}">
                    <a16:creationId xmlns:a16="http://schemas.microsoft.com/office/drawing/2014/main" id="{EBEEAA77-58C1-E94E-8E8D-85C4C1BFEFB6}"/>
                  </a:ext>
                </a:extLst>
              </p:cNvPr>
              <p:cNvSpPr/>
              <p:nvPr/>
            </p:nvSpPr>
            <p:spPr>
              <a:xfrm>
                <a:off x="1716894" y="2236090"/>
                <a:ext cx="1839857" cy="1060240"/>
              </a:xfrm>
              <a:custGeom>
                <a:avLst/>
                <a:gdLst/>
                <a:ahLst/>
                <a:cxnLst/>
                <a:rect l="l" t="t" r="r" b="b"/>
                <a:pathLst>
                  <a:path w="55978" h="32258" extrusionOk="0">
                    <a:moveTo>
                      <a:pt x="55672" y="1"/>
                    </a:moveTo>
                    <a:lnTo>
                      <a:pt x="1" y="32091"/>
                    </a:lnTo>
                    <a:lnTo>
                      <a:pt x="321" y="32258"/>
                    </a:lnTo>
                    <a:lnTo>
                      <a:pt x="55977"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9" name="Google Shape;2639;p77">
                <a:extLst>
                  <a:ext uri="{FF2B5EF4-FFF2-40B4-BE49-F238E27FC236}">
                    <a16:creationId xmlns:a16="http://schemas.microsoft.com/office/drawing/2014/main" id="{70F4A787-05B2-C531-64D3-54CB2B800569}"/>
                  </a:ext>
                </a:extLst>
              </p:cNvPr>
              <p:cNvSpPr/>
              <p:nvPr/>
            </p:nvSpPr>
            <p:spPr>
              <a:xfrm>
                <a:off x="1803993" y="2284635"/>
                <a:ext cx="1839791" cy="1060207"/>
              </a:xfrm>
              <a:custGeom>
                <a:avLst/>
                <a:gdLst/>
                <a:ahLst/>
                <a:cxnLst/>
                <a:rect l="l" t="t" r="r" b="b"/>
                <a:pathLst>
                  <a:path w="55976" h="32257" extrusionOk="0">
                    <a:moveTo>
                      <a:pt x="55671" y="0"/>
                    </a:moveTo>
                    <a:lnTo>
                      <a:pt x="0" y="32090"/>
                    </a:lnTo>
                    <a:lnTo>
                      <a:pt x="319" y="32257"/>
                    </a:lnTo>
                    <a:lnTo>
                      <a:pt x="55975" y="167"/>
                    </a:lnTo>
                    <a:lnTo>
                      <a:pt x="55671"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0" name="Google Shape;2640;p77">
                <a:extLst>
                  <a:ext uri="{FF2B5EF4-FFF2-40B4-BE49-F238E27FC236}">
                    <a16:creationId xmlns:a16="http://schemas.microsoft.com/office/drawing/2014/main" id="{23CC8709-61D0-6116-ADA9-CDAEFA767607}"/>
                  </a:ext>
                </a:extLst>
              </p:cNvPr>
              <p:cNvSpPr/>
              <p:nvPr/>
            </p:nvSpPr>
            <p:spPr>
              <a:xfrm>
                <a:off x="1891552" y="2333147"/>
                <a:ext cx="1839824" cy="1060273"/>
              </a:xfrm>
              <a:custGeom>
                <a:avLst/>
                <a:gdLst/>
                <a:ahLst/>
                <a:cxnLst/>
                <a:rect l="l" t="t" r="r" b="b"/>
                <a:pathLst>
                  <a:path w="55977" h="32259" extrusionOk="0">
                    <a:moveTo>
                      <a:pt x="55671" y="0"/>
                    </a:moveTo>
                    <a:lnTo>
                      <a:pt x="0" y="32091"/>
                    </a:lnTo>
                    <a:lnTo>
                      <a:pt x="320" y="32259"/>
                    </a:lnTo>
                    <a:lnTo>
                      <a:pt x="55976" y="168"/>
                    </a:lnTo>
                    <a:lnTo>
                      <a:pt x="55671"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1" name="Google Shape;2641;p77">
                <a:extLst>
                  <a:ext uri="{FF2B5EF4-FFF2-40B4-BE49-F238E27FC236}">
                    <a16:creationId xmlns:a16="http://schemas.microsoft.com/office/drawing/2014/main" id="{8F710FAA-F939-A3AE-3B21-B8FE89CCB5B6}"/>
                  </a:ext>
                </a:extLst>
              </p:cNvPr>
              <p:cNvSpPr/>
              <p:nvPr/>
            </p:nvSpPr>
            <p:spPr>
              <a:xfrm>
                <a:off x="1978618" y="2381200"/>
                <a:ext cx="1839791" cy="1060240"/>
              </a:xfrm>
              <a:custGeom>
                <a:avLst/>
                <a:gdLst/>
                <a:ahLst/>
                <a:cxnLst/>
                <a:rect l="l" t="t" r="r" b="b"/>
                <a:pathLst>
                  <a:path w="55976" h="32258" extrusionOk="0">
                    <a:moveTo>
                      <a:pt x="55671" y="0"/>
                    </a:moveTo>
                    <a:lnTo>
                      <a:pt x="0" y="32091"/>
                    </a:lnTo>
                    <a:lnTo>
                      <a:pt x="319" y="32257"/>
                    </a:lnTo>
                    <a:lnTo>
                      <a:pt x="55975" y="167"/>
                    </a:lnTo>
                    <a:lnTo>
                      <a:pt x="55671"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2" name="Google Shape;2642;p77">
                <a:extLst>
                  <a:ext uri="{FF2B5EF4-FFF2-40B4-BE49-F238E27FC236}">
                    <a16:creationId xmlns:a16="http://schemas.microsoft.com/office/drawing/2014/main" id="{AE5B1FFD-7D0E-2232-B7B5-DD0B2EC1CAC0}"/>
                  </a:ext>
                </a:extLst>
              </p:cNvPr>
              <p:cNvSpPr/>
              <p:nvPr/>
            </p:nvSpPr>
            <p:spPr>
              <a:xfrm>
                <a:off x="2067656" y="2430205"/>
                <a:ext cx="1839824" cy="1060273"/>
              </a:xfrm>
              <a:custGeom>
                <a:avLst/>
                <a:gdLst/>
                <a:ahLst/>
                <a:cxnLst/>
                <a:rect l="l" t="t" r="r" b="b"/>
                <a:pathLst>
                  <a:path w="55977" h="32259" extrusionOk="0">
                    <a:moveTo>
                      <a:pt x="55672" y="0"/>
                    </a:moveTo>
                    <a:lnTo>
                      <a:pt x="1" y="32090"/>
                    </a:lnTo>
                    <a:lnTo>
                      <a:pt x="321" y="32258"/>
                    </a:lnTo>
                    <a:lnTo>
                      <a:pt x="55977" y="168"/>
                    </a:lnTo>
                    <a:lnTo>
                      <a:pt x="55672"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3" name="Google Shape;2643;p77">
                <a:extLst>
                  <a:ext uri="{FF2B5EF4-FFF2-40B4-BE49-F238E27FC236}">
                    <a16:creationId xmlns:a16="http://schemas.microsoft.com/office/drawing/2014/main" id="{FB895C20-1AD6-EE21-A66F-CD93FD54AC21}"/>
                  </a:ext>
                </a:extLst>
              </p:cNvPr>
              <p:cNvSpPr/>
              <p:nvPr/>
            </p:nvSpPr>
            <p:spPr>
              <a:xfrm>
                <a:off x="2242281" y="2527296"/>
                <a:ext cx="1839791" cy="1060273"/>
              </a:xfrm>
              <a:custGeom>
                <a:avLst/>
                <a:gdLst/>
                <a:ahLst/>
                <a:cxnLst/>
                <a:rect l="l" t="t" r="r" b="b"/>
                <a:pathLst>
                  <a:path w="55976" h="32259" extrusionOk="0">
                    <a:moveTo>
                      <a:pt x="55672" y="0"/>
                    </a:moveTo>
                    <a:lnTo>
                      <a:pt x="1" y="32090"/>
                    </a:lnTo>
                    <a:lnTo>
                      <a:pt x="320" y="32258"/>
                    </a:lnTo>
                    <a:lnTo>
                      <a:pt x="55975" y="168"/>
                    </a:lnTo>
                    <a:lnTo>
                      <a:pt x="55672"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4" name="Google Shape;2644;p77">
                <a:extLst>
                  <a:ext uri="{FF2B5EF4-FFF2-40B4-BE49-F238E27FC236}">
                    <a16:creationId xmlns:a16="http://schemas.microsoft.com/office/drawing/2014/main" id="{CD3D7631-DA2E-6375-0238-31EEFE7097E7}"/>
                  </a:ext>
                </a:extLst>
              </p:cNvPr>
              <p:cNvSpPr/>
              <p:nvPr/>
            </p:nvSpPr>
            <p:spPr>
              <a:xfrm>
                <a:off x="2154722" y="2479243"/>
                <a:ext cx="1839791" cy="1060273"/>
              </a:xfrm>
              <a:custGeom>
                <a:avLst/>
                <a:gdLst/>
                <a:ahLst/>
                <a:cxnLst/>
                <a:rect l="l" t="t" r="r" b="b"/>
                <a:pathLst>
                  <a:path w="55976" h="32259" extrusionOk="0">
                    <a:moveTo>
                      <a:pt x="55671" y="0"/>
                    </a:moveTo>
                    <a:lnTo>
                      <a:pt x="1" y="32092"/>
                    </a:lnTo>
                    <a:lnTo>
                      <a:pt x="320" y="32258"/>
                    </a:lnTo>
                    <a:lnTo>
                      <a:pt x="55976" y="168"/>
                    </a:lnTo>
                    <a:lnTo>
                      <a:pt x="55671"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45" name="Google Shape;2645;p77">
                <a:extLst>
                  <a:ext uri="{FF2B5EF4-FFF2-40B4-BE49-F238E27FC236}">
                    <a16:creationId xmlns:a16="http://schemas.microsoft.com/office/drawing/2014/main" id="{00E83390-73F8-5795-4D86-1E2E751276EB}"/>
                  </a:ext>
                </a:extLst>
              </p:cNvPr>
              <p:cNvSpPr/>
              <p:nvPr/>
            </p:nvSpPr>
            <p:spPr>
              <a:xfrm>
                <a:off x="2567702" y="1816109"/>
                <a:ext cx="1430854" cy="821293"/>
              </a:xfrm>
              <a:custGeom>
                <a:avLst/>
                <a:gdLst/>
                <a:ahLst/>
                <a:cxnLst/>
                <a:rect l="l" t="t" r="r" b="b"/>
                <a:pathLst>
                  <a:path w="43534" h="24988" extrusionOk="0">
                    <a:moveTo>
                      <a:pt x="314" y="1"/>
                    </a:moveTo>
                    <a:lnTo>
                      <a:pt x="0" y="182"/>
                    </a:lnTo>
                    <a:lnTo>
                      <a:pt x="43206"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6" name="Google Shape;2646;p77">
                <a:extLst>
                  <a:ext uri="{FF2B5EF4-FFF2-40B4-BE49-F238E27FC236}">
                    <a16:creationId xmlns:a16="http://schemas.microsoft.com/office/drawing/2014/main" id="{E2B5027B-4CB5-6B67-F95F-630D766221C9}"/>
                  </a:ext>
                </a:extLst>
              </p:cNvPr>
              <p:cNvSpPr/>
              <p:nvPr/>
            </p:nvSpPr>
            <p:spPr>
              <a:xfrm>
                <a:off x="2470612" y="1874186"/>
                <a:ext cx="1430854" cy="821293"/>
              </a:xfrm>
              <a:custGeom>
                <a:avLst/>
                <a:gdLst/>
                <a:ahLst/>
                <a:cxnLst/>
                <a:rect l="l" t="t" r="r" b="b"/>
                <a:pathLst>
                  <a:path w="43534" h="24988" extrusionOk="0">
                    <a:moveTo>
                      <a:pt x="314" y="0"/>
                    </a:moveTo>
                    <a:lnTo>
                      <a:pt x="1" y="180"/>
                    </a:lnTo>
                    <a:lnTo>
                      <a:pt x="43208"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7" name="Google Shape;2647;p77">
                <a:extLst>
                  <a:ext uri="{FF2B5EF4-FFF2-40B4-BE49-F238E27FC236}">
                    <a16:creationId xmlns:a16="http://schemas.microsoft.com/office/drawing/2014/main" id="{8BA9ADC3-A1B3-A5AC-DEC1-C4AA19177476}"/>
                  </a:ext>
                </a:extLst>
              </p:cNvPr>
              <p:cNvSpPr/>
              <p:nvPr/>
            </p:nvSpPr>
            <p:spPr>
              <a:xfrm>
                <a:off x="2370070" y="1930718"/>
                <a:ext cx="1430821" cy="821293"/>
              </a:xfrm>
              <a:custGeom>
                <a:avLst/>
                <a:gdLst/>
                <a:ahLst/>
                <a:cxnLst/>
                <a:rect l="l" t="t" r="r" b="b"/>
                <a:pathLst>
                  <a:path w="43533" h="24988" extrusionOk="0">
                    <a:moveTo>
                      <a:pt x="314" y="0"/>
                    </a:moveTo>
                    <a:lnTo>
                      <a:pt x="0" y="180"/>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8" name="Google Shape;2648;p77">
                <a:extLst>
                  <a:ext uri="{FF2B5EF4-FFF2-40B4-BE49-F238E27FC236}">
                    <a16:creationId xmlns:a16="http://schemas.microsoft.com/office/drawing/2014/main" id="{48769811-6A24-C08F-CE4E-0708BB27F15A}"/>
                  </a:ext>
                </a:extLst>
              </p:cNvPr>
              <p:cNvSpPr/>
              <p:nvPr/>
            </p:nvSpPr>
            <p:spPr>
              <a:xfrm>
                <a:off x="2269495" y="1987217"/>
                <a:ext cx="1430854" cy="821359"/>
              </a:xfrm>
              <a:custGeom>
                <a:avLst/>
                <a:gdLst/>
                <a:ahLst/>
                <a:cxnLst/>
                <a:rect l="l" t="t" r="r" b="b"/>
                <a:pathLst>
                  <a:path w="43534" h="24990" extrusionOk="0">
                    <a:moveTo>
                      <a:pt x="314" y="1"/>
                    </a:moveTo>
                    <a:lnTo>
                      <a:pt x="1" y="182"/>
                    </a:lnTo>
                    <a:lnTo>
                      <a:pt x="43206" y="24989"/>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9" name="Google Shape;2649;p77">
                <a:extLst>
                  <a:ext uri="{FF2B5EF4-FFF2-40B4-BE49-F238E27FC236}">
                    <a16:creationId xmlns:a16="http://schemas.microsoft.com/office/drawing/2014/main" id="{4F1DA7B5-B07C-88B5-71EE-C13EB53869D5}"/>
                  </a:ext>
                </a:extLst>
              </p:cNvPr>
              <p:cNvSpPr/>
              <p:nvPr/>
            </p:nvSpPr>
            <p:spPr>
              <a:xfrm>
                <a:off x="2172405" y="2045294"/>
                <a:ext cx="1430854" cy="821293"/>
              </a:xfrm>
              <a:custGeom>
                <a:avLst/>
                <a:gdLst/>
                <a:ahLst/>
                <a:cxnLst/>
                <a:rect l="l" t="t" r="r" b="b"/>
                <a:pathLst>
                  <a:path w="43534" h="24988" extrusionOk="0">
                    <a:moveTo>
                      <a:pt x="314" y="1"/>
                    </a:moveTo>
                    <a:lnTo>
                      <a:pt x="1" y="180"/>
                    </a:lnTo>
                    <a:lnTo>
                      <a:pt x="43208"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0" name="Google Shape;2650;p77">
                <a:extLst>
                  <a:ext uri="{FF2B5EF4-FFF2-40B4-BE49-F238E27FC236}">
                    <a16:creationId xmlns:a16="http://schemas.microsoft.com/office/drawing/2014/main" id="{295E8703-F7A0-EDDF-82D7-776E6C5AB06B}"/>
                  </a:ext>
                </a:extLst>
              </p:cNvPr>
              <p:cNvSpPr/>
              <p:nvPr/>
            </p:nvSpPr>
            <p:spPr>
              <a:xfrm>
                <a:off x="2072849" y="2101300"/>
                <a:ext cx="1430821" cy="821359"/>
              </a:xfrm>
              <a:custGeom>
                <a:avLst/>
                <a:gdLst/>
                <a:ahLst/>
                <a:cxnLst/>
                <a:rect l="l" t="t" r="r" b="b"/>
                <a:pathLst>
                  <a:path w="43533" h="24990" extrusionOk="0">
                    <a:moveTo>
                      <a:pt x="314" y="1"/>
                    </a:moveTo>
                    <a:lnTo>
                      <a:pt x="0" y="182"/>
                    </a:lnTo>
                    <a:lnTo>
                      <a:pt x="43207"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1" name="Google Shape;2651;p77">
                <a:extLst>
                  <a:ext uri="{FF2B5EF4-FFF2-40B4-BE49-F238E27FC236}">
                    <a16:creationId xmlns:a16="http://schemas.microsoft.com/office/drawing/2014/main" id="{0898A551-9724-5B3E-C8B1-36CDA88E96FE}"/>
                  </a:ext>
                </a:extLst>
              </p:cNvPr>
              <p:cNvSpPr/>
              <p:nvPr/>
            </p:nvSpPr>
            <p:spPr>
              <a:xfrm>
                <a:off x="1973786" y="2159837"/>
                <a:ext cx="1430821" cy="821359"/>
              </a:xfrm>
              <a:custGeom>
                <a:avLst/>
                <a:gdLst/>
                <a:ahLst/>
                <a:cxnLst/>
                <a:rect l="l" t="t" r="r" b="b"/>
                <a:pathLst>
                  <a:path w="43533" h="24990" extrusionOk="0">
                    <a:moveTo>
                      <a:pt x="314" y="1"/>
                    </a:moveTo>
                    <a:lnTo>
                      <a:pt x="0" y="182"/>
                    </a:lnTo>
                    <a:lnTo>
                      <a:pt x="43206"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2" name="Google Shape;2652;p77">
                <a:extLst>
                  <a:ext uri="{FF2B5EF4-FFF2-40B4-BE49-F238E27FC236}">
                    <a16:creationId xmlns:a16="http://schemas.microsoft.com/office/drawing/2014/main" id="{C88A6BC5-D062-B890-75EE-875048923222}"/>
                  </a:ext>
                </a:extLst>
              </p:cNvPr>
              <p:cNvSpPr/>
              <p:nvPr/>
            </p:nvSpPr>
            <p:spPr>
              <a:xfrm>
                <a:off x="1875710" y="2217388"/>
                <a:ext cx="1430821" cy="821293"/>
              </a:xfrm>
              <a:custGeom>
                <a:avLst/>
                <a:gdLst/>
                <a:ahLst/>
                <a:cxnLst/>
                <a:rect l="l" t="t" r="r" b="b"/>
                <a:pathLst>
                  <a:path w="43533" h="24988" extrusionOk="0">
                    <a:moveTo>
                      <a:pt x="314" y="1"/>
                    </a:moveTo>
                    <a:lnTo>
                      <a:pt x="0" y="180"/>
                    </a:lnTo>
                    <a:lnTo>
                      <a:pt x="43207"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3" name="Google Shape;2653;p77">
                <a:extLst>
                  <a:ext uri="{FF2B5EF4-FFF2-40B4-BE49-F238E27FC236}">
                    <a16:creationId xmlns:a16="http://schemas.microsoft.com/office/drawing/2014/main" id="{666483E1-190B-35A7-F3F6-DF184FC1A67C}"/>
                  </a:ext>
                </a:extLst>
              </p:cNvPr>
              <p:cNvSpPr/>
              <p:nvPr/>
            </p:nvSpPr>
            <p:spPr>
              <a:xfrm>
                <a:off x="1775661" y="2273953"/>
                <a:ext cx="1430854" cy="821326"/>
              </a:xfrm>
              <a:custGeom>
                <a:avLst/>
                <a:gdLst/>
                <a:ahLst/>
                <a:cxnLst/>
                <a:rect l="l" t="t" r="r" b="b"/>
                <a:pathLst>
                  <a:path w="43534" h="24989" extrusionOk="0">
                    <a:moveTo>
                      <a:pt x="314" y="1"/>
                    </a:moveTo>
                    <a:lnTo>
                      <a:pt x="0" y="181"/>
                    </a:lnTo>
                    <a:lnTo>
                      <a:pt x="43206"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4" name="Google Shape;2654;p77">
                <a:extLst>
                  <a:ext uri="{FF2B5EF4-FFF2-40B4-BE49-F238E27FC236}">
                    <a16:creationId xmlns:a16="http://schemas.microsoft.com/office/drawing/2014/main" id="{429B312B-AE19-CA9D-B920-9F4A4BDFA2CA}"/>
                  </a:ext>
                </a:extLst>
              </p:cNvPr>
              <p:cNvSpPr/>
              <p:nvPr/>
            </p:nvSpPr>
            <p:spPr>
              <a:xfrm>
                <a:off x="1678110" y="2331471"/>
                <a:ext cx="1430788" cy="821293"/>
              </a:xfrm>
              <a:custGeom>
                <a:avLst/>
                <a:gdLst/>
                <a:ahLst/>
                <a:cxnLst/>
                <a:rect l="l" t="t" r="r" b="b"/>
                <a:pathLst>
                  <a:path w="43532" h="24988" extrusionOk="0">
                    <a:moveTo>
                      <a:pt x="313" y="1"/>
                    </a:moveTo>
                    <a:lnTo>
                      <a:pt x="0" y="180"/>
                    </a:lnTo>
                    <a:lnTo>
                      <a:pt x="43206" y="24988"/>
                    </a:lnTo>
                    <a:lnTo>
                      <a:pt x="43532" y="24789"/>
                    </a:lnTo>
                    <a:lnTo>
                      <a:pt x="313"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5" name="Google Shape;2655;p77">
                <a:extLst>
                  <a:ext uri="{FF2B5EF4-FFF2-40B4-BE49-F238E27FC236}">
                    <a16:creationId xmlns:a16="http://schemas.microsoft.com/office/drawing/2014/main" id="{3BA79CF3-2EDB-C504-70DB-BA1EC0559107}"/>
                  </a:ext>
                </a:extLst>
              </p:cNvPr>
              <p:cNvSpPr/>
              <p:nvPr/>
            </p:nvSpPr>
            <p:spPr>
              <a:xfrm>
                <a:off x="1578029" y="2388529"/>
                <a:ext cx="1430821" cy="821293"/>
              </a:xfrm>
              <a:custGeom>
                <a:avLst/>
                <a:gdLst/>
                <a:ahLst/>
                <a:cxnLst/>
                <a:rect l="l" t="t" r="r" b="b"/>
                <a:pathLst>
                  <a:path w="43533" h="24988" extrusionOk="0">
                    <a:moveTo>
                      <a:pt x="314" y="0"/>
                    </a:moveTo>
                    <a:lnTo>
                      <a:pt x="0" y="181"/>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6" name="Google Shape;2656;p77">
                <a:extLst>
                  <a:ext uri="{FF2B5EF4-FFF2-40B4-BE49-F238E27FC236}">
                    <a16:creationId xmlns:a16="http://schemas.microsoft.com/office/drawing/2014/main" id="{5BCAADFC-EE04-7501-7501-30A4082B9103}"/>
                  </a:ext>
                </a:extLst>
              </p:cNvPr>
              <p:cNvSpPr/>
              <p:nvPr/>
            </p:nvSpPr>
            <p:spPr>
              <a:xfrm>
                <a:off x="1479952" y="2446080"/>
                <a:ext cx="1430821" cy="821293"/>
              </a:xfrm>
              <a:custGeom>
                <a:avLst/>
                <a:gdLst/>
                <a:ahLst/>
                <a:cxnLst/>
                <a:rect l="l" t="t" r="r" b="b"/>
                <a:pathLst>
                  <a:path w="43533" h="24988" extrusionOk="0">
                    <a:moveTo>
                      <a:pt x="314" y="0"/>
                    </a:moveTo>
                    <a:lnTo>
                      <a:pt x="0" y="180"/>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7" name="Google Shape;2657;p77">
                <a:extLst>
                  <a:ext uri="{FF2B5EF4-FFF2-40B4-BE49-F238E27FC236}">
                    <a16:creationId xmlns:a16="http://schemas.microsoft.com/office/drawing/2014/main" id="{8E04D41C-FA22-E147-3E27-5545F9D1679B}"/>
                  </a:ext>
                </a:extLst>
              </p:cNvPr>
              <p:cNvSpPr/>
              <p:nvPr/>
            </p:nvSpPr>
            <p:spPr>
              <a:xfrm>
                <a:off x="1381350" y="2503105"/>
                <a:ext cx="1430854" cy="821293"/>
              </a:xfrm>
              <a:custGeom>
                <a:avLst/>
                <a:gdLst/>
                <a:ahLst/>
                <a:cxnLst/>
                <a:rect l="l" t="t" r="r" b="b"/>
                <a:pathLst>
                  <a:path w="43534" h="24988" extrusionOk="0">
                    <a:moveTo>
                      <a:pt x="314" y="0"/>
                    </a:moveTo>
                    <a:lnTo>
                      <a:pt x="1" y="180"/>
                    </a:lnTo>
                    <a:lnTo>
                      <a:pt x="43208" y="24988"/>
                    </a:lnTo>
                    <a:lnTo>
                      <a:pt x="43533" y="24789"/>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8" name="Google Shape;2658;p77">
                <a:extLst>
                  <a:ext uri="{FF2B5EF4-FFF2-40B4-BE49-F238E27FC236}">
                    <a16:creationId xmlns:a16="http://schemas.microsoft.com/office/drawing/2014/main" id="{807431A6-C912-9AB2-2519-CB9763C229B7}"/>
                  </a:ext>
                </a:extLst>
              </p:cNvPr>
              <p:cNvSpPr/>
              <p:nvPr/>
            </p:nvSpPr>
            <p:spPr>
              <a:xfrm>
                <a:off x="1282287" y="2560656"/>
                <a:ext cx="1430854" cy="821293"/>
              </a:xfrm>
              <a:custGeom>
                <a:avLst/>
                <a:gdLst/>
                <a:ahLst/>
                <a:cxnLst/>
                <a:rect l="l" t="t" r="r" b="b"/>
                <a:pathLst>
                  <a:path w="43534" h="24988" extrusionOk="0">
                    <a:moveTo>
                      <a:pt x="314" y="1"/>
                    </a:moveTo>
                    <a:lnTo>
                      <a:pt x="1" y="180"/>
                    </a:lnTo>
                    <a:lnTo>
                      <a:pt x="43208"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9" name="Google Shape;2659;p77">
                <a:extLst>
                  <a:ext uri="{FF2B5EF4-FFF2-40B4-BE49-F238E27FC236}">
                    <a16:creationId xmlns:a16="http://schemas.microsoft.com/office/drawing/2014/main" id="{8F30F70F-98B2-2271-4976-596811C51131}"/>
                  </a:ext>
                </a:extLst>
              </p:cNvPr>
              <p:cNvSpPr/>
              <p:nvPr/>
            </p:nvSpPr>
            <p:spPr>
              <a:xfrm>
                <a:off x="1183224" y="2617681"/>
                <a:ext cx="1430854" cy="821326"/>
              </a:xfrm>
              <a:custGeom>
                <a:avLst/>
                <a:gdLst/>
                <a:ahLst/>
                <a:cxnLst/>
                <a:rect l="l" t="t" r="r" b="b"/>
                <a:pathLst>
                  <a:path w="43534" h="24989" extrusionOk="0">
                    <a:moveTo>
                      <a:pt x="315" y="1"/>
                    </a:moveTo>
                    <a:lnTo>
                      <a:pt x="1" y="181"/>
                    </a:lnTo>
                    <a:lnTo>
                      <a:pt x="43207" y="24988"/>
                    </a:lnTo>
                    <a:lnTo>
                      <a:pt x="43533" y="24789"/>
                    </a:lnTo>
                    <a:lnTo>
                      <a:pt x="315"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0" name="Google Shape;2660;p77">
                <a:extLst>
                  <a:ext uri="{FF2B5EF4-FFF2-40B4-BE49-F238E27FC236}">
                    <a16:creationId xmlns:a16="http://schemas.microsoft.com/office/drawing/2014/main" id="{750C9D43-C199-53E2-74D1-6CA8A3C1BF4C}"/>
                  </a:ext>
                </a:extLst>
              </p:cNvPr>
              <p:cNvSpPr/>
              <p:nvPr/>
            </p:nvSpPr>
            <p:spPr>
              <a:xfrm>
                <a:off x="1084655" y="2675199"/>
                <a:ext cx="1430821" cy="821359"/>
              </a:xfrm>
              <a:custGeom>
                <a:avLst/>
                <a:gdLst/>
                <a:ahLst/>
                <a:cxnLst/>
                <a:rect l="l" t="t" r="r" b="b"/>
                <a:pathLst>
                  <a:path w="43533" h="24990" extrusionOk="0">
                    <a:moveTo>
                      <a:pt x="314" y="1"/>
                    </a:moveTo>
                    <a:lnTo>
                      <a:pt x="0" y="182"/>
                    </a:lnTo>
                    <a:lnTo>
                      <a:pt x="43207"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1" name="Google Shape;2661;p77">
                <a:extLst>
                  <a:ext uri="{FF2B5EF4-FFF2-40B4-BE49-F238E27FC236}">
                    <a16:creationId xmlns:a16="http://schemas.microsoft.com/office/drawing/2014/main" id="{F003C7EF-A89F-3508-EB1F-F3316D3F3B00}"/>
                  </a:ext>
                </a:extLst>
              </p:cNvPr>
              <p:cNvSpPr/>
              <p:nvPr/>
            </p:nvSpPr>
            <p:spPr>
              <a:xfrm>
                <a:off x="986118" y="2732257"/>
                <a:ext cx="1430821" cy="821293"/>
              </a:xfrm>
              <a:custGeom>
                <a:avLst/>
                <a:gdLst/>
                <a:ahLst/>
                <a:cxnLst/>
                <a:rect l="l" t="t" r="r" b="b"/>
                <a:pathLst>
                  <a:path w="43533" h="24988" extrusionOk="0">
                    <a:moveTo>
                      <a:pt x="314" y="0"/>
                    </a:moveTo>
                    <a:lnTo>
                      <a:pt x="0" y="181"/>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2" name="Google Shape;2662;p77">
                <a:extLst>
                  <a:ext uri="{FF2B5EF4-FFF2-40B4-BE49-F238E27FC236}">
                    <a16:creationId xmlns:a16="http://schemas.microsoft.com/office/drawing/2014/main" id="{0EDAFED4-05E0-808A-F6C8-6984EEE2861F}"/>
                  </a:ext>
                </a:extLst>
              </p:cNvPr>
              <p:cNvSpPr/>
              <p:nvPr/>
            </p:nvSpPr>
            <p:spPr>
              <a:xfrm>
                <a:off x="886530" y="2789282"/>
                <a:ext cx="1430854" cy="821359"/>
              </a:xfrm>
              <a:custGeom>
                <a:avLst/>
                <a:gdLst/>
                <a:ahLst/>
                <a:cxnLst/>
                <a:rect l="l" t="t" r="r" b="b"/>
                <a:pathLst>
                  <a:path w="43534" h="24990" extrusionOk="0">
                    <a:moveTo>
                      <a:pt x="314" y="1"/>
                    </a:moveTo>
                    <a:lnTo>
                      <a:pt x="1" y="181"/>
                    </a:lnTo>
                    <a:lnTo>
                      <a:pt x="43206"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3" name="Google Shape;2663;p77">
                <a:extLst>
                  <a:ext uri="{FF2B5EF4-FFF2-40B4-BE49-F238E27FC236}">
                    <a16:creationId xmlns:a16="http://schemas.microsoft.com/office/drawing/2014/main" id="{01A25BC2-C051-92B7-695F-6E96F4E09311}"/>
                  </a:ext>
                </a:extLst>
              </p:cNvPr>
              <p:cNvSpPr/>
              <p:nvPr/>
            </p:nvSpPr>
            <p:spPr>
              <a:xfrm>
                <a:off x="808601" y="3053241"/>
                <a:ext cx="1120453" cy="1022968"/>
              </a:xfrm>
              <a:custGeom>
                <a:avLst/>
                <a:gdLst/>
                <a:ahLst/>
                <a:cxnLst/>
                <a:rect l="l" t="t" r="r" b="b"/>
                <a:pathLst>
                  <a:path w="34090" h="31124" extrusionOk="0">
                    <a:moveTo>
                      <a:pt x="1" y="1"/>
                    </a:moveTo>
                    <a:lnTo>
                      <a:pt x="1" y="11451"/>
                    </a:lnTo>
                    <a:lnTo>
                      <a:pt x="34089" y="31124"/>
                    </a:lnTo>
                    <a:lnTo>
                      <a:pt x="34089" y="19673"/>
                    </a:lnTo>
                    <a:lnTo>
                      <a:pt x="1" y="1"/>
                    </a:lnTo>
                    <a:close/>
                  </a:path>
                </a:pathLst>
              </a:custGeom>
              <a:solidFill>
                <a:srgbClr val="FF6688"/>
              </a:solidFill>
              <a:ln>
                <a:noFill/>
              </a:ln>
            </p:spPr>
            <p:txBody>
              <a:bodyPr spcFirstLastPara="1" wrap="square" lIns="121900" tIns="121900" rIns="121900" bIns="121900" anchor="ctr" anchorCtr="0">
                <a:noAutofit/>
              </a:bodyPr>
              <a:lstStyle/>
              <a:p>
                <a:endParaRPr sz="2400"/>
              </a:p>
            </p:txBody>
          </p:sp>
          <p:sp>
            <p:nvSpPr>
              <p:cNvPr id="2664" name="Google Shape;2664;p77">
                <a:extLst>
                  <a:ext uri="{FF2B5EF4-FFF2-40B4-BE49-F238E27FC236}">
                    <a16:creationId xmlns:a16="http://schemas.microsoft.com/office/drawing/2014/main" id="{E14943E2-2473-D615-91BA-33D72FAEE25E}"/>
                  </a:ext>
                </a:extLst>
              </p:cNvPr>
              <p:cNvSpPr/>
              <p:nvPr/>
            </p:nvSpPr>
            <p:spPr>
              <a:xfrm>
                <a:off x="1929021" y="2716744"/>
                <a:ext cx="1699644" cy="1359466"/>
              </a:xfrm>
              <a:custGeom>
                <a:avLst/>
                <a:gdLst/>
                <a:ahLst/>
                <a:cxnLst/>
                <a:rect l="l" t="t" r="r" b="b"/>
                <a:pathLst>
                  <a:path w="51712" h="41362" extrusionOk="0">
                    <a:moveTo>
                      <a:pt x="51712" y="1"/>
                    </a:moveTo>
                    <a:lnTo>
                      <a:pt x="0" y="29911"/>
                    </a:lnTo>
                    <a:lnTo>
                      <a:pt x="0" y="41362"/>
                    </a:lnTo>
                    <a:lnTo>
                      <a:pt x="51712" y="11870"/>
                    </a:lnTo>
                    <a:lnTo>
                      <a:pt x="51712" y="1"/>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65" name="Google Shape;2665;p77">
                <a:extLst>
                  <a:ext uri="{FF2B5EF4-FFF2-40B4-BE49-F238E27FC236}">
                    <a16:creationId xmlns:a16="http://schemas.microsoft.com/office/drawing/2014/main" id="{314531A5-6F3F-0120-1429-73635DBE983B}"/>
                  </a:ext>
                </a:extLst>
              </p:cNvPr>
              <p:cNvSpPr/>
              <p:nvPr/>
            </p:nvSpPr>
            <p:spPr>
              <a:xfrm>
                <a:off x="786579" y="2072935"/>
                <a:ext cx="2845077" cy="1626908"/>
              </a:xfrm>
              <a:custGeom>
                <a:avLst/>
                <a:gdLst/>
                <a:ahLst/>
                <a:cxnLst/>
                <a:rect l="l" t="t" r="r" b="b"/>
                <a:pathLst>
                  <a:path w="86562" h="49499" extrusionOk="0">
                    <a:moveTo>
                      <a:pt x="51803" y="1"/>
                    </a:moveTo>
                    <a:lnTo>
                      <a:pt x="0" y="29719"/>
                    </a:lnTo>
                    <a:lnTo>
                      <a:pt x="34759" y="49499"/>
                    </a:lnTo>
                    <a:lnTo>
                      <a:pt x="86562" y="19589"/>
                    </a:lnTo>
                    <a:lnTo>
                      <a:pt x="51803" y="1"/>
                    </a:lnTo>
                    <a:close/>
                  </a:path>
                </a:pathLst>
              </a:custGeom>
              <a:solidFill>
                <a:srgbClr val="105EC7"/>
              </a:solidFill>
              <a:ln>
                <a:noFill/>
              </a:ln>
            </p:spPr>
            <p:txBody>
              <a:bodyPr spcFirstLastPara="1" wrap="square" lIns="121900" tIns="121900" rIns="121900" bIns="121900" anchor="ctr" anchorCtr="0">
                <a:noAutofit/>
              </a:bodyPr>
              <a:lstStyle/>
              <a:p>
                <a:endParaRPr sz="2400"/>
              </a:p>
            </p:txBody>
          </p:sp>
          <p:sp>
            <p:nvSpPr>
              <p:cNvPr id="2666" name="Google Shape;2666;p77">
                <a:extLst>
                  <a:ext uri="{FF2B5EF4-FFF2-40B4-BE49-F238E27FC236}">
                    <a16:creationId xmlns:a16="http://schemas.microsoft.com/office/drawing/2014/main" id="{8F8E82D2-5B7A-5E5B-FFD9-CB46AC52DF88}"/>
                  </a:ext>
                </a:extLst>
              </p:cNvPr>
              <p:cNvSpPr/>
              <p:nvPr/>
            </p:nvSpPr>
            <p:spPr>
              <a:xfrm>
                <a:off x="795224" y="3385170"/>
                <a:ext cx="1133830" cy="691039"/>
              </a:xfrm>
              <a:custGeom>
                <a:avLst/>
                <a:gdLst/>
                <a:ahLst/>
                <a:cxnLst/>
                <a:rect l="l" t="t" r="r" b="b"/>
                <a:pathLst>
                  <a:path w="34497" h="21025" extrusionOk="0">
                    <a:moveTo>
                      <a:pt x="0" y="1"/>
                    </a:moveTo>
                    <a:lnTo>
                      <a:pt x="0" y="1029"/>
                    </a:lnTo>
                    <a:lnTo>
                      <a:pt x="34496" y="21025"/>
                    </a:lnTo>
                    <a:lnTo>
                      <a:pt x="34496" y="19948"/>
                    </a:lnTo>
                    <a:lnTo>
                      <a:pt x="0" y="1"/>
                    </a:ln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667" name="Google Shape;2667;p77">
                <a:extLst>
                  <a:ext uri="{FF2B5EF4-FFF2-40B4-BE49-F238E27FC236}">
                    <a16:creationId xmlns:a16="http://schemas.microsoft.com/office/drawing/2014/main" id="{D2EC84AB-1934-AD61-0950-D45D74A80296}"/>
                  </a:ext>
                </a:extLst>
              </p:cNvPr>
              <p:cNvSpPr/>
              <p:nvPr/>
            </p:nvSpPr>
            <p:spPr>
              <a:xfrm>
                <a:off x="1687971" y="2647525"/>
                <a:ext cx="944941" cy="541229"/>
              </a:xfrm>
              <a:custGeom>
                <a:avLst/>
                <a:gdLst/>
                <a:ahLst/>
                <a:cxnLst/>
                <a:rect l="l" t="t" r="r" b="b"/>
                <a:pathLst>
                  <a:path w="28750" h="16467" extrusionOk="0">
                    <a:moveTo>
                      <a:pt x="4525" y="0"/>
                    </a:moveTo>
                    <a:lnTo>
                      <a:pt x="1" y="2573"/>
                    </a:lnTo>
                    <a:lnTo>
                      <a:pt x="24225" y="16467"/>
                    </a:lnTo>
                    <a:lnTo>
                      <a:pt x="28749" y="13894"/>
                    </a:lnTo>
                    <a:lnTo>
                      <a:pt x="4525" y="0"/>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68" name="Google Shape;2668;p77">
                <a:extLst>
                  <a:ext uri="{FF2B5EF4-FFF2-40B4-BE49-F238E27FC236}">
                    <a16:creationId xmlns:a16="http://schemas.microsoft.com/office/drawing/2014/main" id="{A5C0BAA4-B47A-5E4D-B8BA-E7C164245E95}"/>
                  </a:ext>
                </a:extLst>
              </p:cNvPr>
              <p:cNvSpPr/>
              <p:nvPr/>
            </p:nvSpPr>
            <p:spPr>
              <a:xfrm>
                <a:off x="1900262" y="2534954"/>
                <a:ext cx="944908" cy="541196"/>
              </a:xfrm>
              <a:custGeom>
                <a:avLst/>
                <a:gdLst/>
                <a:ahLst/>
                <a:cxnLst/>
                <a:rect l="l" t="t" r="r" b="b"/>
                <a:pathLst>
                  <a:path w="28749" h="16466" extrusionOk="0">
                    <a:moveTo>
                      <a:pt x="4525" y="0"/>
                    </a:moveTo>
                    <a:lnTo>
                      <a:pt x="1" y="2573"/>
                    </a:lnTo>
                    <a:lnTo>
                      <a:pt x="24225" y="16465"/>
                    </a:lnTo>
                    <a:lnTo>
                      <a:pt x="28749" y="13893"/>
                    </a:lnTo>
                    <a:lnTo>
                      <a:pt x="4525" y="0"/>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69" name="Google Shape;2669;p77">
                <a:extLst>
                  <a:ext uri="{FF2B5EF4-FFF2-40B4-BE49-F238E27FC236}">
                    <a16:creationId xmlns:a16="http://schemas.microsoft.com/office/drawing/2014/main" id="{E6A91786-E531-6288-6BEE-53C643B1813F}"/>
                  </a:ext>
                </a:extLst>
              </p:cNvPr>
              <p:cNvSpPr/>
              <p:nvPr/>
            </p:nvSpPr>
            <p:spPr>
              <a:xfrm>
                <a:off x="2334277" y="2424913"/>
                <a:ext cx="251009" cy="142941"/>
              </a:xfrm>
              <a:custGeom>
                <a:avLst/>
                <a:gdLst/>
                <a:ahLst/>
                <a:cxnLst/>
                <a:rect l="l" t="t" r="r" b="b"/>
                <a:pathLst>
                  <a:path w="7637" h="4349" extrusionOk="0">
                    <a:moveTo>
                      <a:pt x="4180" y="0"/>
                    </a:moveTo>
                    <a:cubicBezTo>
                      <a:pt x="4059" y="0"/>
                      <a:pt x="3937" y="26"/>
                      <a:pt x="3844" y="79"/>
                    </a:cubicBezTo>
                    <a:lnTo>
                      <a:pt x="192" y="2148"/>
                    </a:lnTo>
                    <a:cubicBezTo>
                      <a:pt x="6" y="2253"/>
                      <a:pt x="1" y="2429"/>
                      <a:pt x="182" y="2534"/>
                    </a:cubicBezTo>
                    <a:cubicBezTo>
                      <a:pt x="275" y="2590"/>
                      <a:pt x="400" y="2618"/>
                      <a:pt x="525" y="2618"/>
                    </a:cubicBezTo>
                    <a:cubicBezTo>
                      <a:pt x="645" y="2618"/>
                      <a:pt x="766" y="2592"/>
                      <a:pt x="857" y="2540"/>
                    </a:cubicBezTo>
                    <a:lnTo>
                      <a:pt x="3462" y="1063"/>
                    </a:lnTo>
                    <a:lnTo>
                      <a:pt x="3462" y="1063"/>
                    </a:lnTo>
                    <a:lnTo>
                      <a:pt x="3082" y="2269"/>
                    </a:lnTo>
                    <a:cubicBezTo>
                      <a:pt x="3055" y="2360"/>
                      <a:pt x="3107" y="2447"/>
                      <a:pt x="3215" y="2512"/>
                    </a:cubicBezTo>
                    <a:lnTo>
                      <a:pt x="3222" y="2515"/>
                    </a:lnTo>
                    <a:lnTo>
                      <a:pt x="3227" y="2519"/>
                    </a:lnTo>
                    <a:cubicBezTo>
                      <a:pt x="3317" y="2572"/>
                      <a:pt x="3432" y="2601"/>
                      <a:pt x="3560" y="2601"/>
                    </a:cubicBezTo>
                    <a:cubicBezTo>
                      <a:pt x="3586" y="2601"/>
                      <a:pt x="3613" y="2599"/>
                      <a:pt x="3639" y="2597"/>
                    </a:cubicBezTo>
                    <a:lnTo>
                      <a:pt x="5739" y="2404"/>
                    </a:lnTo>
                    <a:lnTo>
                      <a:pt x="3134" y="3881"/>
                    </a:lnTo>
                    <a:cubicBezTo>
                      <a:pt x="2948" y="3985"/>
                      <a:pt x="2936" y="4158"/>
                      <a:pt x="3123" y="4267"/>
                    </a:cubicBezTo>
                    <a:cubicBezTo>
                      <a:pt x="3214" y="4321"/>
                      <a:pt x="3339" y="4348"/>
                      <a:pt x="3465" y="4348"/>
                    </a:cubicBezTo>
                    <a:cubicBezTo>
                      <a:pt x="3586" y="4348"/>
                      <a:pt x="3707" y="4323"/>
                      <a:pt x="3798" y="4271"/>
                    </a:cubicBezTo>
                    <a:lnTo>
                      <a:pt x="7450" y="2202"/>
                    </a:lnTo>
                    <a:cubicBezTo>
                      <a:pt x="7636" y="2097"/>
                      <a:pt x="7630" y="1921"/>
                      <a:pt x="7457" y="1812"/>
                    </a:cubicBezTo>
                    <a:lnTo>
                      <a:pt x="7450" y="1809"/>
                    </a:lnTo>
                    <a:cubicBezTo>
                      <a:pt x="7359" y="1756"/>
                      <a:pt x="7241" y="1727"/>
                      <a:pt x="7112" y="1727"/>
                    </a:cubicBezTo>
                    <a:cubicBezTo>
                      <a:pt x="7088" y="1727"/>
                      <a:pt x="7064" y="1728"/>
                      <a:pt x="7039" y="1730"/>
                    </a:cubicBezTo>
                    <a:lnTo>
                      <a:pt x="4137" y="1997"/>
                    </a:lnTo>
                    <a:lnTo>
                      <a:pt x="4654" y="326"/>
                    </a:lnTo>
                    <a:cubicBezTo>
                      <a:pt x="4686" y="238"/>
                      <a:pt x="4628" y="147"/>
                      <a:pt x="4533" y="91"/>
                    </a:cubicBezTo>
                    <a:lnTo>
                      <a:pt x="4514" y="80"/>
                    </a:lnTo>
                    <a:cubicBezTo>
                      <a:pt x="4424" y="27"/>
                      <a:pt x="4303" y="0"/>
                      <a:pt x="41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0" name="Google Shape;2670;p77">
                <a:extLst>
                  <a:ext uri="{FF2B5EF4-FFF2-40B4-BE49-F238E27FC236}">
                    <a16:creationId xmlns:a16="http://schemas.microsoft.com/office/drawing/2014/main" id="{7535C3DE-2303-7A2B-F7B8-3FBBA1DB19E6}"/>
                  </a:ext>
                </a:extLst>
              </p:cNvPr>
              <p:cNvSpPr/>
              <p:nvPr/>
            </p:nvSpPr>
            <p:spPr>
              <a:xfrm>
                <a:off x="2334507" y="2423500"/>
                <a:ext cx="250648" cy="145702"/>
              </a:xfrm>
              <a:custGeom>
                <a:avLst/>
                <a:gdLst/>
                <a:ahLst/>
                <a:cxnLst/>
                <a:rect l="l" t="t" r="r" b="b"/>
                <a:pathLst>
                  <a:path w="7626" h="4433" extrusionOk="0">
                    <a:moveTo>
                      <a:pt x="4173" y="86"/>
                    </a:moveTo>
                    <a:cubicBezTo>
                      <a:pt x="4288" y="86"/>
                      <a:pt x="4402" y="111"/>
                      <a:pt x="4485" y="160"/>
                    </a:cubicBezTo>
                    <a:lnTo>
                      <a:pt x="4503" y="170"/>
                    </a:lnTo>
                    <a:cubicBezTo>
                      <a:pt x="4569" y="209"/>
                      <a:pt x="4635" y="281"/>
                      <a:pt x="4606" y="358"/>
                    </a:cubicBezTo>
                    <a:lnTo>
                      <a:pt x="4071" y="2088"/>
                    </a:lnTo>
                    <a:lnTo>
                      <a:pt x="7034" y="1816"/>
                    </a:lnTo>
                    <a:cubicBezTo>
                      <a:pt x="7059" y="1814"/>
                      <a:pt x="7084" y="1813"/>
                      <a:pt x="7108" y="1813"/>
                    </a:cubicBezTo>
                    <a:cubicBezTo>
                      <a:pt x="7228" y="1813"/>
                      <a:pt x="7338" y="1839"/>
                      <a:pt x="7422" y="1889"/>
                    </a:cubicBezTo>
                    <a:lnTo>
                      <a:pt x="7427" y="1891"/>
                    </a:lnTo>
                    <a:cubicBezTo>
                      <a:pt x="7499" y="1938"/>
                      <a:pt x="7541" y="1998"/>
                      <a:pt x="7539" y="2055"/>
                    </a:cubicBezTo>
                    <a:cubicBezTo>
                      <a:pt x="7538" y="2114"/>
                      <a:pt x="7496" y="2169"/>
                      <a:pt x="7424" y="2210"/>
                    </a:cubicBezTo>
                    <a:lnTo>
                      <a:pt x="3772" y="4278"/>
                    </a:lnTo>
                    <a:cubicBezTo>
                      <a:pt x="3688" y="4325"/>
                      <a:pt x="3573" y="4349"/>
                      <a:pt x="3458" y="4349"/>
                    </a:cubicBezTo>
                    <a:cubicBezTo>
                      <a:pt x="3341" y="4349"/>
                      <a:pt x="3223" y="4324"/>
                      <a:pt x="3138" y="4274"/>
                    </a:cubicBezTo>
                    <a:cubicBezTo>
                      <a:pt x="3064" y="4231"/>
                      <a:pt x="3023" y="4177"/>
                      <a:pt x="3024" y="4120"/>
                    </a:cubicBezTo>
                    <a:cubicBezTo>
                      <a:pt x="3024" y="4063"/>
                      <a:pt x="3070" y="4004"/>
                      <a:pt x="3148" y="3960"/>
                    </a:cubicBezTo>
                    <a:lnTo>
                      <a:pt x="5924" y="2387"/>
                    </a:lnTo>
                    <a:lnTo>
                      <a:pt x="3629" y="2600"/>
                    </a:lnTo>
                    <a:cubicBezTo>
                      <a:pt x="3604" y="2601"/>
                      <a:pt x="3581" y="2602"/>
                      <a:pt x="3557" y="2602"/>
                    </a:cubicBezTo>
                    <a:cubicBezTo>
                      <a:pt x="3436" y="2602"/>
                      <a:pt x="3326" y="2577"/>
                      <a:pt x="3241" y="2527"/>
                    </a:cubicBezTo>
                    <a:lnTo>
                      <a:pt x="3229" y="2519"/>
                    </a:lnTo>
                    <a:cubicBezTo>
                      <a:pt x="3174" y="2488"/>
                      <a:pt x="3087" y="2420"/>
                      <a:pt x="3116" y="2325"/>
                    </a:cubicBezTo>
                    <a:lnTo>
                      <a:pt x="3528" y="1018"/>
                    </a:lnTo>
                    <a:lnTo>
                      <a:pt x="829" y="2547"/>
                    </a:lnTo>
                    <a:cubicBezTo>
                      <a:pt x="744" y="2596"/>
                      <a:pt x="630" y="2620"/>
                      <a:pt x="516" y="2620"/>
                    </a:cubicBezTo>
                    <a:cubicBezTo>
                      <a:pt x="399" y="2620"/>
                      <a:pt x="282" y="2594"/>
                      <a:pt x="195" y="2544"/>
                    </a:cubicBezTo>
                    <a:cubicBezTo>
                      <a:pt x="124" y="2501"/>
                      <a:pt x="85" y="2449"/>
                      <a:pt x="85" y="2390"/>
                    </a:cubicBezTo>
                    <a:cubicBezTo>
                      <a:pt x="85" y="2331"/>
                      <a:pt x="129" y="2273"/>
                      <a:pt x="206" y="2228"/>
                    </a:cubicBezTo>
                    <a:lnTo>
                      <a:pt x="3858" y="160"/>
                    </a:lnTo>
                    <a:cubicBezTo>
                      <a:pt x="3944" y="110"/>
                      <a:pt x="4059" y="86"/>
                      <a:pt x="4173" y="86"/>
                    </a:cubicBezTo>
                    <a:close/>
                    <a:moveTo>
                      <a:pt x="4172" y="1"/>
                    </a:moveTo>
                    <a:cubicBezTo>
                      <a:pt x="4044" y="1"/>
                      <a:pt x="3915" y="29"/>
                      <a:pt x="3816" y="84"/>
                    </a:cubicBezTo>
                    <a:lnTo>
                      <a:pt x="164" y="2154"/>
                    </a:lnTo>
                    <a:cubicBezTo>
                      <a:pt x="60" y="2213"/>
                      <a:pt x="0" y="2299"/>
                      <a:pt x="0" y="2387"/>
                    </a:cubicBezTo>
                    <a:cubicBezTo>
                      <a:pt x="0" y="2475"/>
                      <a:pt x="54" y="2555"/>
                      <a:pt x="153" y="2614"/>
                    </a:cubicBezTo>
                    <a:cubicBezTo>
                      <a:pt x="253" y="2673"/>
                      <a:pt x="385" y="2702"/>
                      <a:pt x="517" y="2702"/>
                    </a:cubicBezTo>
                    <a:cubicBezTo>
                      <a:pt x="645" y="2702"/>
                      <a:pt x="773" y="2674"/>
                      <a:pt x="871" y="2619"/>
                    </a:cubicBezTo>
                    <a:lnTo>
                      <a:pt x="3384" y="1195"/>
                    </a:lnTo>
                    <a:lnTo>
                      <a:pt x="3035" y="2300"/>
                    </a:lnTo>
                    <a:cubicBezTo>
                      <a:pt x="3002" y="2409"/>
                      <a:pt x="3058" y="2515"/>
                      <a:pt x="3187" y="2590"/>
                    </a:cubicBezTo>
                    <a:lnTo>
                      <a:pt x="3208" y="2554"/>
                    </a:lnTo>
                    <a:lnTo>
                      <a:pt x="3199" y="2598"/>
                    </a:lnTo>
                    <a:cubicBezTo>
                      <a:pt x="3296" y="2655"/>
                      <a:pt x="3420" y="2685"/>
                      <a:pt x="3556" y="2685"/>
                    </a:cubicBezTo>
                    <a:cubicBezTo>
                      <a:pt x="3582" y="2685"/>
                      <a:pt x="3609" y="2684"/>
                      <a:pt x="3636" y="2682"/>
                    </a:cubicBezTo>
                    <a:lnTo>
                      <a:pt x="5542" y="2507"/>
                    </a:lnTo>
                    <a:lnTo>
                      <a:pt x="5542" y="2507"/>
                    </a:lnTo>
                    <a:lnTo>
                      <a:pt x="3107" y="3886"/>
                    </a:lnTo>
                    <a:cubicBezTo>
                      <a:pt x="3000" y="3947"/>
                      <a:pt x="2941" y="4029"/>
                      <a:pt x="2940" y="4120"/>
                    </a:cubicBezTo>
                    <a:cubicBezTo>
                      <a:pt x="2939" y="4206"/>
                      <a:pt x="2995" y="4287"/>
                      <a:pt x="3095" y="4347"/>
                    </a:cubicBezTo>
                    <a:cubicBezTo>
                      <a:pt x="3192" y="4404"/>
                      <a:pt x="3327" y="4433"/>
                      <a:pt x="3459" y="4433"/>
                    </a:cubicBezTo>
                    <a:cubicBezTo>
                      <a:pt x="3588" y="4433"/>
                      <a:pt x="3716" y="4407"/>
                      <a:pt x="3812" y="4351"/>
                    </a:cubicBezTo>
                    <a:lnTo>
                      <a:pt x="7464" y="2282"/>
                    </a:lnTo>
                    <a:cubicBezTo>
                      <a:pt x="7564" y="2225"/>
                      <a:pt x="7621" y="2145"/>
                      <a:pt x="7624" y="2057"/>
                    </a:cubicBezTo>
                    <a:cubicBezTo>
                      <a:pt x="7625" y="1967"/>
                      <a:pt x="7571" y="1881"/>
                      <a:pt x="7472" y="1818"/>
                    </a:cubicBezTo>
                    <a:lnTo>
                      <a:pt x="7465" y="1814"/>
                    </a:lnTo>
                    <a:cubicBezTo>
                      <a:pt x="7367" y="1758"/>
                      <a:pt x="7243" y="1728"/>
                      <a:pt x="7108" y="1728"/>
                    </a:cubicBezTo>
                    <a:cubicBezTo>
                      <a:pt x="7082" y="1728"/>
                      <a:pt x="7055" y="1729"/>
                      <a:pt x="7028" y="1731"/>
                    </a:cubicBezTo>
                    <a:lnTo>
                      <a:pt x="4190" y="1992"/>
                    </a:lnTo>
                    <a:lnTo>
                      <a:pt x="4686" y="384"/>
                    </a:lnTo>
                    <a:cubicBezTo>
                      <a:pt x="4723" y="282"/>
                      <a:pt x="4669" y="169"/>
                      <a:pt x="4546" y="96"/>
                    </a:cubicBezTo>
                    <a:lnTo>
                      <a:pt x="4528" y="87"/>
                    </a:lnTo>
                    <a:cubicBezTo>
                      <a:pt x="4431" y="29"/>
                      <a:pt x="4302" y="1"/>
                      <a:pt x="41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1" name="Google Shape;2671;p77">
                <a:extLst>
                  <a:ext uri="{FF2B5EF4-FFF2-40B4-BE49-F238E27FC236}">
                    <a16:creationId xmlns:a16="http://schemas.microsoft.com/office/drawing/2014/main" id="{13033442-D43C-96B3-E30A-E726C00B8EAA}"/>
                  </a:ext>
                </a:extLst>
              </p:cNvPr>
              <p:cNvSpPr/>
              <p:nvPr/>
            </p:nvSpPr>
            <p:spPr>
              <a:xfrm>
                <a:off x="2478796" y="2536038"/>
                <a:ext cx="198553" cy="111848"/>
              </a:xfrm>
              <a:custGeom>
                <a:avLst/>
                <a:gdLst/>
                <a:ahLst/>
                <a:cxnLst/>
                <a:rect l="l" t="t" r="r" b="b"/>
                <a:pathLst>
                  <a:path w="6041" h="3403" extrusionOk="0">
                    <a:moveTo>
                      <a:pt x="4565" y="820"/>
                    </a:moveTo>
                    <a:lnTo>
                      <a:pt x="3720" y="1859"/>
                    </a:lnTo>
                    <a:lnTo>
                      <a:pt x="2748" y="1287"/>
                    </a:lnTo>
                    <a:lnTo>
                      <a:pt x="4565" y="820"/>
                    </a:lnTo>
                    <a:close/>
                    <a:moveTo>
                      <a:pt x="5512" y="0"/>
                    </a:moveTo>
                    <a:cubicBezTo>
                      <a:pt x="5449" y="0"/>
                      <a:pt x="5386" y="7"/>
                      <a:pt x="5325" y="22"/>
                    </a:cubicBezTo>
                    <a:lnTo>
                      <a:pt x="354" y="1308"/>
                    </a:lnTo>
                    <a:cubicBezTo>
                      <a:pt x="115" y="1374"/>
                      <a:pt x="0" y="1536"/>
                      <a:pt x="106" y="1676"/>
                    </a:cubicBezTo>
                    <a:cubicBezTo>
                      <a:pt x="133" y="1708"/>
                      <a:pt x="166" y="1734"/>
                      <a:pt x="202" y="1755"/>
                    </a:cubicBezTo>
                    <a:cubicBezTo>
                      <a:pt x="291" y="1807"/>
                      <a:pt x="414" y="1837"/>
                      <a:pt x="542" y="1837"/>
                    </a:cubicBezTo>
                    <a:cubicBezTo>
                      <a:pt x="604" y="1837"/>
                      <a:pt x="668" y="1830"/>
                      <a:pt x="729" y="1816"/>
                    </a:cubicBezTo>
                    <a:lnTo>
                      <a:pt x="1828" y="1532"/>
                    </a:lnTo>
                    <a:lnTo>
                      <a:pt x="3284" y="2390"/>
                    </a:lnTo>
                    <a:lnTo>
                      <a:pt x="2773" y="3019"/>
                    </a:lnTo>
                    <a:cubicBezTo>
                      <a:pt x="2685" y="3124"/>
                      <a:pt x="2730" y="3243"/>
                      <a:pt x="2862" y="3321"/>
                    </a:cubicBezTo>
                    <a:cubicBezTo>
                      <a:pt x="2903" y="3345"/>
                      <a:pt x="2948" y="3365"/>
                      <a:pt x="2995" y="3378"/>
                    </a:cubicBezTo>
                    <a:cubicBezTo>
                      <a:pt x="3058" y="3395"/>
                      <a:pt x="3125" y="3402"/>
                      <a:pt x="3191" y="3402"/>
                    </a:cubicBezTo>
                    <a:cubicBezTo>
                      <a:pt x="3374" y="3402"/>
                      <a:pt x="3550" y="3342"/>
                      <a:pt x="3638" y="3241"/>
                    </a:cubicBezTo>
                    <a:lnTo>
                      <a:pt x="5959" y="397"/>
                    </a:lnTo>
                    <a:cubicBezTo>
                      <a:pt x="6041" y="287"/>
                      <a:pt x="6002" y="164"/>
                      <a:pt x="5859" y="87"/>
                    </a:cubicBezTo>
                    <a:cubicBezTo>
                      <a:pt x="5773" y="31"/>
                      <a:pt x="5645" y="0"/>
                      <a:pt x="55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2" name="Google Shape;2672;p77">
                <a:extLst>
                  <a:ext uri="{FF2B5EF4-FFF2-40B4-BE49-F238E27FC236}">
                    <a16:creationId xmlns:a16="http://schemas.microsoft.com/office/drawing/2014/main" id="{A222B262-7A57-D36B-91A6-808CD569F967}"/>
                  </a:ext>
                </a:extLst>
              </p:cNvPr>
              <p:cNvSpPr/>
              <p:nvPr/>
            </p:nvSpPr>
            <p:spPr>
              <a:xfrm>
                <a:off x="2479223" y="2534691"/>
                <a:ext cx="198520" cy="114576"/>
              </a:xfrm>
              <a:custGeom>
                <a:avLst/>
                <a:gdLst/>
                <a:ahLst/>
                <a:cxnLst/>
                <a:rect l="l" t="t" r="r" b="b"/>
                <a:pathLst>
                  <a:path w="6040" h="3486" extrusionOk="0">
                    <a:moveTo>
                      <a:pt x="4438" y="934"/>
                    </a:moveTo>
                    <a:lnTo>
                      <a:pt x="3696" y="1846"/>
                    </a:lnTo>
                    <a:lnTo>
                      <a:pt x="2845" y="1344"/>
                    </a:lnTo>
                    <a:lnTo>
                      <a:pt x="4438" y="934"/>
                    </a:lnTo>
                    <a:close/>
                    <a:moveTo>
                      <a:pt x="4665" y="788"/>
                    </a:moveTo>
                    <a:lnTo>
                      <a:pt x="2626" y="1313"/>
                    </a:lnTo>
                    <a:lnTo>
                      <a:pt x="3716" y="1954"/>
                    </a:lnTo>
                    <a:lnTo>
                      <a:pt x="4665" y="788"/>
                    </a:lnTo>
                    <a:close/>
                    <a:moveTo>
                      <a:pt x="5501" y="85"/>
                    </a:moveTo>
                    <a:cubicBezTo>
                      <a:pt x="5624" y="85"/>
                      <a:pt x="5743" y="113"/>
                      <a:pt x="5824" y="164"/>
                    </a:cubicBezTo>
                    <a:lnTo>
                      <a:pt x="5826" y="166"/>
                    </a:lnTo>
                    <a:cubicBezTo>
                      <a:pt x="5891" y="201"/>
                      <a:pt x="5934" y="248"/>
                      <a:pt x="5945" y="296"/>
                    </a:cubicBezTo>
                    <a:cubicBezTo>
                      <a:pt x="5952" y="337"/>
                      <a:pt x="5941" y="379"/>
                      <a:pt x="5913" y="412"/>
                    </a:cubicBezTo>
                    <a:lnTo>
                      <a:pt x="3593" y="3255"/>
                    </a:lnTo>
                    <a:cubicBezTo>
                      <a:pt x="3512" y="3347"/>
                      <a:pt x="3347" y="3401"/>
                      <a:pt x="3177" y="3401"/>
                    </a:cubicBezTo>
                    <a:cubicBezTo>
                      <a:pt x="3114" y="3401"/>
                      <a:pt x="3051" y="3394"/>
                      <a:pt x="2992" y="3379"/>
                    </a:cubicBezTo>
                    <a:cubicBezTo>
                      <a:pt x="2949" y="3367"/>
                      <a:pt x="2909" y="3349"/>
                      <a:pt x="2871" y="3327"/>
                    </a:cubicBezTo>
                    <a:cubicBezTo>
                      <a:pt x="2807" y="3289"/>
                      <a:pt x="2767" y="3242"/>
                      <a:pt x="2759" y="3193"/>
                    </a:cubicBezTo>
                    <a:cubicBezTo>
                      <a:pt x="2754" y="3153"/>
                      <a:pt x="2765" y="3114"/>
                      <a:pt x="2793" y="3087"/>
                    </a:cubicBezTo>
                    <a:lnTo>
                      <a:pt x="3334" y="2419"/>
                    </a:lnTo>
                    <a:lnTo>
                      <a:pt x="1822" y="1529"/>
                    </a:lnTo>
                    <a:lnTo>
                      <a:pt x="707" y="1818"/>
                    </a:lnTo>
                    <a:cubicBezTo>
                      <a:pt x="649" y="1832"/>
                      <a:pt x="589" y="1838"/>
                      <a:pt x="530" y="1838"/>
                    </a:cubicBezTo>
                    <a:cubicBezTo>
                      <a:pt x="410" y="1838"/>
                      <a:pt x="295" y="1811"/>
                      <a:pt x="210" y="1762"/>
                    </a:cubicBezTo>
                    <a:cubicBezTo>
                      <a:pt x="179" y="1744"/>
                      <a:pt x="151" y="1721"/>
                      <a:pt x="126" y="1694"/>
                    </a:cubicBezTo>
                    <a:cubicBezTo>
                      <a:pt x="98" y="1660"/>
                      <a:pt x="89" y="1613"/>
                      <a:pt x="103" y="1570"/>
                    </a:cubicBezTo>
                    <a:cubicBezTo>
                      <a:pt x="128" y="1494"/>
                      <a:pt x="222" y="1427"/>
                      <a:pt x="352" y="1391"/>
                    </a:cubicBezTo>
                    <a:lnTo>
                      <a:pt x="5321" y="106"/>
                    </a:lnTo>
                    <a:cubicBezTo>
                      <a:pt x="5379" y="92"/>
                      <a:pt x="5441" y="85"/>
                      <a:pt x="5501" y="85"/>
                    </a:cubicBezTo>
                    <a:close/>
                    <a:moveTo>
                      <a:pt x="5497" y="0"/>
                    </a:moveTo>
                    <a:cubicBezTo>
                      <a:pt x="5431" y="0"/>
                      <a:pt x="5363" y="7"/>
                      <a:pt x="5300" y="22"/>
                    </a:cubicBezTo>
                    <a:lnTo>
                      <a:pt x="330" y="1309"/>
                    </a:lnTo>
                    <a:cubicBezTo>
                      <a:pt x="169" y="1353"/>
                      <a:pt x="57" y="1438"/>
                      <a:pt x="22" y="1542"/>
                    </a:cubicBezTo>
                    <a:cubicBezTo>
                      <a:pt x="0" y="1609"/>
                      <a:pt x="12" y="1680"/>
                      <a:pt x="61" y="1745"/>
                    </a:cubicBezTo>
                    <a:cubicBezTo>
                      <a:pt x="91" y="1780"/>
                      <a:pt x="126" y="1809"/>
                      <a:pt x="167" y="1832"/>
                    </a:cubicBezTo>
                    <a:cubicBezTo>
                      <a:pt x="264" y="1890"/>
                      <a:pt x="395" y="1920"/>
                      <a:pt x="529" y="1920"/>
                    </a:cubicBezTo>
                    <a:cubicBezTo>
                      <a:pt x="596" y="1920"/>
                      <a:pt x="663" y="1912"/>
                      <a:pt x="728" y="1897"/>
                    </a:cubicBezTo>
                    <a:lnTo>
                      <a:pt x="1809" y="1619"/>
                    </a:lnTo>
                    <a:lnTo>
                      <a:pt x="3207" y="2443"/>
                    </a:lnTo>
                    <a:lnTo>
                      <a:pt x="2728" y="3032"/>
                    </a:lnTo>
                    <a:cubicBezTo>
                      <a:pt x="2685" y="3079"/>
                      <a:pt x="2665" y="3143"/>
                      <a:pt x="2676" y="3207"/>
                    </a:cubicBezTo>
                    <a:cubicBezTo>
                      <a:pt x="2687" y="3280"/>
                      <a:pt x="2742" y="3347"/>
                      <a:pt x="2828" y="3398"/>
                    </a:cubicBezTo>
                    <a:cubicBezTo>
                      <a:pt x="2872" y="3424"/>
                      <a:pt x="2920" y="3445"/>
                      <a:pt x="2971" y="3459"/>
                    </a:cubicBezTo>
                    <a:cubicBezTo>
                      <a:pt x="3039" y="3476"/>
                      <a:pt x="3108" y="3485"/>
                      <a:pt x="3177" y="3485"/>
                    </a:cubicBezTo>
                    <a:cubicBezTo>
                      <a:pt x="3371" y="3485"/>
                      <a:pt x="3560" y="3420"/>
                      <a:pt x="3657" y="3310"/>
                    </a:cubicBezTo>
                    <a:lnTo>
                      <a:pt x="5980" y="462"/>
                    </a:lnTo>
                    <a:cubicBezTo>
                      <a:pt x="6023" y="412"/>
                      <a:pt x="6040" y="344"/>
                      <a:pt x="6027" y="278"/>
                    </a:cubicBezTo>
                    <a:cubicBezTo>
                      <a:pt x="6010" y="203"/>
                      <a:pt x="5955" y="140"/>
                      <a:pt x="5868" y="91"/>
                    </a:cubicBezTo>
                    <a:cubicBezTo>
                      <a:pt x="5774" y="32"/>
                      <a:pt x="5637" y="0"/>
                      <a:pt x="549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3" name="Google Shape;2673;p77">
                <a:extLst>
                  <a:ext uri="{FF2B5EF4-FFF2-40B4-BE49-F238E27FC236}">
                    <a16:creationId xmlns:a16="http://schemas.microsoft.com/office/drawing/2014/main" id="{0DCB8D14-C13E-4B3A-A002-FFC2E02C85FC}"/>
                  </a:ext>
                </a:extLst>
              </p:cNvPr>
              <p:cNvSpPr/>
              <p:nvPr/>
            </p:nvSpPr>
            <p:spPr>
              <a:xfrm>
                <a:off x="2626568" y="2572225"/>
                <a:ext cx="196482" cy="110829"/>
              </a:xfrm>
              <a:custGeom>
                <a:avLst/>
                <a:gdLst/>
                <a:ahLst/>
                <a:cxnLst/>
                <a:rect l="l" t="t" r="r" b="b"/>
                <a:pathLst>
                  <a:path w="5978" h="3372" extrusionOk="0">
                    <a:moveTo>
                      <a:pt x="2904" y="1"/>
                    </a:moveTo>
                    <a:cubicBezTo>
                      <a:pt x="2785" y="1"/>
                      <a:pt x="2664" y="28"/>
                      <a:pt x="2568" y="82"/>
                    </a:cubicBezTo>
                    <a:cubicBezTo>
                      <a:pt x="2383" y="188"/>
                      <a:pt x="2366" y="363"/>
                      <a:pt x="2553" y="473"/>
                    </a:cubicBezTo>
                    <a:lnTo>
                      <a:pt x="3499" y="1030"/>
                    </a:lnTo>
                    <a:lnTo>
                      <a:pt x="194" y="2902"/>
                    </a:lnTo>
                    <a:cubicBezTo>
                      <a:pt x="1" y="3011"/>
                      <a:pt x="2" y="3183"/>
                      <a:pt x="182" y="3290"/>
                    </a:cubicBezTo>
                    <a:cubicBezTo>
                      <a:pt x="275" y="3344"/>
                      <a:pt x="395" y="3371"/>
                      <a:pt x="516" y="3371"/>
                    </a:cubicBezTo>
                    <a:cubicBezTo>
                      <a:pt x="636" y="3371"/>
                      <a:pt x="756" y="3344"/>
                      <a:pt x="852" y="3290"/>
                    </a:cubicBezTo>
                    <a:lnTo>
                      <a:pt x="4158" y="1418"/>
                    </a:lnTo>
                    <a:lnTo>
                      <a:pt x="5111" y="1979"/>
                    </a:lnTo>
                    <a:cubicBezTo>
                      <a:pt x="5199" y="2031"/>
                      <a:pt x="5320" y="2057"/>
                      <a:pt x="5442" y="2057"/>
                    </a:cubicBezTo>
                    <a:cubicBezTo>
                      <a:pt x="5567" y="2057"/>
                      <a:pt x="5693" y="2030"/>
                      <a:pt x="5787" y="1976"/>
                    </a:cubicBezTo>
                    <a:cubicBezTo>
                      <a:pt x="5978" y="1868"/>
                      <a:pt x="5977" y="1695"/>
                      <a:pt x="5797" y="1590"/>
                    </a:cubicBezTo>
                    <a:lnTo>
                      <a:pt x="3239" y="83"/>
                    </a:lnTo>
                    <a:cubicBezTo>
                      <a:pt x="3146" y="28"/>
                      <a:pt x="3025" y="1"/>
                      <a:pt x="29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4" name="Google Shape;2674;p77">
                <a:extLst>
                  <a:ext uri="{FF2B5EF4-FFF2-40B4-BE49-F238E27FC236}">
                    <a16:creationId xmlns:a16="http://schemas.microsoft.com/office/drawing/2014/main" id="{BB3A8DFA-4B57-05A1-57BF-BC07BBA562A4}"/>
                  </a:ext>
                </a:extLst>
              </p:cNvPr>
              <p:cNvSpPr/>
              <p:nvPr/>
            </p:nvSpPr>
            <p:spPr>
              <a:xfrm>
                <a:off x="2626699" y="2570812"/>
                <a:ext cx="196219" cy="113656"/>
              </a:xfrm>
              <a:custGeom>
                <a:avLst/>
                <a:gdLst/>
                <a:ahLst/>
                <a:cxnLst/>
                <a:rect l="l" t="t" r="r" b="b"/>
                <a:pathLst>
                  <a:path w="5970" h="3458" extrusionOk="0">
                    <a:moveTo>
                      <a:pt x="2885" y="86"/>
                    </a:moveTo>
                    <a:cubicBezTo>
                      <a:pt x="2890" y="86"/>
                      <a:pt x="2895" y="86"/>
                      <a:pt x="2900" y="86"/>
                    </a:cubicBezTo>
                    <a:cubicBezTo>
                      <a:pt x="3013" y="86"/>
                      <a:pt x="3127" y="111"/>
                      <a:pt x="3214" y="162"/>
                    </a:cubicBezTo>
                    <a:lnTo>
                      <a:pt x="5772" y="1668"/>
                    </a:lnTo>
                    <a:cubicBezTo>
                      <a:pt x="5846" y="1712"/>
                      <a:pt x="5887" y="1765"/>
                      <a:pt x="5885" y="1823"/>
                    </a:cubicBezTo>
                    <a:cubicBezTo>
                      <a:pt x="5885" y="1881"/>
                      <a:pt x="5841" y="1937"/>
                      <a:pt x="5762" y="1983"/>
                    </a:cubicBezTo>
                    <a:cubicBezTo>
                      <a:pt x="5674" y="2032"/>
                      <a:pt x="5556" y="2057"/>
                      <a:pt x="5438" y="2057"/>
                    </a:cubicBezTo>
                    <a:cubicBezTo>
                      <a:pt x="5324" y="2057"/>
                      <a:pt x="5210" y="2033"/>
                      <a:pt x="5129" y="1985"/>
                    </a:cubicBezTo>
                    <a:lnTo>
                      <a:pt x="4155" y="1411"/>
                    </a:lnTo>
                    <a:lnTo>
                      <a:pt x="828" y="3296"/>
                    </a:lnTo>
                    <a:cubicBezTo>
                      <a:pt x="738" y="3347"/>
                      <a:pt x="625" y="3373"/>
                      <a:pt x="512" y="3373"/>
                    </a:cubicBezTo>
                    <a:cubicBezTo>
                      <a:pt x="399" y="3373"/>
                      <a:pt x="287" y="3347"/>
                      <a:pt x="200" y="3296"/>
                    </a:cubicBezTo>
                    <a:cubicBezTo>
                      <a:pt x="126" y="3254"/>
                      <a:pt x="85" y="3200"/>
                      <a:pt x="87" y="3142"/>
                    </a:cubicBezTo>
                    <a:cubicBezTo>
                      <a:pt x="87" y="3084"/>
                      <a:pt x="131" y="3027"/>
                      <a:pt x="210" y="2981"/>
                    </a:cubicBezTo>
                    <a:lnTo>
                      <a:pt x="3578" y="1073"/>
                    </a:lnTo>
                    <a:lnTo>
                      <a:pt x="2569" y="479"/>
                    </a:lnTo>
                    <a:cubicBezTo>
                      <a:pt x="2498" y="436"/>
                      <a:pt x="2459" y="383"/>
                      <a:pt x="2459" y="327"/>
                    </a:cubicBezTo>
                    <a:cubicBezTo>
                      <a:pt x="2459" y="267"/>
                      <a:pt x="2506" y="207"/>
                      <a:pt x="2585" y="162"/>
                    </a:cubicBezTo>
                    <a:cubicBezTo>
                      <a:pt x="2678" y="112"/>
                      <a:pt x="2781" y="86"/>
                      <a:pt x="2885" y="86"/>
                    </a:cubicBezTo>
                    <a:close/>
                    <a:moveTo>
                      <a:pt x="2900" y="0"/>
                    </a:moveTo>
                    <a:cubicBezTo>
                      <a:pt x="2774" y="0"/>
                      <a:pt x="2646" y="29"/>
                      <a:pt x="2543" y="87"/>
                    </a:cubicBezTo>
                    <a:cubicBezTo>
                      <a:pt x="2437" y="148"/>
                      <a:pt x="2374" y="234"/>
                      <a:pt x="2374" y="326"/>
                    </a:cubicBezTo>
                    <a:cubicBezTo>
                      <a:pt x="2374" y="413"/>
                      <a:pt x="2428" y="492"/>
                      <a:pt x="2526" y="551"/>
                    </a:cubicBezTo>
                    <a:lnTo>
                      <a:pt x="3410" y="1072"/>
                    </a:lnTo>
                    <a:lnTo>
                      <a:pt x="167" y="2909"/>
                    </a:lnTo>
                    <a:cubicBezTo>
                      <a:pt x="62" y="2968"/>
                      <a:pt x="2" y="3053"/>
                      <a:pt x="2" y="3142"/>
                    </a:cubicBezTo>
                    <a:cubicBezTo>
                      <a:pt x="1" y="3229"/>
                      <a:pt x="57" y="3309"/>
                      <a:pt x="157" y="3369"/>
                    </a:cubicBezTo>
                    <a:cubicBezTo>
                      <a:pt x="257" y="3428"/>
                      <a:pt x="384" y="3458"/>
                      <a:pt x="512" y="3458"/>
                    </a:cubicBezTo>
                    <a:cubicBezTo>
                      <a:pt x="515" y="3458"/>
                      <a:pt x="517" y="3458"/>
                      <a:pt x="520" y="3458"/>
                    </a:cubicBezTo>
                    <a:cubicBezTo>
                      <a:pt x="641" y="3458"/>
                      <a:pt x="761" y="3427"/>
                      <a:pt x="869" y="3369"/>
                    </a:cubicBezTo>
                    <a:lnTo>
                      <a:pt x="4154" y="1509"/>
                    </a:lnTo>
                    <a:lnTo>
                      <a:pt x="5085" y="2057"/>
                    </a:lnTo>
                    <a:cubicBezTo>
                      <a:pt x="5179" y="2113"/>
                      <a:pt x="5308" y="2140"/>
                      <a:pt x="5438" y="2140"/>
                    </a:cubicBezTo>
                    <a:cubicBezTo>
                      <a:pt x="5570" y="2140"/>
                      <a:pt x="5703" y="2112"/>
                      <a:pt x="5803" y="2056"/>
                    </a:cubicBezTo>
                    <a:cubicBezTo>
                      <a:pt x="5910" y="1995"/>
                      <a:pt x="5969" y="1911"/>
                      <a:pt x="5969" y="1823"/>
                    </a:cubicBezTo>
                    <a:cubicBezTo>
                      <a:pt x="5970" y="1735"/>
                      <a:pt x="5915" y="1655"/>
                      <a:pt x="5815" y="1595"/>
                    </a:cubicBezTo>
                    <a:lnTo>
                      <a:pt x="3257" y="89"/>
                    </a:lnTo>
                    <a:cubicBezTo>
                      <a:pt x="3156" y="30"/>
                      <a:pt x="3029" y="0"/>
                      <a:pt x="290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5" name="Google Shape;2675;p77">
                <a:extLst>
                  <a:ext uri="{FF2B5EF4-FFF2-40B4-BE49-F238E27FC236}">
                    <a16:creationId xmlns:a16="http://schemas.microsoft.com/office/drawing/2014/main" id="{5F560FA9-5DED-D974-55ED-3DBE1CAA4EB8}"/>
                  </a:ext>
                </a:extLst>
              </p:cNvPr>
              <p:cNvSpPr/>
              <p:nvPr/>
            </p:nvSpPr>
            <p:spPr>
              <a:xfrm>
                <a:off x="2722771" y="2653638"/>
                <a:ext cx="227542" cy="129104"/>
              </a:xfrm>
              <a:custGeom>
                <a:avLst/>
                <a:gdLst/>
                <a:ahLst/>
                <a:cxnLst/>
                <a:rect l="l" t="t" r="r" b="b"/>
                <a:pathLst>
                  <a:path w="6923" h="3928" extrusionOk="0">
                    <a:moveTo>
                      <a:pt x="4186" y="1"/>
                    </a:moveTo>
                    <a:cubicBezTo>
                      <a:pt x="4066" y="1"/>
                      <a:pt x="3945" y="28"/>
                      <a:pt x="3849" y="83"/>
                    </a:cubicBezTo>
                    <a:lnTo>
                      <a:pt x="197" y="2151"/>
                    </a:lnTo>
                    <a:cubicBezTo>
                      <a:pt x="6" y="2259"/>
                      <a:pt x="1" y="2429"/>
                      <a:pt x="187" y="2538"/>
                    </a:cubicBezTo>
                    <a:cubicBezTo>
                      <a:pt x="281" y="2594"/>
                      <a:pt x="405" y="2622"/>
                      <a:pt x="529" y="2622"/>
                    </a:cubicBezTo>
                    <a:cubicBezTo>
                      <a:pt x="648" y="2622"/>
                      <a:pt x="768" y="2596"/>
                      <a:pt x="862" y="2543"/>
                    </a:cubicBezTo>
                    <a:lnTo>
                      <a:pt x="2348" y="1701"/>
                    </a:lnTo>
                    <a:lnTo>
                      <a:pt x="3900" y="2615"/>
                    </a:lnTo>
                    <a:lnTo>
                      <a:pt x="2414" y="3456"/>
                    </a:lnTo>
                    <a:cubicBezTo>
                      <a:pt x="2222" y="3565"/>
                      <a:pt x="2216" y="3734"/>
                      <a:pt x="2403" y="3844"/>
                    </a:cubicBezTo>
                    <a:cubicBezTo>
                      <a:pt x="2497" y="3899"/>
                      <a:pt x="2621" y="3928"/>
                      <a:pt x="2745" y="3928"/>
                    </a:cubicBezTo>
                    <a:cubicBezTo>
                      <a:pt x="2865" y="3928"/>
                      <a:pt x="2985" y="3901"/>
                      <a:pt x="3080" y="3848"/>
                    </a:cubicBezTo>
                    <a:lnTo>
                      <a:pt x="6730" y="1779"/>
                    </a:lnTo>
                    <a:cubicBezTo>
                      <a:pt x="6923" y="1671"/>
                      <a:pt x="6921" y="1498"/>
                      <a:pt x="6737" y="1388"/>
                    </a:cubicBezTo>
                    <a:cubicBezTo>
                      <a:pt x="6643" y="1334"/>
                      <a:pt x="6523" y="1306"/>
                      <a:pt x="6403" y="1306"/>
                    </a:cubicBezTo>
                    <a:cubicBezTo>
                      <a:pt x="6283" y="1306"/>
                      <a:pt x="6162" y="1333"/>
                      <a:pt x="6066" y="1387"/>
                    </a:cubicBezTo>
                    <a:lnTo>
                      <a:pt x="4581" y="2229"/>
                    </a:lnTo>
                    <a:lnTo>
                      <a:pt x="3029" y="1315"/>
                    </a:lnTo>
                    <a:lnTo>
                      <a:pt x="4514" y="474"/>
                    </a:lnTo>
                    <a:cubicBezTo>
                      <a:pt x="4706" y="365"/>
                      <a:pt x="4706" y="193"/>
                      <a:pt x="4519" y="84"/>
                    </a:cubicBezTo>
                    <a:cubicBezTo>
                      <a:pt x="4426" y="28"/>
                      <a:pt x="4306" y="1"/>
                      <a:pt x="41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6" name="Google Shape;2676;p77">
                <a:extLst>
                  <a:ext uri="{FF2B5EF4-FFF2-40B4-BE49-F238E27FC236}">
                    <a16:creationId xmlns:a16="http://schemas.microsoft.com/office/drawing/2014/main" id="{6CE6D7AC-3FD3-4D1D-25D4-566BE191684C}"/>
                  </a:ext>
                </a:extLst>
              </p:cNvPr>
              <p:cNvSpPr/>
              <p:nvPr/>
            </p:nvSpPr>
            <p:spPr>
              <a:xfrm>
                <a:off x="2723001" y="2652258"/>
                <a:ext cx="227147" cy="131864"/>
              </a:xfrm>
              <a:custGeom>
                <a:avLst/>
                <a:gdLst/>
                <a:ahLst/>
                <a:cxnLst/>
                <a:rect l="l" t="t" r="r" b="b"/>
                <a:pathLst>
                  <a:path w="6911" h="4012" extrusionOk="0">
                    <a:moveTo>
                      <a:pt x="4180" y="85"/>
                    </a:moveTo>
                    <a:cubicBezTo>
                      <a:pt x="4293" y="85"/>
                      <a:pt x="4405" y="110"/>
                      <a:pt x="4492" y="161"/>
                    </a:cubicBezTo>
                    <a:cubicBezTo>
                      <a:pt x="4567" y="207"/>
                      <a:pt x="4610" y="263"/>
                      <a:pt x="4609" y="320"/>
                    </a:cubicBezTo>
                    <a:cubicBezTo>
                      <a:pt x="4609" y="378"/>
                      <a:pt x="4566" y="434"/>
                      <a:pt x="4486" y="479"/>
                    </a:cubicBezTo>
                    <a:lnTo>
                      <a:pt x="2937" y="1356"/>
                    </a:lnTo>
                    <a:lnTo>
                      <a:pt x="4574" y="2320"/>
                    </a:lnTo>
                    <a:lnTo>
                      <a:pt x="6080" y="1466"/>
                    </a:lnTo>
                    <a:cubicBezTo>
                      <a:pt x="6168" y="1415"/>
                      <a:pt x="6281" y="1390"/>
                      <a:pt x="6393" y="1390"/>
                    </a:cubicBezTo>
                    <a:cubicBezTo>
                      <a:pt x="6507" y="1390"/>
                      <a:pt x="6620" y="1416"/>
                      <a:pt x="6707" y="1467"/>
                    </a:cubicBezTo>
                    <a:cubicBezTo>
                      <a:pt x="6784" y="1512"/>
                      <a:pt x="6827" y="1568"/>
                      <a:pt x="6826" y="1626"/>
                    </a:cubicBezTo>
                    <a:cubicBezTo>
                      <a:pt x="6826" y="1683"/>
                      <a:pt x="6782" y="1739"/>
                      <a:pt x="6703" y="1784"/>
                    </a:cubicBezTo>
                    <a:lnTo>
                      <a:pt x="3052" y="3853"/>
                    </a:lnTo>
                    <a:cubicBezTo>
                      <a:pt x="2965" y="3902"/>
                      <a:pt x="2852" y="3927"/>
                      <a:pt x="2739" y="3927"/>
                    </a:cubicBezTo>
                    <a:cubicBezTo>
                      <a:pt x="2622" y="3927"/>
                      <a:pt x="2505" y="3901"/>
                      <a:pt x="2416" y="3849"/>
                    </a:cubicBezTo>
                    <a:cubicBezTo>
                      <a:pt x="2342" y="3805"/>
                      <a:pt x="2302" y="3750"/>
                      <a:pt x="2302" y="3694"/>
                    </a:cubicBezTo>
                    <a:cubicBezTo>
                      <a:pt x="2302" y="3637"/>
                      <a:pt x="2346" y="3581"/>
                      <a:pt x="2427" y="3536"/>
                    </a:cubicBezTo>
                    <a:lnTo>
                      <a:pt x="3976" y="2657"/>
                    </a:lnTo>
                    <a:lnTo>
                      <a:pt x="2341" y="1695"/>
                    </a:lnTo>
                    <a:lnTo>
                      <a:pt x="835" y="2547"/>
                    </a:lnTo>
                    <a:cubicBezTo>
                      <a:pt x="747" y="2597"/>
                      <a:pt x="634" y="2622"/>
                      <a:pt x="521" y="2622"/>
                    </a:cubicBezTo>
                    <a:cubicBezTo>
                      <a:pt x="404" y="2622"/>
                      <a:pt x="288" y="2596"/>
                      <a:pt x="201" y="2543"/>
                    </a:cubicBezTo>
                    <a:cubicBezTo>
                      <a:pt x="126" y="2499"/>
                      <a:pt x="85" y="2445"/>
                      <a:pt x="85" y="2390"/>
                    </a:cubicBezTo>
                    <a:cubicBezTo>
                      <a:pt x="86" y="2333"/>
                      <a:pt x="130" y="2275"/>
                      <a:pt x="211" y="2230"/>
                    </a:cubicBezTo>
                    <a:lnTo>
                      <a:pt x="3863" y="161"/>
                    </a:lnTo>
                    <a:cubicBezTo>
                      <a:pt x="3953" y="110"/>
                      <a:pt x="4067" y="85"/>
                      <a:pt x="4180" y="85"/>
                    </a:cubicBezTo>
                    <a:close/>
                    <a:moveTo>
                      <a:pt x="4178" y="0"/>
                    </a:moveTo>
                    <a:cubicBezTo>
                      <a:pt x="4051" y="0"/>
                      <a:pt x="3924" y="30"/>
                      <a:pt x="3821" y="88"/>
                    </a:cubicBezTo>
                    <a:lnTo>
                      <a:pt x="169" y="2157"/>
                    </a:lnTo>
                    <a:cubicBezTo>
                      <a:pt x="61" y="2218"/>
                      <a:pt x="1" y="2301"/>
                      <a:pt x="1" y="2389"/>
                    </a:cubicBezTo>
                    <a:cubicBezTo>
                      <a:pt x="0" y="2476"/>
                      <a:pt x="56" y="2556"/>
                      <a:pt x="158" y="2616"/>
                    </a:cubicBezTo>
                    <a:cubicBezTo>
                      <a:pt x="260" y="2676"/>
                      <a:pt x="391" y="2706"/>
                      <a:pt x="522" y="2706"/>
                    </a:cubicBezTo>
                    <a:cubicBezTo>
                      <a:pt x="650" y="2706"/>
                      <a:pt x="776" y="2678"/>
                      <a:pt x="876" y="2622"/>
                    </a:cubicBezTo>
                    <a:lnTo>
                      <a:pt x="2341" y="1792"/>
                    </a:lnTo>
                    <a:lnTo>
                      <a:pt x="3808" y="2655"/>
                    </a:lnTo>
                    <a:lnTo>
                      <a:pt x="2386" y="3461"/>
                    </a:lnTo>
                    <a:cubicBezTo>
                      <a:pt x="2278" y="3522"/>
                      <a:pt x="2218" y="3607"/>
                      <a:pt x="2217" y="3694"/>
                    </a:cubicBezTo>
                    <a:cubicBezTo>
                      <a:pt x="2217" y="3782"/>
                      <a:pt x="2273" y="3862"/>
                      <a:pt x="2375" y="3922"/>
                    </a:cubicBezTo>
                    <a:cubicBezTo>
                      <a:pt x="2476" y="3982"/>
                      <a:pt x="2608" y="4012"/>
                      <a:pt x="2739" y="4012"/>
                    </a:cubicBezTo>
                    <a:cubicBezTo>
                      <a:pt x="2866" y="4012"/>
                      <a:pt x="2993" y="3983"/>
                      <a:pt x="3092" y="3926"/>
                    </a:cubicBezTo>
                    <a:lnTo>
                      <a:pt x="6744" y="1857"/>
                    </a:lnTo>
                    <a:cubicBezTo>
                      <a:pt x="6851" y="1797"/>
                      <a:pt x="6909" y="1714"/>
                      <a:pt x="6909" y="1626"/>
                    </a:cubicBezTo>
                    <a:cubicBezTo>
                      <a:pt x="6910" y="1537"/>
                      <a:pt x="6853" y="1455"/>
                      <a:pt x="6750" y="1394"/>
                    </a:cubicBezTo>
                    <a:cubicBezTo>
                      <a:pt x="6650" y="1335"/>
                      <a:pt x="6522" y="1305"/>
                      <a:pt x="6394" y="1305"/>
                    </a:cubicBezTo>
                    <a:cubicBezTo>
                      <a:pt x="6268" y="1305"/>
                      <a:pt x="6141" y="1334"/>
                      <a:pt x="6038" y="1393"/>
                    </a:cubicBezTo>
                    <a:lnTo>
                      <a:pt x="4574" y="2222"/>
                    </a:lnTo>
                    <a:lnTo>
                      <a:pt x="3105" y="1357"/>
                    </a:lnTo>
                    <a:lnTo>
                      <a:pt x="4528" y="553"/>
                    </a:lnTo>
                    <a:cubicBezTo>
                      <a:pt x="4633" y="492"/>
                      <a:pt x="4692" y="410"/>
                      <a:pt x="4693" y="321"/>
                    </a:cubicBezTo>
                    <a:cubicBezTo>
                      <a:pt x="4693" y="233"/>
                      <a:pt x="4637" y="151"/>
                      <a:pt x="4533" y="89"/>
                    </a:cubicBezTo>
                    <a:cubicBezTo>
                      <a:pt x="4433" y="30"/>
                      <a:pt x="4306" y="0"/>
                      <a:pt x="41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7" name="Google Shape;2677;p77">
                <a:extLst>
                  <a:ext uri="{FF2B5EF4-FFF2-40B4-BE49-F238E27FC236}">
                    <a16:creationId xmlns:a16="http://schemas.microsoft.com/office/drawing/2014/main" id="{190B149E-B5A9-447E-A101-7B00E4A10F06}"/>
                  </a:ext>
                </a:extLst>
              </p:cNvPr>
              <p:cNvSpPr/>
              <p:nvPr/>
            </p:nvSpPr>
            <p:spPr>
              <a:xfrm>
                <a:off x="1087810" y="3278449"/>
                <a:ext cx="851696" cy="497975"/>
              </a:xfrm>
              <a:custGeom>
                <a:avLst/>
                <a:gdLst/>
                <a:ahLst/>
                <a:cxnLst/>
                <a:rect l="l" t="t" r="r" b="b"/>
                <a:pathLst>
                  <a:path w="25913" h="15151" extrusionOk="0">
                    <a:moveTo>
                      <a:pt x="1" y="1"/>
                    </a:moveTo>
                    <a:lnTo>
                      <a:pt x="1095" y="683"/>
                    </a:lnTo>
                    <a:lnTo>
                      <a:pt x="3996" y="2457"/>
                    </a:lnTo>
                    <a:cubicBezTo>
                      <a:pt x="5203" y="3181"/>
                      <a:pt x="6602" y="4039"/>
                      <a:pt x="8118" y="4934"/>
                    </a:cubicBezTo>
                    <a:lnTo>
                      <a:pt x="12862" y="7737"/>
                    </a:lnTo>
                    <a:lnTo>
                      <a:pt x="17632" y="10497"/>
                    </a:lnTo>
                    <a:cubicBezTo>
                      <a:pt x="19154" y="11379"/>
                      <a:pt x="20587" y="12179"/>
                      <a:pt x="21810" y="12874"/>
                    </a:cubicBezTo>
                    <a:cubicBezTo>
                      <a:pt x="23034" y="13570"/>
                      <a:pt x="24063" y="14130"/>
                      <a:pt x="24779" y="14531"/>
                    </a:cubicBezTo>
                    <a:lnTo>
                      <a:pt x="25912" y="15151"/>
                    </a:lnTo>
                    <a:lnTo>
                      <a:pt x="25912" y="15151"/>
                    </a:lnTo>
                    <a:lnTo>
                      <a:pt x="24816" y="14469"/>
                    </a:lnTo>
                    <a:cubicBezTo>
                      <a:pt x="24116" y="14042"/>
                      <a:pt x="23122" y="13417"/>
                      <a:pt x="21915" y="12694"/>
                    </a:cubicBezTo>
                    <a:cubicBezTo>
                      <a:pt x="20708" y="11970"/>
                      <a:pt x="19309" y="11111"/>
                      <a:pt x="17795" y="10218"/>
                    </a:cubicBezTo>
                    <a:lnTo>
                      <a:pt x="13049" y="7416"/>
                    </a:lnTo>
                    <a:lnTo>
                      <a:pt x="8279" y="4655"/>
                    </a:lnTo>
                    <a:cubicBezTo>
                      <a:pt x="6757" y="3774"/>
                      <a:pt x="5324" y="2974"/>
                      <a:pt x="4102" y="2278"/>
                    </a:cubicBezTo>
                    <a:lnTo>
                      <a:pt x="1132" y="620"/>
                    </a:lnTo>
                    <a:lnTo>
                      <a:pt x="1" y="1"/>
                    </a:lnTo>
                    <a:close/>
                  </a:path>
                </a:pathLst>
              </a:custGeom>
              <a:solidFill>
                <a:srgbClr val="DCDCDE"/>
              </a:solidFill>
              <a:ln>
                <a:noFill/>
              </a:ln>
            </p:spPr>
            <p:txBody>
              <a:bodyPr spcFirstLastPara="1" wrap="square" lIns="121900" tIns="121900" rIns="121900" bIns="121900" anchor="ctr" anchorCtr="0">
                <a:noAutofit/>
              </a:bodyPr>
              <a:lstStyle/>
              <a:p>
                <a:endParaRPr sz="2400"/>
              </a:p>
            </p:txBody>
          </p:sp>
          <p:sp>
            <p:nvSpPr>
              <p:cNvPr id="2678" name="Google Shape;2678;p77">
                <a:extLst>
                  <a:ext uri="{FF2B5EF4-FFF2-40B4-BE49-F238E27FC236}">
                    <a16:creationId xmlns:a16="http://schemas.microsoft.com/office/drawing/2014/main" id="{53CF4319-DAE9-48D2-4C55-D42E092F7FAB}"/>
                  </a:ext>
                </a:extLst>
              </p:cNvPr>
              <p:cNvSpPr/>
              <p:nvPr/>
            </p:nvSpPr>
            <p:spPr>
              <a:xfrm>
                <a:off x="876373" y="3241868"/>
                <a:ext cx="707440" cy="420803"/>
              </a:xfrm>
              <a:custGeom>
                <a:avLst/>
                <a:gdLst/>
                <a:ahLst/>
                <a:cxnLst/>
                <a:rect l="l" t="t" r="r" b="b"/>
                <a:pathLst>
                  <a:path w="21524" h="12803" extrusionOk="0">
                    <a:moveTo>
                      <a:pt x="1" y="1"/>
                    </a:moveTo>
                    <a:lnTo>
                      <a:pt x="908" y="581"/>
                    </a:lnTo>
                    <a:cubicBezTo>
                      <a:pt x="1489" y="945"/>
                      <a:pt x="2311" y="1476"/>
                      <a:pt x="3312" y="2090"/>
                    </a:cubicBezTo>
                    <a:cubicBezTo>
                      <a:pt x="4312" y="2703"/>
                      <a:pt x="5471" y="3432"/>
                      <a:pt x="6729" y="4189"/>
                    </a:cubicBezTo>
                    <a:lnTo>
                      <a:pt x="10667" y="6561"/>
                    </a:lnTo>
                    <a:lnTo>
                      <a:pt x="14630" y="8890"/>
                    </a:lnTo>
                    <a:cubicBezTo>
                      <a:pt x="15894" y="9635"/>
                      <a:pt x="17088" y="10305"/>
                      <a:pt x="18106" y="10891"/>
                    </a:cubicBezTo>
                    <a:cubicBezTo>
                      <a:pt x="19123" y="11477"/>
                      <a:pt x="19984" y="11946"/>
                      <a:pt x="20580" y="12283"/>
                    </a:cubicBezTo>
                    <a:lnTo>
                      <a:pt x="21524" y="12802"/>
                    </a:lnTo>
                    <a:lnTo>
                      <a:pt x="20618" y="12220"/>
                    </a:lnTo>
                    <a:cubicBezTo>
                      <a:pt x="20037" y="11858"/>
                      <a:pt x="19214" y="11326"/>
                      <a:pt x="18214" y="10713"/>
                    </a:cubicBezTo>
                    <a:cubicBezTo>
                      <a:pt x="17213" y="10098"/>
                      <a:pt x="16055" y="9368"/>
                      <a:pt x="14797" y="8613"/>
                    </a:cubicBezTo>
                    <a:lnTo>
                      <a:pt x="10859" y="6242"/>
                    </a:lnTo>
                    <a:lnTo>
                      <a:pt x="6894" y="3913"/>
                    </a:lnTo>
                    <a:cubicBezTo>
                      <a:pt x="5630" y="3168"/>
                      <a:pt x="4438" y="2496"/>
                      <a:pt x="3420" y="1911"/>
                    </a:cubicBezTo>
                    <a:cubicBezTo>
                      <a:pt x="2400" y="1325"/>
                      <a:pt x="1541" y="856"/>
                      <a:pt x="945" y="519"/>
                    </a:cubicBezTo>
                    <a:lnTo>
                      <a:pt x="1" y="1"/>
                    </a:lnTo>
                    <a:close/>
                  </a:path>
                </a:pathLst>
              </a:custGeom>
              <a:solidFill>
                <a:srgbClr val="DCDCDE"/>
              </a:solidFill>
              <a:ln>
                <a:noFill/>
              </a:ln>
            </p:spPr>
            <p:txBody>
              <a:bodyPr spcFirstLastPara="1" wrap="square" lIns="121900" tIns="121900" rIns="121900" bIns="121900" anchor="ctr" anchorCtr="0">
                <a:noAutofit/>
              </a:bodyPr>
              <a:lstStyle/>
              <a:p>
                <a:endParaRPr sz="2400"/>
              </a:p>
            </p:txBody>
          </p:sp>
          <p:sp>
            <p:nvSpPr>
              <p:cNvPr id="2679" name="Google Shape;2679;p77">
                <a:extLst>
                  <a:ext uri="{FF2B5EF4-FFF2-40B4-BE49-F238E27FC236}">
                    <a16:creationId xmlns:a16="http://schemas.microsoft.com/office/drawing/2014/main" id="{7F690A45-95D1-5289-10BA-0398F3FE5435}"/>
                  </a:ext>
                </a:extLst>
              </p:cNvPr>
              <p:cNvSpPr/>
              <p:nvPr/>
            </p:nvSpPr>
            <p:spPr>
              <a:xfrm>
                <a:off x="1132543" y="3481702"/>
                <a:ext cx="707341" cy="420803"/>
              </a:xfrm>
              <a:custGeom>
                <a:avLst/>
                <a:gdLst/>
                <a:ahLst/>
                <a:cxnLst/>
                <a:rect l="l" t="t" r="r" b="b"/>
                <a:pathLst>
                  <a:path w="21521" h="12803" extrusionOk="0">
                    <a:moveTo>
                      <a:pt x="0" y="1"/>
                    </a:moveTo>
                    <a:lnTo>
                      <a:pt x="906" y="580"/>
                    </a:lnTo>
                    <a:cubicBezTo>
                      <a:pt x="1487" y="943"/>
                      <a:pt x="2308" y="1476"/>
                      <a:pt x="3309" y="2089"/>
                    </a:cubicBezTo>
                    <a:cubicBezTo>
                      <a:pt x="4309" y="2702"/>
                      <a:pt x="5469" y="3433"/>
                      <a:pt x="6727" y="4189"/>
                    </a:cubicBezTo>
                    <a:lnTo>
                      <a:pt x="10664" y="6561"/>
                    </a:lnTo>
                    <a:lnTo>
                      <a:pt x="14628" y="8890"/>
                    </a:lnTo>
                    <a:cubicBezTo>
                      <a:pt x="15892" y="9635"/>
                      <a:pt x="17085" y="10307"/>
                      <a:pt x="18103" y="10892"/>
                    </a:cubicBezTo>
                    <a:cubicBezTo>
                      <a:pt x="19121" y="11478"/>
                      <a:pt x="19980" y="11946"/>
                      <a:pt x="20576" y="12283"/>
                    </a:cubicBezTo>
                    <a:lnTo>
                      <a:pt x="21520" y="12802"/>
                    </a:lnTo>
                    <a:lnTo>
                      <a:pt x="21520" y="12802"/>
                    </a:lnTo>
                    <a:lnTo>
                      <a:pt x="20614" y="12222"/>
                    </a:lnTo>
                    <a:cubicBezTo>
                      <a:pt x="20034" y="11858"/>
                      <a:pt x="19212" y="11326"/>
                      <a:pt x="18211" y="10713"/>
                    </a:cubicBezTo>
                    <a:cubicBezTo>
                      <a:pt x="17211" y="10098"/>
                      <a:pt x="16051" y="9368"/>
                      <a:pt x="14793" y="8613"/>
                    </a:cubicBezTo>
                    <a:lnTo>
                      <a:pt x="10855" y="6242"/>
                    </a:lnTo>
                    <a:lnTo>
                      <a:pt x="6892" y="3913"/>
                    </a:lnTo>
                    <a:cubicBezTo>
                      <a:pt x="5627" y="3168"/>
                      <a:pt x="4434" y="2496"/>
                      <a:pt x="3416" y="1911"/>
                    </a:cubicBezTo>
                    <a:cubicBezTo>
                      <a:pt x="2398" y="1326"/>
                      <a:pt x="1539" y="856"/>
                      <a:pt x="943" y="519"/>
                    </a:cubicBezTo>
                    <a:lnTo>
                      <a:pt x="0" y="1"/>
                    </a:lnTo>
                    <a:close/>
                  </a:path>
                </a:pathLst>
              </a:custGeom>
              <a:solidFill>
                <a:srgbClr val="DCDCDE"/>
              </a:solidFill>
              <a:ln>
                <a:noFill/>
              </a:ln>
            </p:spPr>
            <p:txBody>
              <a:bodyPr spcFirstLastPara="1" wrap="square" lIns="121900" tIns="121900" rIns="121900" bIns="121900" anchor="ctr" anchorCtr="0">
                <a:noAutofit/>
              </a:bodyPr>
              <a:lstStyle/>
              <a:p>
                <a:endParaRPr sz="2400"/>
              </a:p>
            </p:txBody>
          </p:sp>
          <p:sp>
            <p:nvSpPr>
              <p:cNvPr id="2680" name="Google Shape;2680;p77">
                <a:extLst>
                  <a:ext uri="{FF2B5EF4-FFF2-40B4-BE49-F238E27FC236}">
                    <a16:creationId xmlns:a16="http://schemas.microsoft.com/office/drawing/2014/main" id="{C2DAA248-8C14-1991-07FE-9850402E35C8}"/>
                  </a:ext>
                </a:extLst>
              </p:cNvPr>
              <p:cNvSpPr/>
              <p:nvPr/>
            </p:nvSpPr>
            <p:spPr>
              <a:xfrm>
                <a:off x="1628283" y="3715390"/>
                <a:ext cx="234871" cy="468066"/>
              </a:xfrm>
              <a:custGeom>
                <a:avLst/>
                <a:gdLst/>
                <a:ahLst/>
                <a:cxnLst/>
                <a:rect l="l" t="t" r="r" b="b"/>
                <a:pathLst>
                  <a:path w="7146" h="14241" extrusionOk="0">
                    <a:moveTo>
                      <a:pt x="1" y="0"/>
                    </a:moveTo>
                    <a:lnTo>
                      <a:pt x="49" y="10228"/>
                    </a:lnTo>
                    <a:lnTo>
                      <a:pt x="2986" y="10228"/>
                    </a:lnTo>
                    <a:lnTo>
                      <a:pt x="7146" y="14240"/>
                    </a:lnTo>
                    <a:lnTo>
                      <a:pt x="7146" y="4160"/>
                    </a:lnTo>
                    <a:lnTo>
                      <a:pt x="1" y="0"/>
                    </a:lnTo>
                    <a:close/>
                  </a:path>
                </a:pathLst>
              </a:custGeom>
              <a:solidFill>
                <a:srgbClr val="D1002F"/>
              </a:solidFill>
              <a:ln>
                <a:noFill/>
              </a:ln>
            </p:spPr>
            <p:txBody>
              <a:bodyPr spcFirstLastPara="1" wrap="square" lIns="121900" tIns="121900" rIns="121900" bIns="121900" anchor="ctr" anchorCtr="0">
                <a:noAutofit/>
              </a:bodyPr>
              <a:lstStyle/>
              <a:p>
                <a:endParaRPr sz="2400"/>
              </a:p>
            </p:txBody>
          </p:sp>
          <p:grpSp>
            <p:nvGrpSpPr>
              <p:cNvPr id="2681" name="Google Shape;2681;p77">
                <a:extLst>
                  <a:ext uri="{FF2B5EF4-FFF2-40B4-BE49-F238E27FC236}">
                    <a16:creationId xmlns:a16="http://schemas.microsoft.com/office/drawing/2014/main" id="{A5522895-9A99-33A0-A2D3-828E81A90A75}"/>
                  </a:ext>
                </a:extLst>
              </p:cNvPr>
              <p:cNvGrpSpPr/>
              <p:nvPr/>
            </p:nvGrpSpPr>
            <p:grpSpPr>
              <a:xfrm>
                <a:off x="3352547" y="2765843"/>
                <a:ext cx="1264347" cy="754112"/>
                <a:chOff x="3051347" y="3170118"/>
                <a:chExt cx="1264347" cy="754112"/>
              </a:xfrm>
            </p:grpSpPr>
            <p:sp>
              <p:nvSpPr>
                <p:cNvPr id="2682" name="Google Shape;2682;p77">
                  <a:extLst>
                    <a:ext uri="{FF2B5EF4-FFF2-40B4-BE49-F238E27FC236}">
                      <a16:creationId xmlns:a16="http://schemas.microsoft.com/office/drawing/2014/main" id="{759CDBDD-F054-2DE2-D39B-C8C63158B1CD}"/>
                    </a:ext>
                  </a:extLst>
                </p:cNvPr>
                <p:cNvSpPr/>
                <p:nvPr/>
              </p:nvSpPr>
              <p:spPr>
                <a:xfrm>
                  <a:off x="3739461" y="3170118"/>
                  <a:ext cx="576233" cy="412947"/>
                </a:xfrm>
                <a:custGeom>
                  <a:avLst/>
                  <a:gdLst/>
                  <a:ahLst/>
                  <a:cxnLst/>
                  <a:rect l="l" t="t" r="r" b="b"/>
                  <a:pathLst>
                    <a:path w="17532" h="12564" extrusionOk="0">
                      <a:moveTo>
                        <a:pt x="14159" y="1"/>
                      </a:moveTo>
                      <a:cubicBezTo>
                        <a:pt x="13664" y="1"/>
                        <a:pt x="13162" y="126"/>
                        <a:pt x="12702" y="388"/>
                      </a:cubicBezTo>
                      <a:lnTo>
                        <a:pt x="0" y="7628"/>
                      </a:lnTo>
                      <a:cubicBezTo>
                        <a:pt x="845" y="8944"/>
                        <a:pt x="1659" y="10279"/>
                        <a:pt x="2539" y="11573"/>
                      </a:cubicBezTo>
                      <a:cubicBezTo>
                        <a:pt x="2763" y="11902"/>
                        <a:pt x="2987" y="12233"/>
                        <a:pt x="3210" y="12564"/>
                      </a:cubicBezTo>
                      <a:lnTo>
                        <a:pt x="15618" y="5518"/>
                      </a:lnTo>
                      <a:cubicBezTo>
                        <a:pt x="17037" y="4713"/>
                        <a:pt x="17532" y="2909"/>
                        <a:pt x="16725" y="1491"/>
                      </a:cubicBezTo>
                      <a:cubicBezTo>
                        <a:pt x="16180" y="537"/>
                        <a:pt x="15184" y="1"/>
                        <a:pt x="1415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83" name="Google Shape;2683;p77">
                  <a:extLst>
                    <a:ext uri="{FF2B5EF4-FFF2-40B4-BE49-F238E27FC236}">
                      <a16:creationId xmlns:a16="http://schemas.microsoft.com/office/drawing/2014/main" id="{6D1EC56E-5293-010F-6D9E-BDDFBDD93A57}"/>
                    </a:ext>
                  </a:extLst>
                </p:cNvPr>
                <p:cNvSpPr/>
                <p:nvPr/>
              </p:nvSpPr>
              <p:spPr>
                <a:xfrm>
                  <a:off x="3085661" y="3757690"/>
                  <a:ext cx="161675" cy="166540"/>
                </a:xfrm>
                <a:custGeom>
                  <a:avLst/>
                  <a:gdLst/>
                  <a:ahLst/>
                  <a:cxnLst/>
                  <a:rect l="l" t="t" r="r" b="b"/>
                  <a:pathLst>
                    <a:path w="4919" h="5067" extrusionOk="0">
                      <a:moveTo>
                        <a:pt x="1912" y="1"/>
                      </a:moveTo>
                      <a:lnTo>
                        <a:pt x="1" y="3256"/>
                      </a:lnTo>
                      <a:cubicBezTo>
                        <a:pt x="459" y="3779"/>
                        <a:pt x="812" y="4387"/>
                        <a:pt x="1038" y="5046"/>
                      </a:cubicBezTo>
                      <a:lnTo>
                        <a:pt x="4835" y="5067"/>
                      </a:lnTo>
                      <a:lnTo>
                        <a:pt x="4839" y="4981"/>
                      </a:lnTo>
                      <a:cubicBezTo>
                        <a:pt x="4918" y="2892"/>
                        <a:pt x="3776" y="947"/>
                        <a:pt x="1912" y="1"/>
                      </a:cubicBez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84" name="Google Shape;2684;p77">
                  <a:extLst>
                    <a:ext uri="{FF2B5EF4-FFF2-40B4-BE49-F238E27FC236}">
                      <a16:creationId xmlns:a16="http://schemas.microsoft.com/office/drawing/2014/main" id="{31CF22C3-B47D-A8AB-4EBF-1B8D1EBA5131}"/>
                    </a:ext>
                  </a:extLst>
                </p:cNvPr>
                <p:cNvSpPr/>
                <p:nvPr/>
              </p:nvSpPr>
              <p:spPr>
                <a:xfrm>
                  <a:off x="3051347" y="3864674"/>
                  <a:ext cx="68463" cy="58866"/>
                </a:xfrm>
                <a:custGeom>
                  <a:avLst/>
                  <a:gdLst/>
                  <a:ahLst/>
                  <a:cxnLst/>
                  <a:rect l="l" t="t" r="r" b="b"/>
                  <a:pathLst>
                    <a:path w="2083" h="1791" extrusionOk="0">
                      <a:moveTo>
                        <a:pt x="1045" y="1"/>
                      </a:moveTo>
                      <a:lnTo>
                        <a:pt x="1" y="1779"/>
                      </a:lnTo>
                      <a:lnTo>
                        <a:pt x="2082" y="1791"/>
                      </a:lnTo>
                      <a:cubicBezTo>
                        <a:pt x="1856" y="1132"/>
                        <a:pt x="1504" y="524"/>
                        <a:pt x="1045" y="1"/>
                      </a:cubicBez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685" name="Google Shape;2685;p77">
                  <a:extLst>
                    <a:ext uri="{FF2B5EF4-FFF2-40B4-BE49-F238E27FC236}">
                      <a16:creationId xmlns:a16="http://schemas.microsoft.com/office/drawing/2014/main" id="{D97F2545-3C90-0FC0-E27E-28BAD92604F9}"/>
                    </a:ext>
                  </a:extLst>
                </p:cNvPr>
                <p:cNvSpPr/>
                <p:nvPr/>
              </p:nvSpPr>
              <p:spPr>
                <a:xfrm>
                  <a:off x="4111127" y="3304513"/>
                  <a:ext cx="92621" cy="120361"/>
                </a:xfrm>
                <a:custGeom>
                  <a:avLst/>
                  <a:gdLst/>
                  <a:ahLst/>
                  <a:cxnLst/>
                  <a:rect l="l" t="t" r="r" b="b"/>
                  <a:pathLst>
                    <a:path w="2818" h="3662" extrusionOk="0">
                      <a:moveTo>
                        <a:pt x="2263" y="1"/>
                      </a:moveTo>
                      <a:lnTo>
                        <a:pt x="1" y="1291"/>
                      </a:lnTo>
                      <a:cubicBezTo>
                        <a:pt x="290" y="1996"/>
                        <a:pt x="424" y="2757"/>
                        <a:pt x="395" y="3520"/>
                      </a:cubicBezTo>
                      <a:lnTo>
                        <a:pt x="390" y="3662"/>
                      </a:lnTo>
                      <a:lnTo>
                        <a:pt x="390" y="3662"/>
                      </a:lnTo>
                      <a:lnTo>
                        <a:pt x="2818" y="2285"/>
                      </a:lnTo>
                      <a:lnTo>
                        <a:pt x="2808" y="2145"/>
                      </a:lnTo>
                      <a:cubicBezTo>
                        <a:pt x="2757" y="1413"/>
                        <a:pt x="2565" y="684"/>
                        <a:pt x="2263" y="1"/>
                      </a:cubicBezTo>
                      <a:close/>
                    </a:path>
                  </a:pathLst>
                </a:custGeom>
                <a:solidFill>
                  <a:srgbClr val="E8F1FF"/>
                </a:solidFill>
                <a:ln>
                  <a:noFill/>
                </a:ln>
              </p:spPr>
              <p:txBody>
                <a:bodyPr spcFirstLastPara="1" wrap="square" lIns="121900" tIns="121900" rIns="121900" bIns="121900" anchor="ctr" anchorCtr="0">
                  <a:noAutofit/>
                </a:bodyPr>
                <a:lstStyle/>
                <a:p>
                  <a:endParaRPr sz="2400"/>
                </a:p>
              </p:txBody>
            </p:sp>
            <p:sp>
              <p:nvSpPr>
                <p:cNvPr id="2686" name="Google Shape;2686;p77">
                  <a:extLst>
                    <a:ext uri="{FF2B5EF4-FFF2-40B4-BE49-F238E27FC236}">
                      <a16:creationId xmlns:a16="http://schemas.microsoft.com/office/drawing/2014/main" id="{17950054-32E2-7E43-EAE6-CBAB62FD8DA8}"/>
                    </a:ext>
                  </a:extLst>
                </p:cNvPr>
                <p:cNvSpPr/>
                <p:nvPr/>
              </p:nvSpPr>
              <p:spPr>
                <a:xfrm>
                  <a:off x="4027808" y="3210940"/>
                  <a:ext cx="157731" cy="136006"/>
                </a:xfrm>
                <a:custGeom>
                  <a:avLst/>
                  <a:gdLst/>
                  <a:ahLst/>
                  <a:cxnLst/>
                  <a:rect l="l" t="t" r="r" b="b"/>
                  <a:pathLst>
                    <a:path w="4799" h="4138" extrusionOk="0">
                      <a:moveTo>
                        <a:pt x="2428" y="0"/>
                      </a:moveTo>
                      <a:lnTo>
                        <a:pt x="1" y="1384"/>
                      </a:lnTo>
                      <a:cubicBezTo>
                        <a:pt x="1149" y="1968"/>
                        <a:pt x="2050" y="2944"/>
                        <a:pt x="2536" y="4138"/>
                      </a:cubicBezTo>
                      <a:lnTo>
                        <a:pt x="4798" y="2849"/>
                      </a:lnTo>
                      <a:cubicBezTo>
                        <a:pt x="4288" y="1697"/>
                        <a:pt x="3457" y="676"/>
                        <a:pt x="2428" y="0"/>
                      </a:cubicBez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87" name="Google Shape;2687;p77">
                  <a:extLst>
                    <a:ext uri="{FF2B5EF4-FFF2-40B4-BE49-F238E27FC236}">
                      <a16:creationId xmlns:a16="http://schemas.microsoft.com/office/drawing/2014/main" id="{4984E2C3-90F0-79AC-41A1-E0EC29B34D56}"/>
                    </a:ext>
                  </a:extLst>
                </p:cNvPr>
                <p:cNvSpPr/>
                <p:nvPr/>
              </p:nvSpPr>
              <p:spPr>
                <a:xfrm>
                  <a:off x="3231757" y="3346912"/>
                  <a:ext cx="893306" cy="577318"/>
                </a:xfrm>
                <a:custGeom>
                  <a:avLst/>
                  <a:gdLst/>
                  <a:ahLst/>
                  <a:cxnLst/>
                  <a:rect l="l" t="t" r="r" b="b"/>
                  <a:pathLst>
                    <a:path w="27179" h="17565" extrusionOk="0">
                      <a:moveTo>
                        <a:pt x="26756" y="1"/>
                      </a:moveTo>
                      <a:lnTo>
                        <a:pt x="5505" y="12111"/>
                      </a:lnTo>
                      <a:lnTo>
                        <a:pt x="1" y="15249"/>
                      </a:lnTo>
                      <a:cubicBezTo>
                        <a:pt x="290" y="15955"/>
                        <a:pt x="424" y="16716"/>
                        <a:pt x="394" y="17479"/>
                      </a:cubicBezTo>
                      <a:lnTo>
                        <a:pt x="391" y="17565"/>
                      </a:lnTo>
                      <a:lnTo>
                        <a:pt x="27145" y="2379"/>
                      </a:lnTo>
                      <a:lnTo>
                        <a:pt x="27145" y="2372"/>
                      </a:lnTo>
                      <a:lnTo>
                        <a:pt x="27150" y="2230"/>
                      </a:lnTo>
                      <a:cubicBezTo>
                        <a:pt x="27179" y="1467"/>
                        <a:pt x="27045" y="706"/>
                        <a:pt x="26756"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88" name="Google Shape;2688;p77">
                  <a:extLst>
                    <a:ext uri="{FF2B5EF4-FFF2-40B4-BE49-F238E27FC236}">
                      <a16:creationId xmlns:a16="http://schemas.microsoft.com/office/drawing/2014/main" id="{261A8351-9EFC-1034-27D2-75DB515E52AA}"/>
                    </a:ext>
                  </a:extLst>
                </p:cNvPr>
                <p:cNvSpPr/>
                <p:nvPr/>
              </p:nvSpPr>
              <p:spPr>
                <a:xfrm>
                  <a:off x="4111127" y="3304513"/>
                  <a:ext cx="92621" cy="120361"/>
                </a:xfrm>
                <a:custGeom>
                  <a:avLst/>
                  <a:gdLst/>
                  <a:ahLst/>
                  <a:cxnLst/>
                  <a:rect l="l" t="t" r="r" b="b"/>
                  <a:pathLst>
                    <a:path w="2818" h="3662" extrusionOk="0">
                      <a:moveTo>
                        <a:pt x="2263" y="1"/>
                      </a:moveTo>
                      <a:lnTo>
                        <a:pt x="1" y="1291"/>
                      </a:lnTo>
                      <a:cubicBezTo>
                        <a:pt x="290" y="1996"/>
                        <a:pt x="424" y="2757"/>
                        <a:pt x="395" y="3520"/>
                      </a:cubicBezTo>
                      <a:lnTo>
                        <a:pt x="390" y="3662"/>
                      </a:lnTo>
                      <a:lnTo>
                        <a:pt x="390" y="3662"/>
                      </a:lnTo>
                      <a:lnTo>
                        <a:pt x="2818" y="2285"/>
                      </a:lnTo>
                      <a:lnTo>
                        <a:pt x="2808" y="2145"/>
                      </a:lnTo>
                      <a:cubicBezTo>
                        <a:pt x="2757" y="1413"/>
                        <a:pt x="2565" y="684"/>
                        <a:pt x="2263" y="1"/>
                      </a:cubicBezTo>
                      <a:close/>
                    </a:path>
                  </a:pathLst>
                </a:custGeom>
                <a:solidFill>
                  <a:srgbClr val="FF6688"/>
                </a:solidFill>
                <a:ln>
                  <a:noFill/>
                </a:ln>
              </p:spPr>
              <p:txBody>
                <a:bodyPr spcFirstLastPara="1" wrap="square" lIns="121900" tIns="121900" rIns="121900" bIns="121900" anchor="ctr" anchorCtr="0">
                  <a:noAutofit/>
                </a:bodyPr>
                <a:lstStyle/>
                <a:p>
                  <a:endParaRPr sz="2400"/>
                </a:p>
              </p:txBody>
            </p:sp>
            <p:sp>
              <p:nvSpPr>
                <p:cNvPr id="2689" name="Google Shape;2689;p77">
                  <a:extLst>
                    <a:ext uri="{FF2B5EF4-FFF2-40B4-BE49-F238E27FC236}">
                      <a16:creationId xmlns:a16="http://schemas.microsoft.com/office/drawing/2014/main" id="{CCEDDB71-FBB8-20DC-BA88-A6B487E8CCD8}"/>
                    </a:ext>
                  </a:extLst>
                </p:cNvPr>
                <p:cNvSpPr/>
                <p:nvPr/>
              </p:nvSpPr>
              <p:spPr>
                <a:xfrm>
                  <a:off x="3231757" y="3346912"/>
                  <a:ext cx="893306" cy="577318"/>
                </a:xfrm>
                <a:custGeom>
                  <a:avLst/>
                  <a:gdLst/>
                  <a:ahLst/>
                  <a:cxnLst/>
                  <a:rect l="l" t="t" r="r" b="b"/>
                  <a:pathLst>
                    <a:path w="27179" h="17565" extrusionOk="0">
                      <a:moveTo>
                        <a:pt x="26756" y="1"/>
                      </a:moveTo>
                      <a:lnTo>
                        <a:pt x="5505" y="12111"/>
                      </a:lnTo>
                      <a:lnTo>
                        <a:pt x="1" y="15249"/>
                      </a:lnTo>
                      <a:cubicBezTo>
                        <a:pt x="290" y="15955"/>
                        <a:pt x="424" y="16716"/>
                        <a:pt x="394" y="17479"/>
                      </a:cubicBezTo>
                      <a:lnTo>
                        <a:pt x="391" y="17565"/>
                      </a:lnTo>
                      <a:lnTo>
                        <a:pt x="27145" y="2379"/>
                      </a:lnTo>
                      <a:lnTo>
                        <a:pt x="27145" y="2372"/>
                      </a:lnTo>
                      <a:lnTo>
                        <a:pt x="27150" y="2230"/>
                      </a:lnTo>
                      <a:cubicBezTo>
                        <a:pt x="27179" y="1467"/>
                        <a:pt x="27045" y="706"/>
                        <a:pt x="26756" y="1"/>
                      </a:cubicBez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90" name="Google Shape;2690;p77">
                  <a:extLst>
                    <a:ext uri="{FF2B5EF4-FFF2-40B4-BE49-F238E27FC236}">
                      <a16:creationId xmlns:a16="http://schemas.microsoft.com/office/drawing/2014/main" id="{E972427D-808B-7A1F-F08A-AAFD538BD503}"/>
                    </a:ext>
                  </a:extLst>
                </p:cNvPr>
                <p:cNvSpPr/>
                <p:nvPr/>
              </p:nvSpPr>
              <p:spPr>
                <a:xfrm>
                  <a:off x="3148537" y="3256461"/>
                  <a:ext cx="962623" cy="591648"/>
                </a:xfrm>
                <a:custGeom>
                  <a:avLst/>
                  <a:gdLst/>
                  <a:ahLst/>
                  <a:cxnLst/>
                  <a:rect l="l" t="t" r="r" b="b"/>
                  <a:pathLst>
                    <a:path w="29288" h="18001" extrusionOk="0">
                      <a:moveTo>
                        <a:pt x="26753" y="1"/>
                      </a:moveTo>
                      <a:lnTo>
                        <a:pt x="0" y="15251"/>
                      </a:lnTo>
                      <a:cubicBezTo>
                        <a:pt x="1147" y="15833"/>
                        <a:pt x="2046" y="16809"/>
                        <a:pt x="2533" y="18001"/>
                      </a:cubicBezTo>
                      <a:lnTo>
                        <a:pt x="8037" y="14863"/>
                      </a:lnTo>
                      <a:lnTo>
                        <a:pt x="29288" y="2753"/>
                      </a:lnTo>
                      <a:cubicBezTo>
                        <a:pt x="28802" y="1559"/>
                        <a:pt x="27901" y="583"/>
                        <a:pt x="26753" y="1"/>
                      </a:cubicBezTo>
                      <a:close/>
                    </a:path>
                  </a:pathLst>
                </a:custGeom>
                <a:solidFill>
                  <a:srgbClr val="0A3B7D"/>
                </a:solidFill>
                <a:ln>
                  <a:noFill/>
                </a:ln>
              </p:spPr>
              <p:txBody>
                <a:bodyPr spcFirstLastPara="1" wrap="square" lIns="121900" tIns="121900" rIns="121900" bIns="121900" anchor="ctr" anchorCtr="0">
                  <a:noAutofit/>
                </a:bodyPr>
                <a:lstStyle/>
                <a:p>
                  <a:endParaRPr sz="2400"/>
                </a:p>
              </p:txBody>
            </p:sp>
          </p:grpSp>
          <p:sp>
            <p:nvSpPr>
              <p:cNvPr id="2691" name="Google Shape;2691;p77">
                <a:extLst>
                  <a:ext uri="{FF2B5EF4-FFF2-40B4-BE49-F238E27FC236}">
                    <a16:creationId xmlns:a16="http://schemas.microsoft.com/office/drawing/2014/main" id="{FE879B62-DB08-BCF6-DF16-B8C084D77357}"/>
                  </a:ext>
                </a:extLst>
              </p:cNvPr>
              <p:cNvSpPr/>
              <p:nvPr/>
            </p:nvSpPr>
            <p:spPr>
              <a:xfrm>
                <a:off x="873448" y="3807090"/>
                <a:ext cx="226128" cy="378239"/>
              </a:xfrm>
              <a:custGeom>
                <a:avLst/>
                <a:gdLst/>
                <a:ahLst/>
                <a:cxnLst/>
                <a:rect l="l" t="t" r="r" b="b"/>
                <a:pathLst>
                  <a:path w="6880" h="11508" extrusionOk="0">
                    <a:moveTo>
                      <a:pt x="0" y="0"/>
                    </a:moveTo>
                    <a:lnTo>
                      <a:pt x="0" y="7507"/>
                    </a:lnTo>
                    <a:lnTo>
                      <a:pt x="6838" y="11508"/>
                    </a:lnTo>
                    <a:lnTo>
                      <a:pt x="6879" y="4052"/>
                    </a:lnTo>
                    <a:lnTo>
                      <a:pt x="0" y="0"/>
                    </a:lnTo>
                    <a:close/>
                  </a:path>
                </a:pathLst>
              </a:custGeom>
              <a:solidFill>
                <a:srgbClr val="E37D00"/>
              </a:solidFill>
              <a:ln>
                <a:noFill/>
              </a:ln>
            </p:spPr>
            <p:txBody>
              <a:bodyPr spcFirstLastPara="1" wrap="square" lIns="121900" tIns="121900" rIns="121900" bIns="121900" anchor="ctr" anchorCtr="0">
                <a:noAutofit/>
              </a:bodyPr>
              <a:lstStyle/>
              <a:p>
                <a:endParaRPr sz="2400"/>
              </a:p>
            </p:txBody>
          </p:sp>
          <p:sp>
            <p:nvSpPr>
              <p:cNvPr id="2692" name="Google Shape;2692;p77">
                <a:extLst>
                  <a:ext uri="{FF2B5EF4-FFF2-40B4-BE49-F238E27FC236}">
                    <a16:creationId xmlns:a16="http://schemas.microsoft.com/office/drawing/2014/main" id="{7C78C20E-F0D7-FAC3-972A-3EDDA1FF66D2}"/>
                  </a:ext>
                </a:extLst>
              </p:cNvPr>
              <p:cNvSpPr/>
              <p:nvPr/>
            </p:nvSpPr>
            <p:spPr>
              <a:xfrm>
                <a:off x="1098163" y="3798873"/>
                <a:ext cx="250056" cy="386456"/>
              </a:xfrm>
              <a:custGeom>
                <a:avLst/>
                <a:gdLst/>
                <a:ahLst/>
                <a:cxnLst/>
                <a:rect l="l" t="t" r="r" b="b"/>
                <a:pathLst>
                  <a:path w="7608" h="11758" extrusionOk="0">
                    <a:moveTo>
                      <a:pt x="7608" y="0"/>
                    </a:moveTo>
                    <a:lnTo>
                      <a:pt x="42" y="4302"/>
                    </a:lnTo>
                    <a:lnTo>
                      <a:pt x="1" y="11758"/>
                    </a:lnTo>
                    <a:lnTo>
                      <a:pt x="7566" y="7456"/>
                    </a:lnTo>
                    <a:lnTo>
                      <a:pt x="7608"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93" name="Google Shape;2693;p77">
                <a:extLst>
                  <a:ext uri="{FF2B5EF4-FFF2-40B4-BE49-F238E27FC236}">
                    <a16:creationId xmlns:a16="http://schemas.microsoft.com/office/drawing/2014/main" id="{23BF2D0C-D07E-5848-33C3-B61FD2DC26CE}"/>
                  </a:ext>
                </a:extLst>
              </p:cNvPr>
              <p:cNvSpPr/>
              <p:nvPr/>
            </p:nvSpPr>
            <p:spPr>
              <a:xfrm>
                <a:off x="873448" y="3667634"/>
                <a:ext cx="474771" cy="272636"/>
              </a:xfrm>
              <a:custGeom>
                <a:avLst/>
                <a:gdLst/>
                <a:ahLst/>
                <a:cxnLst/>
                <a:rect l="l" t="t" r="r" b="b"/>
                <a:pathLst>
                  <a:path w="14445" h="8295" extrusionOk="0">
                    <a:moveTo>
                      <a:pt x="7716" y="0"/>
                    </a:moveTo>
                    <a:lnTo>
                      <a:pt x="0" y="4243"/>
                    </a:lnTo>
                    <a:lnTo>
                      <a:pt x="6879" y="8295"/>
                    </a:lnTo>
                    <a:lnTo>
                      <a:pt x="14445" y="3993"/>
                    </a:lnTo>
                    <a:lnTo>
                      <a:pt x="7716" y="0"/>
                    </a:lnTo>
                    <a:close/>
                  </a:path>
                </a:pathLst>
              </a:custGeom>
              <a:solidFill>
                <a:srgbClr val="FFAE4C"/>
              </a:solidFill>
              <a:ln>
                <a:noFill/>
              </a:ln>
            </p:spPr>
            <p:txBody>
              <a:bodyPr spcFirstLastPara="1" wrap="square" lIns="121900" tIns="121900" rIns="121900" bIns="121900" anchor="ctr" anchorCtr="0">
                <a:noAutofit/>
              </a:bodyPr>
              <a:lstStyle/>
              <a:p>
                <a:endParaRPr sz="2400"/>
              </a:p>
            </p:txBody>
          </p:sp>
          <p:sp>
            <p:nvSpPr>
              <p:cNvPr id="2694" name="Google Shape;2694;p77">
                <a:extLst>
                  <a:ext uri="{FF2B5EF4-FFF2-40B4-BE49-F238E27FC236}">
                    <a16:creationId xmlns:a16="http://schemas.microsoft.com/office/drawing/2014/main" id="{F6D18326-404A-C5A8-0125-010E38452CA1}"/>
                  </a:ext>
                </a:extLst>
              </p:cNvPr>
              <p:cNvSpPr/>
              <p:nvPr/>
            </p:nvSpPr>
            <p:spPr>
              <a:xfrm>
                <a:off x="1184046" y="3928010"/>
                <a:ext cx="78356" cy="128118"/>
              </a:xfrm>
              <a:custGeom>
                <a:avLst/>
                <a:gdLst/>
                <a:ahLst/>
                <a:cxnLst/>
                <a:rect l="l" t="t" r="r" b="b"/>
                <a:pathLst>
                  <a:path w="2384" h="3898" extrusionOk="0">
                    <a:moveTo>
                      <a:pt x="2204" y="1"/>
                    </a:moveTo>
                    <a:cubicBezTo>
                      <a:pt x="2062" y="1"/>
                      <a:pt x="1887" y="132"/>
                      <a:pt x="1780" y="319"/>
                    </a:cubicBezTo>
                    <a:lnTo>
                      <a:pt x="1189" y="1427"/>
                    </a:lnTo>
                    <a:lnTo>
                      <a:pt x="607" y="986"/>
                    </a:lnTo>
                    <a:cubicBezTo>
                      <a:pt x="580" y="967"/>
                      <a:pt x="548" y="958"/>
                      <a:pt x="513" y="958"/>
                    </a:cubicBezTo>
                    <a:cubicBezTo>
                      <a:pt x="411" y="958"/>
                      <a:pt x="283" y="1033"/>
                      <a:pt x="179" y="1166"/>
                    </a:cubicBezTo>
                    <a:cubicBezTo>
                      <a:pt x="44" y="1335"/>
                      <a:pt x="12" y="1548"/>
                      <a:pt x="113" y="1614"/>
                    </a:cubicBezTo>
                    <a:lnTo>
                      <a:pt x="810" y="2162"/>
                    </a:lnTo>
                    <a:lnTo>
                      <a:pt x="101" y="3516"/>
                    </a:lnTo>
                    <a:cubicBezTo>
                      <a:pt x="1" y="3699"/>
                      <a:pt x="29" y="3885"/>
                      <a:pt x="163" y="3894"/>
                    </a:cubicBezTo>
                    <a:cubicBezTo>
                      <a:pt x="173" y="3897"/>
                      <a:pt x="184" y="3897"/>
                      <a:pt x="196" y="3897"/>
                    </a:cubicBezTo>
                    <a:cubicBezTo>
                      <a:pt x="243" y="3897"/>
                      <a:pt x="298" y="3881"/>
                      <a:pt x="351" y="3851"/>
                    </a:cubicBezTo>
                    <a:cubicBezTo>
                      <a:pt x="446" y="3798"/>
                      <a:pt x="527" y="3699"/>
                      <a:pt x="592" y="3589"/>
                    </a:cubicBezTo>
                    <a:lnTo>
                      <a:pt x="1183" y="2462"/>
                    </a:lnTo>
                    <a:lnTo>
                      <a:pt x="1766" y="2921"/>
                    </a:lnTo>
                    <a:cubicBezTo>
                      <a:pt x="1800" y="2935"/>
                      <a:pt x="1836" y="2943"/>
                      <a:pt x="1874" y="2943"/>
                    </a:cubicBezTo>
                    <a:cubicBezTo>
                      <a:pt x="1921" y="2943"/>
                      <a:pt x="1971" y="2931"/>
                      <a:pt x="2022" y="2901"/>
                    </a:cubicBezTo>
                    <a:cubicBezTo>
                      <a:pt x="2095" y="2857"/>
                      <a:pt x="2159" y="2798"/>
                      <a:pt x="2211" y="2731"/>
                    </a:cubicBezTo>
                    <a:cubicBezTo>
                      <a:pt x="2335" y="2574"/>
                      <a:pt x="2371" y="2352"/>
                      <a:pt x="2272" y="2281"/>
                    </a:cubicBezTo>
                    <a:lnTo>
                      <a:pt x="1580" y="1724"/>
                    </a:lnTo>
                    <a:lnTo>
                      <a:pt x="2283" y="379"/>
                    </a:lnTo>
                    <a:cubicBezTo>
                      <a:pt x="2383" y="202"/>
                      <a:pt x="2349" y="25"/>
                      <a:pt x="2225" y="2"/>
                    </a:cubicBezTo>
                    <a:cubicBezTo>
                      <a:pt x="2218" y="1"/>
                      <a:pt x="2211" y="1"/>
                      <a:pt x="22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695" name="Google Shape;2695;p77">
              <a:extLst>
                <a:ext uri="{FF2B5EF4-FFF2-40B4-BE49-F238E27FC236}">
                  <a16:creationId xmlns:a16="http://schemas.microsoft.com/office/drawing/2014/main" id="{ED52A215-330A-D387-D080-6C5916D5A6D1}"/>
                </a:ext>
              </a:extLst>
            </p:cNvPr>
            <p:cNvGrpSpPr/>
            <p:nvPr/>
          </p:nvGrpSpPr>
          <p:grpSpPr>
            <a:xfrm>
              <a:off x="417166" y="1814848"/>
              <a:ext cx="421591" cy="725714"/>
              <a:chOff x="221291" y="3151285"/>
              <a:chExt cx="421591" cy="725714"/>
            </a:xfrm>
          </p:grpSpPr>
          <p:sp>
            <p:nvSpPr>
              <p:cNvPr id="2696" name="Google Shape;2696;p77">
                <a:extLst>
                  <a:ext uri="{FF2B5EF4-FFF2-40B4-BE49-F238E27FC236}">
                    <a16:creationId xmlns:a16="http://schemas.microsoft.com/office/drawing/2014/main" id="{5ECC2571-B7ED-1399-343D-720862D99E0F}"/>
                  </a:ext>
                </a:extLst>
              </p:cNvPr>
              <p:cNvSpPr/>
              <p:nvPr/>
            </p:nvSpPr>
            <p:spPr>
              <a:xfrm>
                <a:off x="221291" y="3744971"/>
                <a:ext cx="213737" cy="128118"/>
              </a:xfrm>
              <a:custGeom>
                <a:avLst/>
                <a:gdLst/>
                <a:ahLst/>
                <a:cxnLst/>
                <a:rect l="l" t="t" r="r" b="b"/>
                <a:pathLst>
                  <a:path w="6503" h="3898" extrusionOk="0">
                    <a:moveTo>
                      <a:pt x="2491" y="1"/>
                    </a:moveTo>
                    <a:cubicBezTo>
                      <a:pt x="2382" y="1"/>
                      <a:pt x="2287" y="6"/>
                      <a:pt x="2207" y="17"/>
                    </a:cubicBezTo>
                    <a:cubicBezTo>
                      <a:pt x="1889" y="60"/>
                      <a:pt x="1578" y="165"/>
                      <a:pt x="1272" y="332"/>
                    </a:cubicBezTo>
                    <a:cubicBezTo>
                      <a:pt x="927" y="519"/>
                      <a:pt x="625" y="816"/>
                      <a:pt x="368" y="1222"/>
                    </a:cubicBezTo>
                    <a:cubicBezTo>
                      <a:pt x="111" y="1629"/>
                      <a:pt x="5" y="2037"/>
                      <a:pt x="0" y="2550"/>
                    </a:cubicBezTo>
                    <a:lnTo>
                      <a:pt x="2855" y="3898"/>
                    </a:lnTo>
                    <a:lnTo>
                      <a:pt x="3524" y="3100"/>
                    </a:lnTo>
                    <a:lnTo>
                      <a:pt x="3561" y="3080"/>
                    </a:lnTo>
                    <a:cubicBezTo>
                      <a:pt x="4193" y="2738"/>
                      <a:pt x="5370" y="2371"/>
                      <a:pt x="6503" y="1949"/>
                    </a:cubicBezTo>
                    <a:lnTo>
                      <a:pt x="5382" y="850"/>
                    </a:lnTo>
                    <a:cubicBezTo>
                      <a:pt x="5372" y="855"/>
                      <a:pt x="5361" y="858"/>
                      <a:pt x="5351" y="863"/>
                    </a:cubicBezTo>
                    <a:lnTo>
                      <a:pt x="4022" y="198"/>
                    </a:lnTo>
                    <a:lnTo>
                      <a:pt x="4002" y="200"/>
                    </a:lnTo>
                    <a:cubicBezTo>
                      <a:pt x="3950" y="171"/>
                      <a:pt x="3895" y="151"/>
                      <a:pt x="3837" y="142"/>
                    </a:cubicBezTo>
                    <a:cubicBezTo>
                      <a:pt x="3262" y="48"/>
                      <a:pt x="2813" y="1"/>
                      <a:pt x="2491" y="1"/>
                    </a:cubicBezTo>
                    <a:close/>
                  </a:path>
                </a:pathLst>
              </a:custGeom>
              <a:solidFill>
                <a:srgbClr val="0F58BA"/>
              </a:solidFill>
              <a:ln>
                <a:noFill/>
              </a:ln>
            </p:spPr>
            <p:txBody>
              <a:bodyPr spcFirstLastPara="1" wrap="square" lIns="121900" tIns="121900" rIns="121900" bIns="121900" anchor="ctr" anchorCtr="0">
                <a:noAutofit/>
              </a:bodyPr>
              <a:lstStyle/>
              <a:p>
                <a:endParaRPr sz="2400"/>
              </a:p>
            </p:txBody>
          </p:sp>
          <p:sp>
            <p:nvSpPr>
              <p:cNvPr id="2697" name="Google Shape;2697;p77">
                <a:extLst>
                  <a:ext uri="{FF2B5EF4-FFF2-40B4-BE49-F238E27FC236}">
                    <a16:creationId xmlns:a16="http://schemas.microsoft.com/office/drawing/2014/main" id="{6A01B409-12CB-DB10-D53C-454EFD7CA750}"/>
                  </a:ext>
                </a:extLst>
              </p:cNvPr>
              <p:cNvSpPr/>
              <p:nvPr/>
            </p:nvSpPr>
            <p:spPr>
              <a:xfrm>
                <a:off x="223033" y="3151285"/>
                <a:ext cx="377549" cy="657744"/>
              </a:xfrm>
              <a:custGeom>
                <a:avLst/>
                <a:gdLst/>
                <a:ahLst/>
                <a:cxnLst/>
                <a:rect l="l" t="t" r="r" b="b"/>
                <a:pathLst>
                  <a:path w="11487" h="20012" extrusionOk="0">
                    <a:moveTo>
                      <a:pt x="10738" y="1"/>
                    </a:moveTo>
                    <a:lnTo>
                      <a:pt x="3000" y="4040"/>
                    </a:lnTo>
                    <a:lnTo>
                      <a:pt x="0" y="13665"/>
                    </a:lnTo>
                    <a:cubicBezTo>
                      <a:pt x="426" y="13424"/>
                      <a:pt x="748" y="13246"/>
                      <a:pt x="965" y="13128"/>
                    </a:cubicBezTo>
                    <a:cubicBezTo>
                      <a:pt x="1905" y="12618"/>
                      <a:pt x="2709" y="12467"/>
                      <a:pt x="3435" y="12467"/>
                    </a:cubicBezTo>
                    <a:cubicBezTo>
                      <a:pt x="4350" y="12467"/>
                      <a:pt x="5142" y="12706"/>
                      <a:pt x="5924" y="12770"/>
                    </a:cubicBezTo>
                    <a:cubicBezTo>
                      <a:pt x="7327" y="12884"/>
                      <a:pt x="8029" y="13642"/>
                      <a:pt x="8029" y="15045"/>
                    </a:cubicBezTo>
                    <a:cubicBezTo>
                      <a:pt x="8029" y="15718"/>
                      <a:pt x="7799" y="16416"/>
                      <a:pt x="7339" y="17139"/>
                    </a:cubicBezTo>
                    <a:cubicBezTo>
                      <a:pt x="6880" y="17861"/>
                      <a:pt x="6324" y="18400"/>
                      <a:pt x="5671" y="18754"/>
                    </a:cubicBezTo>
                    <a:cubicBezTo>
                      <a:pt x="5561" y="18813"/>
                      <a:pt x="5446" y="18866"/>
                      <a:pt x="5330" y="18913"/>
                    </a:cubicBezTo>
                    <a:lnTo>
                      <a:pt x="6450" y="20012"/>
                    </a:lnTo>
                    <a:cubicBezTo>
                      <a:pt x="7514" y="19617"/>
                      <a:pt x="8538" y="19174"/>
                      <a:pt x="9033" y="18657"/>
                    </a:cubicBezTo>
                    <a:cubicBezTo>
                      <a:pt x="10056" y="17588"/>
                      <a:pt x="10350" y="17063"/>
                      <a:pt x="10919" y="15802"/>
                    </a:cubicBezTo>
                    <a:cubicBezTo>
                      <a:pt x="11487" y="14540"/>
                      <a:pt x="10119" y="12661"/>
                      <a:pt x="10119" y="11673"/>
                    </a:cubicBezTo>
                    <a:cubicBezTo>
                      <a:pt x="10119" y="10121"/>
                      <a:pt x="9511" y="9152"/>
                      <a:pt x="8296" y="8764"/>
                    </a:cubicBezTo>
                    <a:cubicBezTo>
                      <a:pt x="7927" y="8649"/>
                      <a:pt x="7519" y="8591"/>
                      <a:pt x="7071" y="8591"/>
                    </a:cubicBezTo>
                    <a:cubicBezTo>
                      <a:pt x="5721" y="8591"/>
                      <a:pt x="4015" y="9114"/>
                      <a:pt x="1952" y="10158"/>
                    </a:cubicBezTo>
                    <a:lnTo>
                      <a:pt x="2560" y="8213"/>
                    </a:lnTo>
                    <a:lnTo>
                      <a:pt x="8934" y="4756"/>
                    </a:lnTo>
                    <a:lnTo>
                      <a:pt x="10738" y="1"/>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98" name="Google Shape;2698;p77">
                <a:extLst>
                  <a:ext uri="{FF2B5EF4-FFF2-40B4-BE49-F238E27FC236}">
                    <a16:creationId xmlns:a16="http://schemas.microsoft.com/office/drawing/2014/main" id="{FAF4CE11-80D2-EAF5-A281-FB3EED33632B}"/>
                  </a:ext>
                </a:extLst>
              </p:cNvPr>
              <p:cNvSpPr/>
              <p:nvPr/>
            </p:nvSpPr>
            <p:spPr>
              <a:xfrm>
                <a:off x="223033" y="3284070"/>
                <a:ext cx="170878" cy="355791"/>
              </a:xfrm>
              <a:custGeom>
                <a:avLst/>
                <a:gdLst/>
                <a:ahLst/>
                <a:cxnLst/>
                <a:rect l="l" t="t" r="r" b="b"/>
                <a:pathLst>
                  <a:path w="5199" h="10825" extrusionOk="0">
                    <a:moveTo>
                      <a:pt x="3000" y="0"/>
                    </a:moveTo>
                    <a:lnTo>
                      <a:pt x="0" y="9625"/>
                    </a:lnTo>
                    <a:lnTo>
                      <a:pt x="2309" y="10824"/>
                    </a:lnTo>
                    <a:lnTo>
                      <a:pt x="4221" y="7812"/>
                    </a:lnTo>
                    <a:lnTo>
                      <a:pt x="5199" y="1090"/>
                    </a:lnTo>
                    <a:lnTo>
                      <a:pt x="3000" y="0"/>
                    </a:lnTo>
                    <a:close/>
                  </a:path>
                </a:pathLst>
              </a:custGeom>
              <a:solidFill>
                <a:srgbClr val="0F58BA"/>
              </a:solidFill>
              <a:ln>
                <a:noFill/>
              </a:ln>
            </p:spPr>
            <p:txBody>
              <a:bodyPr spcFirstLastPara="1" wrap="square" lIns="121900" tIns="121900" rIns="121900" bIns="121900" anchor="ctr" anchorCtr="0">
                <a:noAutofit/>
              </a:bodyPr>
              <a:lstStyle/>
              <a:p>
                <a:endParaRPr sz="2400"/>
              </a:p>
            </p:txBody>
          </p:sp>
          <p:sp>
            <p:nvSpPr>
              <p:cNvPr id="2699" name="Google Shape;2699;p77">
                <a:extLst>
                  <a:ext uri="{FF2B5EF4-FFF2-40B4-BE49-F238E27FC236}">
                    <a16:creationId xmlns:a16="http://schemas.microsoft.com/office/drawing/2014/main" id="{357E8714-6FE0-268E-C8B2-D0ED9460600B}"/>
                  </a:ext>
                </a:extLst>
              </p:cNvPr>
              <p:cNvSpPr/>
              <p:nvPr/>
            </p:nvSpPr>
            <p:spPr>
              <a:xfrm>
                <a:off x="321603" y="3151285"/>
                <a:ext cx="321280" cy="168610"/>
              </a:xfrm>
              <a:custGeom>
                <a:avLst/>
                <a:gdLst/>
                <a:ahLst/>
                <a:cxnLst/>
                <a:rect l="l" t="t" r="r" b="b"/>
                <a:pathLst>
                  <a:path w="9775" h="5130" extrusionOk="0">
                    <a:moveTo>
                      <a:pt x="7739" y="1"/>
                    </a:moveTo>
                    <a:lnTo>
                      <a:pt x="1" y="4040"/>
                    </a:lnTo>
                    <a:lnTo>
                      <a:pt x="2200" y="5130"/>
                    </a:lnTo>
                    <a:lnTo>
                      <a:pt x="4992" y="4202"/>
                    </a:lnTo>
                    <a:lnTo>
                      <a:pt x="9774" y="1023"/>
                    </a:lnTo>
                    <a:lnTo>
                      <a:pt x="7739" y="1"/>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700" name="Google Shape;2700;p77">
                <a:extLst>
                  <a:ext uri="{FF2B5EF4-FFF2-40B4-BE49-F238E27FC236}">
                    <a16:creationId xmlns:a16="http://schemas.microsoft.com/office/drawing/2014/main" id="{38B3EBB3-0E9D-06D8-FE06-6D8D32D801E2}"/>
                  </a:ext>
                </a:extLst>
              </p:cNvPr>
              <p:cNvSpPr/>
              <p:nvPr/>
            </p:nvSpPr>
            <p:spPr>
              <a:xfrm>
                <a:off x="298859" y="3184876"/>
                <a:ext cx="344024" cy="692124"/>
              </a:xfrm>
              <a:custGeom>
                <a:avLst/>
                <a:gdLst/>
                <a:ahLst/>
                <a:cxnLst/>
                <a:rect l="l" t="t" r="r" b="b"/>
                <a:pathLst>
                  <a:path w="10467" h="21058" extrusionOk="0">
                    <a:moveTo>
                      <a:pt x="10466" y="1"/>
                    </a:moveTo>
                    <a:lnTo>
                      <a:pt x="2892" y="4108"/>
                    </a:lnTo>
                    <a:lnTo>
                      <a:pt x="0" y="13844"/>
                    </a:lnTo>
                    <a:cubicBezTo>
                      <a:pt x="426" y="13603"/>
                      <a:pt x="746" y="13424"/>
                      <a:pt x="965" y="13306"/>
                    </a:cubicBezTo>
                    <a:cubicBezTo>
                      <a:pt x="2898" y="12258"/>
                      <a:pt x="4532" y="11733"/>
                      <a:pt x="5867" y="11733"/>
                    </a:cubicBezTo>
                    <a:cubicBezTo>
                      <a:pt x="6000" y="11733"/>
                      <a:pt x="6129" y="11738"/>
                      <a:pt x="6256" y="11749"/>
                    </a:cubicBezTo>
                    <a:cubicBezTo>
                      <a:pt x="7659" y="11862"/>
                      <a:pt x="8361" y="12621"/>
                      <a:pt x="8361" y="14023"/>
                    </a:cubicBezTo>
                    <a:cubicBezTo>
                      <a:pt x="8361" y="14695"/>
                      <a:pt x="8132" y="15393"/>
                      <a:pt x="7672" y="16117"/>
                    </a:cubicBezTo>
                    <a:cubicBezTo>
                      <a:pt x="7213" y="16841"/>
                      <a:pt x="6657" y="17379"/>
                      <a:pt x="6005" y="17732"/>
                    </a:cubicBezTo>
                    <a:cubicBezTo>
                      <a:pt x="5697" y="17899"/>
                      <a:pt x="5421" y="18004"/>
                      <a:pt x="5174" y="18050"/>
                    </a:cubicBezTo>
                    <a:cubicBezTo>
                      <a:pt x="5007" y="18080"/>
                      <a:pt x="4826" y="18095"/>
                      <a:pt x="4631" y="18095"/>
                    </a:cubicBezTo>
                    <a:cubicBezTo>
                      <a:pt x="4410" y="18095"/>
                      <a:pt x="4171" y="18076"/>
                      <a:pt x="3914" y="18037"/>
                    </a:cubicBezTo>
                    <a:cubicBezTo>
                      <a:pt x="3340" y="17943"/>
                      <a:pt x="2891" y="17896"/>
                      <a:pt x="2569" y="17896"/>
                    </a:cubicBezTo>
                    <a:cubicBezTo>
                      <a:pt x="2459" y="17896"/>
                      <a:pt x="2364" y="17901"/>
                      <a:pt x="2284" y="17912"/>
                    </a:cubicBezTo>
                    <a:cubicBezTo>
                      <a:pt x="1967" y="17955"/>
                      <a:pt x="1656" y="18059"/>
                      <a:pt x="1350" y="18226"/>
                    </a:cubicBezTo>
                    <a:cubicBezTo>
                      <a:pt x="1004" y="18413"/>
                      <a:pt x="702" y="18710"/>
                      <a:pt x="446" y="19116"/>
                    </a:cubicBezTo>
                    <a:cubicBezTo>
                      <a:pt x="189" y="19521"/>
                      <a:pt x="60" y="19892"/>
                      <a:pt x="60" y="20229"/>
                    </a:cubicBezTo>
                    <a:cubicBezTo>
                      <a:pt x="60" y="20673"/>
                      <a:pt x="302" y="20943"/>
                      <a:pt x="787" y="21037"/>
                    </a:cubicBezTo>
                    <a:cubicBezTo>
                      <a:pt x="879" y="21051"/>
                      <a:pt x="978" y="21058"/>
                      <a:pt x="1081" y="21058"/>
                    </a:cubicBezTo>
                    <a:cubicBezTo>
                      <a:pt x="1769" y="21058"/>
                      <a:pt x="2689" y="20745"/>
                      <a:pt x="3841" y="20121"/>
                    </a:cubicBezTo>
                    <a:cubicBezTo>
                      <a:pt x="5066" y="19456"/>
                      <a:pt x="6191" y="18590"/>
                      <a:pt x="7213" y="17521"/>
                    </a:cubicBezTo>
                    <a:cubicBezTo>
                      <a:pt x="8235" y="16454"/>
                      <a:pt x="9030" y="15289"/>
                      <a:pt x="9598" y="14026"/>
                    </a:cubicBezTo>
                    <a:cubicBezTo>
                      <a:pt x="10167" y="12764"/>
                      <a:pt x="10451" y="11639"/>
                      <a:pt x="10451" y="10651"/>
                    </a:cubicBezTo>
                    <a:cubicBezTo>
                      <a:pt x="10451" y="9099"/>
                      <a:pt x="9843" y="8130"/>
                      <a:pt x="8628" y="7742"/>
                    </a:cubicBezTo>
                    <a:cubicBezTo>
                      <a:pt x="8259" y="7627"/>
                      <a:pt x="7851" y="7569"/>
                      <a:pt x="7404" y="7569"/>
                    </a:cubicBezTo>
                    <a:cubicBezTo>
                      <a:pt x="6054" y="7569"/>
                      <a:pt x="4347" y="8092"/>
                      <a:pt x="2284" y="9136"/>
                    </a:cubicBezTo>
                    <a:lnTo>
                      <a:pt x="2892" y="7191"/>
                    </a:lnTo>
                    <a:lnTo>
                      <a:pt x="9266" y="3734"/>
                    </a:lnTo>
                    <a:lnTo>
                      <a:pt x="10466" y="1"/>
                    </a:lnTo>
                    <a:close/>
                  </a:path>
                </a:pathLst>
              </a:custGeom>
              <a:solidFill>
                <a:srgbClr val="0A3B7D"/>
              </a:solidFill>
              <a:ln>
                <a:noFill/>
              </a:ln>
            </p:spPr>
            <p:txBody>
              <a:bodyPr spcFirstLastPara="1" wrap="square" lIns="121900" tIns="121900" rIns="121900" bIns="121900" anchor="ctr" anchorCtr="0">
                <a:noAutofit/>
              </a:bodyPr>
              <a:lstStyle/>
              <a:p>
                <a:endParaRPr sz="2400"/>
              </a:p>
            </p:txBody>
          </p:sp>
        </p:grpSp>
        <p:grpSp>
          <p:nvGrpSpPr>
            <p:cNvPr id="2701" name="Google Shape;2701;p77">
              <a:extLst>
                <a:ext uri="{FF2B5EF4-FFF2-40B4-BE49-F238E27FC236}">
                  <a16:creationId xmlns:a16="http://schemas.microsoft.com/office/drawing/2014/main" id="{6CD43593-EC63-F79C-3DDC-42D70AF34AC7}"/>
                </a:ext>
              </a:extLst>
            </p:cNvPr>
            <p:cNvGrpSpPr/>
            <p:nvPr/>
          </p:nvGrpSpPr>
          <p:grpSpPr>
            <a:xfrm>
              <a:off x="1421442" y="281311"/>
              <a:ext cx="1993341" cy="1571592"/>
              <a:chOff x="1421442" y="281311"/>
              <a:chExt cx="1993341" cy="1571592"/>
            </a:xfrm>
          </p:grpSpPr>
          <p:grpSp>
            <p:nvGrpSpPr>
              <p:cNvPr id="2702" name="Google Shape;2702;p77">
                <a:extLst>
                  <a:ext uri="{FF2B5EF4-FFF2-40B4-BE49-F238E27FC236}">
                    <a16:creationId xmlns:a16="http://schemas.microsoft.com/office/drawing/2014/main" id="{1A85B7C7-D440-FF2A-0305-6DE1C53DE3ED}"/>
                  </a:ext>
                </a:extLst>
              </p:cNvPr>
              <p:cNvGrpSpPr/>
              <p:nvPr/>
            </p:nvGrpSpPr>
            <p:grpSpPr>
              <a:xfrm>
                <a:off x="2142910" y="281311"/>
                <a:ext cx="1271874" cy="1571592"/>
                <a:chOff x="1947722" y="483923"/>
                <a:chExt cx="1271874" cy="1571592"/>
              </a:xfrm>
            </p:grpSpPr>
            <p:sp>
              <p:nvSpPr>
                <p:cNvPr id="2703" name="Google Shape;2703;p77">
                  <a:extLst>
                    <a:ext uri="{FF2B5EF4-FFF2-40B4-BE49-F238E27FC236}">
                      <a16:creationId xmlns:a16="http://schemas.microsoft.com/office/drawing/2014/main" id="{47AE3DFE-152C-40A2-E60E-D649BB1E43A5}"/>
                    </a:ext>
                  </a:extLst>
                </p:cNvPr>
                <p:cNvSpPr/>
                <p:nvPr/>
              </p:nvSpPr>
              <p:spPr>
                <a:xfrm>
                  <a:off x="2577431" y="563035"/>
                  <a:ext cx="8315" cy="1192104"/>
                </a:xfrm>
                <a:custGeom>
                  <a:avLst/>
                  <a:gdLst/>
                  <a:ahLst/>
                  <a:cxnLst/>
                  <a:rect l="l" t="t" r="r" b="b"/>
                  <a:pathLst>
                    <a:path w="253" h="36270" extrusionOk="0">
                      <a:moveTo>
                        <a:pt x="126" y="1"/>
                      </a:moveTo>
                      <a:cubicBezTo>
                        <a:pt x="56" y="1"/>
                        <a:pt x="0" y="57"/>
                        <a:pt x="0" y="127"/>
                      </a:cubicBezTo>
                      <a:lnTo>
                        <a:pt x="0" y="36143"/>
                      </a:lnTo>
                      <a:cubicBezTo>
                        <a:pt x="0" y="36213"/>
                        <a:pt x="56" y="36269"/>
                        <a:pt x="126" y="36269"/>
                      </a:cubicBezTo>
                      <a:cubicBezTo>
                        <a:pt x="195" y="36269"/>
                        <a:pt x="253" y="36213"/>
                        <a:pt x="253" y="36143"/>
                      </a:cubicBezTo>
                      <a:lnTo>
                        <a:pt x="253" y="127"/>
                      </a:lnTo>
                      <a:cubicBezTo>
                        <a:pt x="253" y="57"/>
                        <a:pt x="195" y="1"/>
                        <a:pt x="126"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4" name="Google Shape;2704;p77">
                  <a:extLst>
                    <a:ext uri="{FF2B5EF4-FFF2-40B4-BE49-F238E27FC236}">
                      <a16:creationId xmlns:a16="http://schemas.microsoft.com/office/drawing/2014/main" id="{E9A144EC-EB18-38B3-4D0D-28C4BD143151}"/>
                    </a:ext>
                  </a:extLst>
                </p:cNvPr>
                <p:cNvSpPr/>
                <p:nvPr/>
              </p:nvSpPr>
              <p:spPr>
                <a:xfrm>
                  <a:off x="2521688" y="483923"/>
                  <a:ext cx="124239" cy="113722"/>
                </a:xfrm>
                <a:custGeom>
                  <a:avLst/>
                  <a:gdLst/>
                  <a:ahLst/>
                  <a:cxnLst/>
                  <a:rect l="l" t="t" r="r" b="b"/>
                  <a:pathLst>
                    <a:path w="3780" h="3460" extrusionOk="0">
                      <a:moveTo>
                        <a:pt x="1920" y="0"/>
                      </a:moveTo>
                      <a:cubicBezTo>
                        <a:pt x="1876" y="0"/>
                        <a:pt x="1833" y="23"/>
                        <a:pt x="1809" y="66"/>
                      </a:cubicBezTo>
                      <a:lnTo>
                        <a:pt x="48" y="3272"/>
                      </a:lnTo>
                      <a:cubicBezTo>
                        <a:pt x="1" y="3357"/>
                        <a:pt x="62" y="3460"/>
                        <a:pt x="158" y="3460"/>
                      </a:cubicBezTo>
                      <a:cubicBezTo>
                        <a:pt x="204" y="3460"/>
                        <a:pt x="247" y="3434"/>
                        <a:pt x="269" y="3394"/>
                      </a:cubicBezTo>
                      <a:lnTo>
                        <a:pt x="1963" y="311"/>
                      </a:lnTo>
                      <a:lnTo>
                        <a:pt x="3560" y="1432"/>
                      </a:lnTo>
                      <a:cubicBezTo>
                        <a:pt x="3583" y="1449"/>
                        <a:pt x="3610" y="1457"/>
                        <a:pt x="3636" y="1457"/>
                      </a:cubicBezTo>
                      <a:cubicBezTo>
                        <a:pt x="3676" y="1457"/>
                        <a:pt x="3714" y="1438"/>
                        <a:pt x="3739" y="1403"/>
                      </a:cubicBezTo>
                      <a:cubicBezTo>
                        <a:pt x="3779" y="1344"/>
                        <a:pt x="3765" y="1264"/>
                        <a:pt x="3705" y="1225"/>
                      </a:cubicBezTo>
                      <a:lnTo>
                        <a:pt x="1993" y="23"/>
                      </a:lnTo>
                      <a:cubicBezTo>
                        <a:pt x="1970" y="7"/>
                        <a:pt x="1945" y="0"/>
                        <a:pt x="1920" y="0"/>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5" name="Google Shape;2705;p77">
                  <a:extLst>
                    <a:ext uri="{FF2B5EF4-FFF2-40B4-BE49-F238E27FC236}">
                      <a16:creationId xmlns:a16="http://schemas.microsoft.com/office/drawing/2014/main" id="{7485FC02-B2AB-4CD5-5877-8D1EBFAA1C75}"/>
                    </a:ext>
                  </a:extLst>
                </p:cNvPr>
                <p:cNvSpPr/>
                <p:nvPr/>
              </p:nvSpPr>
              <p:spPr>
                <a:xfrm>
                  <a:off x="1947722" y="1339070"/>
                  <a:ext cx="1194306" cy="716446"/>
                </a:xfrm>
                <a:custGeom>
                  <a:avLst/>
                  <a:gdLst/>
                  <a:ahLst/>
                  <a:cxnLst/>
                  <a:rect l="l" t="t" r="r" b="b"/>
                  <a:pathLst>
                    <a:path w="36337" h="21798" extrusionOk="0">
                      <a:moveTo>
                        <a:pt x="36191" y="1"/>
                      </a:moveTo>
                      <a:cubicBezTo>
                        <a:pt x="36169" y="1"/>
                        <a:pt x="36148" y="6"/>
                        <a:pt x="36128" y="18"/>
                      </a:cubicBezTo>
                      <a:lnTo>
                        <a:pt x="111" y="21563"/>
                      </a:lnTo>
                      <a:cubicBezTo>
                        <a:pt x="0" y="21628"/>
                        <a:pt x="47" y="21797"/>
                        <a:pt x="176" y="21797"/>
                      </a:cubicBezTo>
                      <a:cubicBezTo>
                        <a:pt x="198" y="21797"/>
                        <a:pt x="222" y="21791"/>
                        <a:pt x="241" y="21779"/>
                      </a:cubicBezTo>
                      <a:lnTo>
                        <a:pt x="36258" y="235"/>
                      </a:lnTo>
                      <a:cubicBezTo>
                        <a:pt x="36317" y="199"/>
                        <a:pt x="36336" y="121"/>
                        <a:pt x="36301" y="62"/>
                      </a:cubicBezTo>
                      <a:cubicBezTo>
                        <a:pt x="36277" y="23"/>
                        <a:pt x="36234" y="1"/>
                        <a:pt x="36191"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6" name="Google Shape;2706;p77">
                  <a:extLst>
                    <a:ext uri="{FF2B5EF4-FFF2-40B4-BE49-F238E27FC236}">
                      <a16:creationId xmlns:a16="http://schemas.microsoft.com/office/drawing/2014/main" id="{47D5A95A-864C-F12C-FD10-792F36469D31}"/>
                    </a:ext>
                  </a:extLst>
                </p:cNvPr>
                <p:cNvSpPr/>
                <p:nvPr/>
              </p:nvSpPr>
              <p:spPr>
                <a:xfrm>
                  <a:off x="3135915" y="1280533"/>
                  <a:ext cx="83681" cy="123976"/>
                </a:xfrm>
                <a:custGeom>
                  <a:avLst/>
                  <a:gdLst/>
                  <a:ahLst/>
                  <a:cxnLst/>
                  <a:rect l="l" t="t" r="r" b="b"/>
                  <a:pathLst>
                    <a:path w="2546" h="3772" extrusionOk="0">
                      <a:moveTo>
                        <a:pt x="236" y="1"/>
                      </a:moveTo>
                      <a:cubicBezTo>
                        <a:pt x="178" y="1"/>
                        <a:pt x="126" y="41"/>
                        <a:pt x="114" y="100"/>
                      </a:cubicBezTo>
                      <a:cubicBezTo>
                        <a:pt x="98" y="168"/>
                        <a:pt x="142" y="235"/>
                        <a:pt x="210" y="250"/>
                      </a:cubicBezTo>
                      <a:lnTo>
                        <a:pt x="2173" y="682"/>
                      </a:lnTo>
                      <a:lnTo>
                        <a:pt x="61" y="3571"/>
                      </a:lnTo>
                      <a:cubicBezTo>
                        <a:pt x="0" y="3654"/>
                        <a:pt x="60" y="3771"/>
                        <a:pt x="163" y="3771"/>
                      </a:cubicBezTo>
                      <a:cubicBezTo>
                        <a:pt x="203" y="3771"/>
                        <a:pt x="241" y="3752"/>
                        <a:pt x="266" y="3719"/>
                      </a:cubicBezTo>
                      <a:lnTo>
                        <a:pt x="2492" y="675"/>
                      </a:lnTo>
                      <a:cubicBezTo>
                        <a:pt x="2546" y="601"/>
                        <a:pt x="2506" y="497"/>
                        <a:pt x="2417" y="478"/>
                      </a:cubicBezTo>
                      <a:lnTo>
                        <a:pt x="265" y="4"/>
                      </a:lnTo>
                      <a:cubicBezTo>
                        <a:pt x="255" y="2"/>
                        <a:pt x="245" y="1"/>
                        <a:pt x="236"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7" name="Google Shape;2707;p77">
                  <a:extLst>
                    <a:ext uri="{FF2B5EF4-FFF2-40B4-BE49-F238E27FC236}">
                      <a16:creationId xmlns:a16="http://schemas.microsoft.com/office/drawing/2014/main" id="{7C56AA5C-5B24-78F7-E892-C64DFD7BB938}"/>
                    </a:ext>
                  </a:extLst>
                </p:cNvPr>
                <p:cNvSpPr/>
                <p:nvPr/>
              </p:nvSpPr>
              <p:spPr>
                <a:xfrm>
                  <a:off x="2214705" y="726945"/>
                  <a:ext cx="377253" cy="1089755"/>
                </a:xfrm>
                <a:custGeom>
                  <a:avLst/>
                  <a:gdLst/>
                  <a:ahLst/>
                  <a:cxnLst/>
                  <a:rect l="l" t="t" r="r" b="b"/>
                  <a:pathLst>
                    <a:path w="11478" h="33156" extrusionOk="0">
                      <a:moveTo>
                        <a:pt x="11333" y="1"/>
                      </a:moveTo>
                      <a:cubicBezTo>
                        <a:pt x="11311" y="1"/>
                        <a:pt x="11288" y="6"/>
                        <a:pt x="11268" y="18"/>
                      </a:cubicBezTo>
                      <a:cubicBezTo>
                        <a:pt x="6672" y="2767"/>
                        <a:pt x="6218" y="7313"/>
                        <a:pt x="5529" y="14193"/>
                      </a:cubicBezTo>
                      <a:cubicBezTo>
                        <a:pt x="5172" y="17766"/>
                        <a:pt x="4727" y="22213"/>
                        <a:pt x="3576" y="27371"/>
                      </a:cubicBezTo>
                      <a:cubicBezTo>
                        <a:pt x="2626" y="31628"/>
                        <a:pt x="146" y="32904"/>
                        <a:pt x="120" y="32916"/>
                      </a:cubicBezTo>
                      <a:cubicBezTo>
                        <a:pt x="0" y="32976"/>
                        <a:pt x="43" y="33156"/>
                        <a:pt x="176" y="33156"/>
                      </a:cubicBezTo>
                      <a:cubicBezTo>
                        <a:pt x="176" y="33156"/>
                        <a:pt x="176" y="33156"/>
                        <a:pt x="177" y="33156"/>
                      </a:cubicBezTo>
                      <a:cubicBezTo>
                        <a:pt x="195" y="33156"/>
                        <a:pt x="215" y="33152"/>
                        <a:pt x="232" y="33143"/>
                      </a:cubicBezTo>
                      <a:cubicBezTo>
                        <a:pt x="338" y="33090"/>
                        <a:pt x="2845" y="31809"/>
                        <a:pt x="3822" y="27426"/>
                      </a:cubicBezTo>
                      <a:cubicBezTo>
                        <a:pt x="4977" y="22252"/>
                        <a:pt x="5424" y="17798"/>
                        <a:pt x="5782" y="14218"/>
                      </a:cubicBezTo>
                      <a:cubicBezTo>
                        <a:pt x="6462" y="7415"/>
                        <a:pt x="6912" y="2919"/>
                        <a:pt x="11398" y="236"/>
                      </a:cubicBezTo>
                      <a:cubicBezTo>
                        <a:pt x="11458" y="199"/>
                        <a:pt x="11477" y="121"/>
                        <a:pt x="11441" y="61"/>
                      </a:cubicBezTo>
                      <a:cubicBezTo>
                        <a:pt x="11418" y="22"/>
                        <a:pt x="11376" y="1"/>
                        <a:pt x="11333"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8" name="Google Shape;2708;p77">
                  <a:extLst>
                    <a:ext uri="{FF2B5EF4-FFF2-40B4-BE49-F238E27FC236}">
                      <a16:creationId xmlns:a16="http://schemas.microsoft.com/office/drawing/2014/main" id="{C38125B1-79FE-129E-A93C-DCD2A050B054}"/>
                    </a:ext>
                  </a:extLst>
                </p:cNvPr>
                <p:cNvSpPr/>
                <p:nvPr/>
              </p:nvSpPr>
              <p:spPr>
                <a:xfrm>
                  <a:off x="2576018" y="701999"/>
                  <a:ext cx="376300" cy="696265"/>
                </a:xfrm>
                <a:custGeom>
                  <a:avLst/>
                  <a:gdLst/>
                  <a:ahLst/>
                  <a:cxnLst/>
                  <a:rect l="l" t="t" r="r" b="b"/>
                  <a:pathLst>
                    <a:path w="11449" h="21184" extrusionOk="0">
                      <a:moveTo>
                        <a:pt x="2608" y="1"/>
                      </a:moveTo>
                      <a:cubicBezTo>
                        <a:pt x="1914" y="1"/>
                        <a:pt x="1078" y="297"/>
                        <a:pt x="79" y="895"/>
                      </a:cubicBezTo>
                      <a:cubicBezTo>
                        <a:pt x="20" y="930"/>
                        <a:pt x="0" y="1008"/>
                        <a:pt x="37" y="1068"/>
                      </a:cubicBezTo>
                      <a:cubicBezTo>
                        <a:pt x="60" y="1107"/>
                        <a:pt x="101" y="1129"/>
                        <a:pt x="144" y="1129"/>
                      </a:cubicBezTo>
                      <a:cubicBezTo>
                        <a:pt x="167" y="1129"/>
                        <a:pt x="189" y="1123"/>
                        <a:pt x="210" y="1111"/>
                      </a:cubicBezTo>
                      <a:cubicBezTo>
                        <a:pt x="1169" y="538"/>
                        <a:pt x="1961" y="253"/>
                        <a:pt x="2605" y="253"/>
                      </a:cubicBezTo>
                      <a:cubicBezTo>
                        <a:pt x="2894" y="253"/>
                        <a:pt x="3153" y="310"/>
                        <a:pt x="3385" y="425"/>
                      </a:cubicBezTo>
                      <a:cubicBezTo>
                        <a:pt x="4886" y="1167"/>
                        <a:pt x="5244" y="4316"/>
                        <a:pt x="5697" y="8304"/>
                      </a:cubicBezTo>
                      <a:cubicBezTo>
                        <a:pt x="6055" y="11457"/>
                        <a:pt x="6502" y="15382"/>
                        <a:pt x="7658" y="19180"/>
                      </a:cubicBezTo>
                      <a:cubicBezTo>
                        <a:pt x="7970" y="20207"/>
                        <a:pt x="8477" y="20847"/>
                        <a:pt x="9163" y="21083"/>
                      </a:cubicBezTo>
                      <a:cubicBezTo>
                        <a:pt x="9358" y="21150"/>
                        <a:pt x="9564" y="21183"/>
                        <a:pt x="9771" y="21183"/>
                      </a:cubicBezTo>
                      <a:cubicBezTo>
                        <a:pt x="9775" y="21183"/>
                        <a:pt x="9779" y="21183"/>
                        <a:pt x="9782" y="21183"/>
                      </a:cubicBezTo>
                      <a:cubicBezTo>
                        <a:pt x="10621" y="21183"/>
                        <a:pt x="11337" y="20687"/>
                        <a:pt x="11373" y="20661"/>
                      </a:cubicBezTo>
                      <a:cubicBezTo>
                        <a:pt x="11433" y="20622"/>
                        <a:pt x="11449" y="20541"/>
                        <a:pt x="11409" y="20483"/>
                      </a:cubicBezTo>
                      <a:cubicBezTo>
                        <a:pt x="11383" y="20448"/>
                        <a:pt x="11344" y="20429"/>
                        <a:pt x="11305" y="20429"/>
                      </a:cubicBezTo>
                      <a:cubicBezTo>
                        <a:pt x="11278" y="20429"/>
                        <a:pt x="11252" y="20437"/>
                        <a:pt x="11229" y="20454"/>
                      </a:cubicBezTo>
                      <a:cubicBezTo>
                        <a:pt x="11220" y="20461"/>
                        <a:pt x="10540" y="20930"/>
                        <a:pt x="9777" y="20930"/>
                      </a:cubicBezTo>
                      <a:cubicBezTo>
                        <a:pt x="9601" y="20930"/>
                        <a:pt x="9421" y="20905"/>
                        <a:pt x="9243" y="20844"/>
                      </a:cubicBezTo>
                      <a:cubicBezTo>
                        <a:pt x="8639" y="20635"/>
                        <a:pt x="8186" y="20051"/>
                        <a:pt x="7899" y="19105"/>
                      </a:cubicBezTo>
                      <a:cubicBezTo>
                        <a:pt x="6749" y="15330"/>
                        <a:pt x="6305" y="11418"/>
                        <a:pt x="5947" y="8275"/>
                      </a:cubicBezTo>
                      <a:cubicBezTo>
                        <a:pt x="5468" y="4052"/>
                        <a:pt x="5120" y="1001"/>
                        <a:pt x="3497" y="198"/>
                      </a:cubicBezTo>
                      <a:cubicBezTo>
                        <a:pt x="3231" y="67"/>
                        <a:pt x="2935" y="1"/>
                        <a:pt x="2608"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grpSp>
          <p:grpSp>
            <p:nvGrpSpPr>
              <p:cNvPr id="2709" name="Google Shape;2709;p77">
                <a:extLst>
                  <a:ext uri="{FF2B5EF4-FFF2-40B4-BE49-F238E27FC236}">
                    <a16:creationId xmlns:a16="http://schemas.microsoft.com/office/drawing/2014/main" id="{5B5594EC-5CB5-358F-26F6-B8078D503E2E}"/>
                  </a:ext>
                </a:extLst>
              </p:cNvPr>
              <p:cNvGrpSpPr/>
              <p:nvPr/>
            </p:nvGrpSpPr>
            <p:grpSpPr>
              <a:xfrm>
                <a:off x="1421442" y="950794"/>
                <a:ext cx="648542" cy="833618"/>
                <a:chOff x="1658817" y="769082"/>
                <a:chExt cx="648542" cy="833618"/>
              </a:xfrm>
            </p:grpSpPr>
            <p:sp>
              <p:nvSpPr>
                <p:cNvPr id="2710" name="Google Shape;2710;p77">
                  <a:extLst>
                    <a:ext uri="{FF2B5EF4-FFF2-40B4-BE49-F238E27FC236}">
                      <a16:creationId xmlns:a16="http://schemas.microsoft.com/office/drawing/2014/main" id="{9C296D4C-18F8-64AD-F725-5465C719DB16}"/>
                    </a:ext>
                  </a:extLst>
                </p:cNvPr>
                <p:cNvSpPr/>
                <p:nvPr/>
              </p:nvSpPr>
              <p:spPr>
                <a:xfrm>
                  <a:off x="2015495" y="934800"/>
                  <a:ext cx="144453" cy="480161"/>
                </a:xfrm>
                <a:custGeom>
                  <a:avLst/>
                  <a:gdLst/>
                  <a:ahLst/>
                  <a:cxnLst/>
                  <a:rect l="l" t="t" r="r" b="b"/>
                  <a:pathLst>
                    <a:path w="4395" h="14609" extrusionOk="0">
                      <a:moveTo>
                        <a:pt x="2637" y="1"/>
                      </a:moveTo>
                      <a:cubicBezTo>
                        <a:pt x="1894" y="412"/>
                        <a:pt x="1135" y="798"/>
                        <a:pt x="357" y="1148"/>
                      </a:cubicBezTo>
                      <a:cubicBezTo>
                        <a:pt x="239" y="1201"/>
                        <a:pt x="120" y="1251"/>
                        <a:pt x="1" y="1300"/>
                      </a:cubicBezTo>
                      <a:lnTo>
                        <a:pt x="1" y="8514"/>
                      </a:lnTo>
                      <a:cubicBezTo>
                        <a:pt x="1" y="10873"/>
                        <a:pt x="215" y="12069"/>
                        <a:pt x="460" y="12390"/>
                      </a:cubicBezTo>
                      <a:lnTo>
                        <a:pt x="4342" y="14608"/>
                      </a:lnTo>
                      <a:lnTo>
                        <a:pt x="4394" y="1416"/>
                      </a:lnTo>
                      <a:lnTo>
                        <a:pt x="2637" y="2336"/>
                      </a:lnTo>
                      <a:lnTo>
                        <a:pt x="2637" y="1"/>
                      </a:lnTo>
                      <a:close/>
                    </a:path>
                  </a:pathLst>
                </a:custGeom>
                <a:solidFill>
                  <a:srgbClr val="C96F00"/>
                </a:solidFill>
                <a:ln>
                  <a:noFill/>
                </a:ln>
              </p:spPr>
              <p:txBody>
                <a:bodyPr spcFirstLastPara="1" wrap="square" lIns="121900" tIns="121900" rIns="121900" bIns="121900" anchor="ctr" anchorCtr="0">
                  <a:noAutofit/>
                </a:bodyPr>
                <a:lstStyle/>
                <a:p>
                  <a:endParaRPr sz="2400"/>
                </a:p>
              </p:txBody>
            </p:sp>
            <p:sp>
              <p:nvSpPr>
                <p:cNvPr id="2711" name="Google Shape;2711;p77">
                  <a:extLst>
                    <a:ext uri="{FF2B5EF4-FFF2-40B4-BE49-F238E27FC236}">
                      <a16:creationId xmlns:a16="http://schemas.microsoft.com/office/drawing/2014/main" id="{91A207F5-6D2D-3593-4807-E95A175DD5A7}"/>
                    </a:ext>
                  </a:extLst>
                </p:cNvPr>
                <p:cNvSpPr/>
                <p:nvPr/>
              </p:nvSpPr>
              <p:spPr>
                <a:xfrm>
                  <a:off x="1658817" y="769082"/>
                  <a:ext cx="648542" cy="760685"/>
                </a:xfrm>
                <a:custGeom>
                  <a:avLst/>
                  <a:gdLst/>
                  <a:ahLst/>
                  <a:cxnLst/>
                  <a:rect l="l" t="t" r="r" b="b"/>
                  <a:pathLst>
                    <a:path w="19732" h="23144" extrusionOk="0">
                      <a:moveTo>
                        <a:pt x="15849" y="1"/>
                      </a:moveTo>
                      <a:lnTo>
                        <a:pt x="4262" y="6623"/>
                      </a:lnTo>
                      <a:cubicBezTo>
                        <a:pt x="1901" y="7973"/>
                        <a:pt x="674" y="9011"/>
                        <a:pt x="0" y="9857"/>
                      </a:cubicBezTo>
                      <a:lnTo>
                        <a:pt x="368" y="11240"/>
                      </a:lnTo>
                      <a:cubicBezTo>
                        <a:pt x="629" y="11019"/>
                        <a:pt x="926" y="10795"/>
                        <a:pt x="1249" y="10569"/>
                      </a:cubicBezTo>
                      <a:lnTo>
                        <a:pt x="3257" y="11718"/>
                      </a:lnTo>
                      <a:cubicBezTo>
                        <a:pt x="2946" y="15535"/>
                        <a:pt x="2213" y="20270"/>
                        <a:pt x="1319" y="23143"/>
                      </a:cubicBezTo>
                      <a:lnTo>
                        <a:pt x="3894" y="21671"/>
                      </a:lnTo>
                      <a:cubicBezTo>
                        <a:pt x="4718" y="19314"/>
                        <a:pt x="5434" y="14704"/>
                        <a:pt x="5777" y="10896"/>
                      </a:cubicBezTo>
                      <a:lnTo>
                        <a:pt x="19731" y="2219"/>
                      </a:lnTo>
                      <a:lnTo>
                        <a:pt x="15849" y="1"/>
                      </a:lnTo>
                      <a:close/>
                    </a:path>
                  </a:pathLst>
                </a:custGeom>
                <a:solidFill>
                  <a:srgbClr val="FFAE4C"/>
                </a:solidFill>
                <a:ln>
                  <a:noFill/>
                </a:ln>
              </p:spPr>
              <p:txBody>
                <a:bodyPr spcFirstLastPara="1" wrap="square" lIns="121900" tIns="121900" rIns="121900" bIns="121900" anchor="ctr" anchorCtr="0">
                  <a:noAutofit/>
                </a:bodyPr>
                <a:lstStyle/>
                <a:p>
                  <a:endParaRPr sz="2400"/>
                </a:p>
              </p:txBody>
            </p:sp>
            <p:sp>
              <p:nvSpPr>
                <p:cNvPr id="2712" name="Google Shape;2712;p77">
                  <a:extLst>
                    <a:ext uri="{FF2B5EF4-FFF2-40B4-BE49-F238E27FC236}">
                      <a16:creationId xmlns:a16="http://schemas.microsoft.com/office/drawing/2014/main" id="{22C323B3-5952-AE84-7FCC-5EE046BE9BA7}"/>
                    </a:ext>
                  </a:extLst>
                </p:cNvPr>
                <p:cNvSpPr/>
                <p:nvPr/>
              </p:nvSpPr>
              <p:spPr>
                <a:xfrm>
                  <a:off x="1702137" y="1127666"/>
                  <a:ext cx="227016" cy="475034"/>
                </a:xfrm>
                <a:custGeom>
                  <a:avLst/>
                  <a:gdLst/>
                  <a:ahLst/>
                  <a:cxnLst/>
                  <a:rect l="l" t="t" r="r" b="b"/>
                  <a:pathLst>
                    <a:path w="6907" h="14453" extrusionOk="0">
                      <a:moveTo>
                        <a:pt x="6906" y="0"/>
                      </a:moveTo>
                      <a:lnTo>
                        <a:pt x="4459" y="856"/>
                      </a:lnTo>
                      <a:lnTo>
                        <a:pt x="4371" y="892"/>
                      </a:lnTo>
                      <a:cubicBezTo>
                        <a:pt x="4382" y="796"/>
                        <a:pt x="4390" y="702"/>
                        <a:pt x="4399" y="607"/>
                      </a:cubicBezTo>
                      <a:lnTo>
                        <a:pt x="4399" y="607"/>
                      </a:lnTo>
                      <a:cubicBezTo>
                        <a:pt x="3707" y="1233"/>
                        <a:pt x="3009" y="1698"/>
                        <a:pt x="2070" y="1698"/>
                      </a:cubicBezTo>
                      <a:cubicBezTo>
                        <a:pt x="2002" y="1698"/>
                        <a:pt x="1932" y="1695"/>
                        <a:pt x="1861" y="1690"/>
                      </a:cubicBezTo>
                      <a:cubicBezTo>
                        <a:pt x="1516" y="5333"/>
                        <a:pt x="828" y="9578"/>
                        <a:pt x="1" y="12234"/>
                      </a:cubicBezTo>
                      <a:lnTo>
                        <a:pt x="3883" y="14453"/>
                      </a:lnTo>
                      <a:lnTo>
                        <a:pt x="6197" y="8588"/>
                      </a:lnTo>
                      <a:lnTo>
                        <a:pt x="6906" y="0"/>
                      </a:lnTo>
                      <a:close/>
                    </a:path>
                  </a:pathLst>
                </a:custGeom>
                <a:solidFill>
                  <a:srgbClr val="C96F00"/>
                </a:solidFill>
                <a:ln>
                  <a:noFill/>
                </a:ln>
              </p:spPr>
              <p:txBody>
                <a:bodyPr spcFirstLastPara="1" wrap="square" lIns="121900" tIns="121900" rIns="121900" bIns="121900" anchor="ctr" anchorCtr="0">
                  <a:noAutofit/>
                </a:bodyPr>
                <a:lstStyle/>
                <a:p>
                  <a:endParaRPr sz="2400"/>
                </a:p>
              </p:txBody>
            </p:sp>
            <p:sp>
              <p:nvSpPr>
                <p:cNvPr id="2713" name="Google Shape;2713;p77">
                  <a:extLst>
                    <a:ext uri="{FF2B5EF4-FFF2-40B4-BE49-F238E27FC236}">
                      <a16:creationId xmlns:a16="http://schemas.microsoft.com/office/drawing/2014/main" id="{0919FADC-BBA5-1E60-1808-0506220BCDC1}"/>
                    </a:ext>
                  </a:extLst>
                </p:cNvPr>
                <p:cNvSpPr/>
                <p:nvPr/>
              </p:nvSpPr>
              <p:spPr>
                <a:xfrm>
                  <a:off x="1786409" y="842015"/>
                  <a:ext cx="520950" cy="760653"/>
                </a:xfrm>
                <a:custGeom>
                  <a:avLst/>
                  <a:gdLst/>
                  <a:ahLst/>
                  <a:cxnLst/>
                  <a:rect l="l" t="t" r="r" b="b"/>
                  <a:pathLst>
                    <a:path w="15850" h="23143" extrusionOk="0">
                      <a:moveTo>
                        <a:pt x="15849" y="0"/>
                      </a:moveTo>
                      <a:lnTo>
                        <a:pt x="4261" y="6624"/>
                      </a:lnTo>
                      <a:cubicBezTo>
                        <a:pt x="1900" y="7973"/>
                        <a:pt x="675" y="9012"/>
                        <a:pt x="0" y="9857"/>
                      </a:cubicBezTo>
                      <a:lnTo>
                        <a:pt x="367" y="11241"/>
                      </a:lnTo>
                      <a:cubicBezTo>
                        <a:pt x="1134" y="10587"/>
                        <a:pt x="2207" y="9913"/>
                        <a:pt x="3402" y="9229"/>
                      </a:cubicBezTo>
                      <a:lnTo>
                        <a:pt x="3402" y="9229"/>
                      </a:lnTo>
                      <a:cubicBezTo>
                        <a:pt x="3280" y="13223"/>
                        <a:pt x="2422" y="19600"/>
                        <a:pt x="1318" y="23142"/>
                      </a:cubicBezTo>
                      <a:lnTo>
                        <a:pt x="3893" y="21671"/>
                      </a:lnTo>
                      <a:cubicBezTo>
                        <a:pt x="4966" y="18605"/>
                        <a:pt x="5855" y="11721"/>
                        <a:pt x="5979" y="7757"/>
                      </a:cubicBezTo>
                      <a:lnTo>
                        <a:pt x="10853" y="4971"/>
                      </a:lnTo>
                      <a:lnTo>
                        <a:pt x="10853" y="13555"/>
                      </a:lnTo>
                      <a:cubicBezTo>
                        <a:pt x="10853" y="15916"/>
                        <a:pt x="11066" y="17111"/>
                        <a:pt x="11312" y="17431"/>
                      </a:cubicBezTo>
                      <a:lnTo>
                        <a:pt x="13917" y="15940"/>
                      </a:lnTo>
                      <a:cubicBezTo>
                        <a:pt x="13703" y="15297"/>
                        <a:pt x="13489" y="14195"/>
                        <a:pt x="13489" y="11772"/>
                      </a:cubicBezTo>
                      <a:lnTo>
                        <a:pt x="13489" y="3464"/>
                      </a:lnTo>
                      <a:lnTo>
                        <a:pt x="15542" y="2290"/>
                      </a:lnTo>
                      <a:lnTo>
                        <a:pt x="15849"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714" name="Google Shape;2714;p77">
                  <a:extLst>
                    <a:ext uri="{FF2B5EF4-FFF2-40B4-BE49-F238E27FC236}">
                      <a16:creationId xmlns:a16="http://schemas.microsoft.com/office/drawing/2014/main" id="{10A62FF4-6C0F-AB78-4900-E990B8391B88}"/>
                    </a:ext>
                  </a:extLst>
                </p:cNvPr>
                <p:cNvSpPr/>
                <p:nvPr/>
              </p:nvSpPr>
              <p:spPr>
                <a:xfrm>
                  <a:off x="1658817" y="1093057"/>
                  <a:ext cx="139720" cy="118422"/>
                </a:xfrm>
                <a:custGeom>
                  <a:avLst/>
                  <a:gdLst/>
                  <a:ahLst/>
                  <a:cxnLst/>
                  <a:rect l="l" t="t" r="r" b="b"/>
                  <a:pathLst>
                    <a:path w="4251" h="3603" extrusionOk="0">
                      <a:moveTo>
                        <a:pt x="0" y="0"/>
                      </a:moveTo>
                      <a:lnTo>
                        <a:pt x="368" y="1384"/>
                      </a:lnTo>
                      <a:lnTo>
                        <a:pt x="4251" y="3603"/>
                      </a:lnTo>
                      <a:lnTo>
                        <a:pt x="3882" y="2219"/>
                      </a:lnTo>
                      <a:lnTo>
                        <a:pt x="0" y="0"/>
                      </a:lnTo>
                      <a:close/>
                    </a:path>
                  </a:pathLst>
                </a:custGeom>
                <a:solidFill>
                  <a:srgbClr val="E37D00"/>
                </a:solidFill>
                <a:ln>
                  <a:noFill/>
                </a:ln>
              </p:spPr>
              <p:txBody>
                <a:bodyPr spcFirstLastPara="1" wrap="square" lIns="121900" tIns="121900" rIns="121900" bIns="121900" anchor="ctr" anchorCtr="0">
                  <a:noAutofit/>
                </a:bodyPr>
                <a:lstStyle/>
                <a:p>
                  <a:endParaRPr sz="2400"/>
                </a:p>
              </p:txBody>
            </p:sp>
          </p:grpSp>
        </p:grpSp>
        <p:grpSp>
          <p:nvGrpSpPr>
            <p:cNvPr id="2715" name="Google Shape;2715;p77">
              <a:extLst>
                <a:ext uri="{FF2B5EF4-FFF2-40B4-BE49-F238E27FC236}">
                  <a16:creationId xmlns:a16="http://schemas.microsoft.com/office/drawing/2014/main" id="{D17656EC-D6A6-C69F-E491-020315159DFA}"/>
                </a:ext>
              </a:extLst>
            </p:cNvPr>
            <p:cNvGrpSpPr/>
            <p:nvPr/>
          </p:nvGrpSpPr>
          <p:grpSpPr>
            <a:xfrm>
              <a:off x="1037203" y="248301"/>
              <a:ext cx="649856" cy="593094"/>
              <a:chOff x="970440" y="759451"/>
              <a:chExt cx="649856" cy="593094"/>
            </a:xfrm>
          </p:grpSpPr>
          <p:sp>
            <p:nvSpPr>
              <p:cNvPr id="2716" name="Google Shape;2716;p77">
                <a:extLst>
                  <a:ext uri="{FF2B5EF4-FFF2-40B4-BE49-F238E27FC236}">
                    <a16:creationId xmlns:a16="http://schemas.microsoft.com/office/drawing/2014/main" id="{519CC8DF-9D5C-D05B-96A0-917BB5E03514}"/>
                  </a:ext>
                </a:extLst>
              </p:cNvPr>
              <p:cNvSpPr/>
              <p:nvPr/>
            </p:nvSpPr>
            <p:spPr>
              <a:xfrm>
                <a:off x="970440" y="1085037"/>
                <a:ext cx="189152" cy="267509"/>
              </a:xfrm>
              <a:custGeom>
                <a:avLst/>
                <a:gdLst/>
                <a:ahLst/>
                <a:cxnLst/>
                <a:rect l="l" t="t" r="r" b="b"/>
                <a:pathLst>
                  <a:path w="5755" h="8139" extrusionOk="0">
                    <a:moveTo>
                      <a:pt x="3289" y="3276"/>
                    </a:moveTo>
                    <a:lnTo>
                      <a:pt x="3207" y="5493"/>
                    </a:lnTo>
                    <a:cubicBezTo>
                      <a:pt x="3113" y="5682"/>
                      <a:pt x="3001" y="5861"/>
                      <a:pt x="2874" y="6027"/>
                    </a:cubicBezTo>
                    <a:cubicBezTo>
                      <a:pt x="2747" y="6191"/>
                      <a:pt x="2587" y="6325"/>
                      <a:pt x="2404" y="6422"/>
                    </a:cubicBezTo>
                    <a:cubicBezTo>
                      <a:pt x="2311" y="6472"/>
                      <a:pt x="2225" y="6497"/>
                      <a:pt x="2149" y="6497"/>
                    </a:cubicBezTo>
                    <a:cubicBezTo>
                      <a:pt x="2079" y="6497"/>
                      <a:pt x="2016" y="6476"/>
                      <a:pt x="1960" y="6435"/>
                    </a:cubicBezTo>
                    <a:cubicBezTo>
                      <a:pt x="1841" y="6347"/>
                      <a:pt x="1787" y="6135"/>
                      <a:pt x="1797" y="5797"/>
                    </a:cubicBezTo>
                    <a:cubicBezTo>
                      <a:pt x="1802" y="5549"/>
                      <a:pt x="1845" y="5306"/>
                      <a:pt x="1925" y="5072"/>
                    </a:cubicBezTo>
                    <a:cubicBezTo>
                      <a:pt x="1999" y="4850"/>
                      <a:pt x="2104" y="4641"/>
                      <a:pt x="2236" y="4448"/>
                    </a:cubicBezTo>
                    <a:cubicBezTo>
                      <a:pt x="2379" y="4242"/>
                      <a:pt x="2537" y="4047"/>
                      <a:pt x="2708" y="3865"/>
                    </a:cubicBezTo>
                    <a:cubicBezTo>
                      <a:pt x="2901" y="3658"/>
                      <a:pt x="3094" y="3462"/>
                      <a:pt x="3289" y="3276"/>
                    </a:cubicBezTo>
                    <a:close/>
                    <a:moveTo>
                      <a:pt x="4176" y="1"/>
                    </a:moveTo>
                    <a:cubicBezTo>
                      <a:pt x="4007" y="1"/>
                      <a:pt x="3823" y="36"/>
                      <a:pt x="3624" y="108"/>
                    </a:cubicBezTo>
                    <a:cubicBezTo>
                      <a:pt x="3349" y="205"/>
                      <a:pt x="3046" y="343"/>
                      <a:pt x="2712" y="520"/>
                    </a:cubicBezTo>
                    <a:cubicBezTo>
                      <a:pt x="2473" y="648"/>
                      <a:pt x="2212" y="822"/>
                      <a:pt x="1929" y="1044"/>
                    </a:cubicBezTo>
                    <a:cubicBezTo>
                      <a:pt x="1658" y="1253"/>
                      <a:pt x="1407" y="1486"/>
                      <a:pt x="1176" y="1741"/>
                    </a:cubicBezTo>
                    <a:cubicBezTo>
                      <a:pt x="959" y="1977"/>
                      <a:pt x="767" y="2237"/>
                      <a:pt x="606" y="2516"/>
                    </a:cubicBezTo>
                    <a:cubicBezTo>
                      <a:pt x="448" y="2789"/>
                      <a:pt x="366" y="3048"/>
                      <a:pt x="360" y="3291"/>
                    </a:cubicBezTo>
                    <a:cubicBezTo>
                      <a:pt x="351" y="3571"/>
                      <a:pt x="417" y="3761"/>
                      <a:pt x="560" y="3857"/>
                    </a:cubicBezTo>
                    <a:cubicBezTo>
                      <a:pt x="615" y="3894"/>
                      <a:pt x="681" y="3913"/>
                      <a:pt x="757" y="3913"/>
                    </a:cubicBezTo>
                    <a:cubicBezTo>
                      <a:pt x="879" y="3913"/>
                      <a:pt x="1029" y="3865"/>
                      <a:pt x="1206" y="3771"/>
                    </a:cubicBezTo>
                    <a:cubicBezTo>
                      <a:pt x="1409" y="3663"/>
                      <a:pt x="1560" y="3559"/>
                      <a:pt x="1659" y="3460"/>
                    </a:cubicBezTo>
                    <a:cubicBezTo>
                      <a:pt x="1761" y="3356"/>
                      <a:pt x="1852" y="3241"/>
                      <a:pt x="1930" y="3117"/>
                    </a:cubicBezTo>
                    <a:cubicBezTo>
                      <a:pt x="1992" y="3013"/>
                      <a:pt x="2041" y="2900"/>
                      <a:pt x="2072" y="2783"/>
                    </a:cubicBezTo>
                    <a:cubicBezTo>
                      <a:pt x="2104" y="2655"/>
                      <a:pt x="2123" y="2555"/>
                      <a:pt x="2125" y="2482"/>
                    </a:cubicBezTo>
                    <a:cubicBezTo>
                      <a:pt x="2130" y="2322"/>
                      <a:pt x="2111" y="2162"/>
                      <a:pt x="2067" y="2007"/>
                    </a:cubicBezTo>
                    <a:cubicBezTo>
                      <a:pt x="2024" y="1856"/>
                      <a:pt x="1999" y="1739"/>
                      <a:pt x="1991" y="1658"/>
                    </a:cubicBezTo>
                    <a:cubicBezTo>
                      <a:pt x="2067" y="1554"/>
                      <a:pt x="2150" y="1455"/>
                      <a:pt x="2240" y="1363"/>
                    </a:cubicBezTo>
                    <a:cubicBezTo>
                      <a:pt x="2350" y="1248"/>
                      <a:pt x="2478" y="1153"/>
                      <a:pt x="2619" y="1080"/>
                    </a:cubicBezTo>
                    <a:cubicBezTo>
                      <a:pt x="2734" y="1018"/>
                      <a:pt x="2833" y="987"/>
                      <a:pt x="2916" y="987"/>
                    </a:cubicBezTo>
                    <a:cubicBezTo>
                      <a:pt x="2954" y="987"/>
                      <a:pt x="2989" y="994"/>
                      <a:pt x="3021" y="1007"/>
                    </a:cubicBezTo>
                    <a:cubicBezTo>
                      <a:pt x="3121" y="1047"/>
                      <a:pt x="3193" y="1123"/>
                      <a:pt x="3237" y="1236"/>
                    </a:cubicBezTo>
                    <a:cubicBezTo>
                      <a:pt x="3279" y="1334"/>
                      <a:pt x="3303" y="1468"/>
                      <a:pt x="3311" y="1639"/>
                    </a:cubicBezTo>
                    <a:cubicBezTo>
                      <a:pt x="3320" y="1808"/>
                      <a:pt x="3324" y="1948"/>
                      <a:pt x="3320" y="2055"/>
                    </a:cubicBezTo>
                    <a:lnTo>
                      <a:pt x="3303" y="2679"/>
                    </a:lnTo>
                    <a:cubicBezTo>
                      <a:pt x="3100" y="2907"/>
                      <a:pt x="2781" y="3213"/>
                      <a:pt x="2345" y="3597"/>
                    </a:cubicBezTo>
                    <a:cubicBezTo>
                      <a:pt x="1909" y="3981"/>
                      <a:pt x="1535" y="4327"/>
                      <a:pt x="1223" y="4634"/>
                    </a:cubicBezTo>
                    <a:cubicBezTo>
                      <a:pt x="1059" y="4798"/>
                      <a:pt x="909" y="4962"/>
                      <a:pt x="771" y="5125"/>
                    </a:cubicBezTo>
                    <a:cubicBezTo>
                      <a:pt x="631" y="5290"/>
                      <a:pt x="508" y="5470"/>
                      <a:pt x="404" y="5660"/>
                    </a:cubicBezTo>
                    <a:cubicBezTo>
                      <a:pt x="287" y="5870"/>
                      <a:pt x="194" y="6092"/>
                      <a:pt x="127" y="6324"/>
                    </a:cubicBezTo>
                    <a:cubicBezTo>
                      <a:pt x="56" y="6574"/>
                      <a:pt x="19" y="6832"/>
                      <a:pt x="15" y="7092"/>
                    </a:cubicBezTo>
                    <a:cubicBezTo>
                      <a:pt x="1" y="7582"/>
                      <a:pt x="131" y="7901"/>
                      <a:pt x="404" y="8048"/>
                    </a:cubicBezTo>
                    <a:cubicBezTo>
                      <a:pt x="515" y="8108"/>
                      <a:pt x="638" y="8138"/>
                      <a:pt x="770" y="8138"/>
                    </a:cubicBezTo>
                    <a:cubicBezTo>
                      <a:pt x="961" y="8138"/>
                      <a:pt x="1175" y="8075"/>
                      <a:pt x="1409" y="7950"/>
                    </a:cubicBezTo>
                    <a:cubicBezTo>
                      <a:pt x="1677" y="7807"/>
                      <a:pt x="1886" y="7673"/>
                      <a:pt x="2037" y="7545"/>
                    </a:cubicBezTo>
                    <a:cubicBezTo>
                      <a:pt x="2205" y="7402"/>
                      <a:pt x="2362" y="7247"/>
                      <a:pt x="2508" y="7083"/>
                    </a:cubicBezTo>
                    <a:cubicBezTo>
                      <a:pt x="2637" y="6941"/>
                      <a:pt x="2755" y="6790"/>
                      <a:pt x="2863" y="6631"/>
                    </a:cubicBezTo>
                    <a:cubicBezTo>
                      <a:pt x="2974" y="6470"/>
                      <a:pt x="3090" y="6285"/>
                      <a:pt x="3211" y="6075"/>
                    </a:cubicBezTo>
                    <a:lnTo>
                      <a:pt x="3241" y="6060"/>
                    </a:lnTo>
                    <a:cubicBezTo>
                      <a:pt x="3305" y="6315"/>
                      <a:pt x="3434" y="6470"/>
                      <a:pt x="3628" y="6522"/>
                    </a:cubicBezTo>
                    <a:cubicBezTo>
                      <a:pt x="3664" y="6532"/>
                      <a:pt x="3705" y="6537"/>
                      <a:pt x="3750" y="6537"/>
                    </a:cubicBezTo>
                    <a:cubicBezTo>
                      <a:pt x="3941" y="6537"/>
                      <a:pt x="4207" y="6447"/>
                      <a:pt x="4548" y="6264"/>
                    </a:cubicBezTo>
                    <a:cubicBezTo>
                      <a:pt x="4782" y="6139"/>
                      <a:pt x="5001" y="5988"/>
                      <a:pt x="5202" y="5814"/>
                    </a:cubicBezTo>
                    <a:cubicBezTo>
                      <a:pt x="5390" y="5654"/>
                      <a:pt x="5570" y="5483"/>
                      <a:pt x="5742" y="5303"/>
                    </a:cubicBezTo>
                    <a:lnTo>
                      <a:pt x="5755" y="4829"/>
                    </a:lnTo>
                    <a:lnTo>
                      <a:pt x="5755" y="4829"/>
                    </a:lnTo>
                    <a:cubicBezTo>
                      <a:pt x="5652" y="4884"/>
                      <a:pt x="5537" y="4943"/>
                      <a:pt x="5414" y="5003"/>
                    </a:cubicBezTo>
                    <a:cubicBezTo>
                      <a:pt x="5297" y="5059"/>
                      <a:pt x="5209" y="5086"/>
                      <a:pt x="5151" y="5086"/>
                    </a:cubicBezTo>
                    <a:cubicBezTo>
                      <a:pt x="5148" y="5086"/>
                      <a:pt x="5144" y="5086"/>
                      <a:pt x="5140" y="5086"/>
                    </a:cubicBezTo>
                    <a:cubicBezTo>
                      <a:pt x="5045" y="5082"/>
                      <a:pt x="4978" y="5034"/>
                      <a:pt x="4935" y="4947"/>
                    </a:cubicBezTo>
                    <a:cubicBezTo>
                      <a:pt x="4890" y="4859"/>
                      <a:pt x="4872" y="4718"/>
                      <a:pt x="4879" y="4522"/>
                    </a:cubicBezTo>
                    <a:cubicBezTo>
                      <a:pt x="4884" y="4310"/>
                      <a:pt x="4903" y="3865"/>
                      <a:pt x="4937" y="3185"/>
                    </a:cubicBezTo>
                    <a:cubicBezTo>
                      <a:pt x="4971" y="2507"/>
                      <a:pt x="4996" y="1922"/>
                      <a:pt x="5009" y="1433"/>
                    </a:cubicBezTo>
                    <a:cubicBezTo>
                      <a:pt x="5023" y="971"/>
                      <a:pt x="4971" y="628"/>
                      <a:pt x="4854" y="407"/>
                    </a:cubicBezTo>
                    <a:cubicBezTo>
                      <a:pt x="4735" y="184"/>
                      <a:pt x="4573" y="54"/>
                      <a:pt x="4366" y="16"/>
                    </a:cubicBezTo>
                    <a:cubicBezTo>
                      <a:pt x="4305" y="6"/>
                      <a:pt x="4241" y="1"/>
                      <a:pt x="4176" y="1"/>
                    </a:cubicBez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717" name="Google Shape;2717;p77">
                <a:extLst>
                  <a:ext uri="{FF2B5EF4-FFF2-40B4-BE49-F238E27FC236}">
                    <a16:creationId xmlns:a16="http://schemas.microsoft.com/office/drawing/2014/main" id="{711A87E6-8D35-76A0-AA28-7E3D1AFB00B0}"/>
                  </a:ext>
                </a:extLst>
              </p:cNvPr>
              <p:cNvSpPr/>
              <p:nvPr/>
            </p:nvSpPr>
            <p:spPr>
              <a:xfrm>
                <a:off x="1192822" y="949064"/>
                <a:ext cx="188364" cy="251732"/>
              </a:xfrm>
              <a:custGeom>
                <a:avLst/>
                <a:gdLst/>
                <a:ahLst/>
                <a:cxnLst/>
                <a:rect l="l" t="t" r="r" b="b"/>
                <a:pathLst>
                  <a:path w="5731" h="7659" extrusionOk="0">
                    <a:moveTo>
                      <a:pt x="3387" y="0"/>
                    </a:moveTo>
                    <a:lnTo>
                      <a:pt x="2544" y="450"/>
                    </a:lnTo>
                    <a:lnTo>
                      <a:pt x="2458" y="3522"/>
                    </a:lnTo>
                    <a:lnTo>
                      <a:pt x="29" y="4816"/>
                    </a:lnTo>
                    <a:lnTo>
                      <a:pt x="0" y="5881"/>
                    </a:lnTo>
                    <a:lnTo>
                      <a:pt x="2428" y="4586"/>
                    </a:lnTo>
                    <a:lnTo>
                      <a:pt x="2344" y="7658"/>
                    </a:lnTo>
                    <a:lnTo>
                      <a:pt x="3186" y="7209"/>
                    </a:lnTo>
                    <a:lnTo>
                      <a:pt x="3271" y="4136"/>
                    </a:lnTo>
                    <a:lnTo>
                      <a:pt x="5700" y="2842"/>
                    </a:lnTo>
                    <a:lnTo>
                      <a:pt x="5730" y="1779"/>
                    </a:lnTo>
                    <a:lnTo>
                      <a:pt x="3301" y="3073"/>
                    </a:lnTo>
                    <a:lnTo>
                      <a:pt x="3387" y="0"/>
                    </a:ln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718" name="Google Shape;2718;p77">
                <a:extLst>
                  <a:ext uri="{FF2B5EF4-FFF2-40B4-BE49-F238E27FC236}">
                    <a16:creationId xmlns:a16="http://schemas.microsoft.com/office/drawing/2014/main" id="{B9C34E7F-0DDF-7ED1-8A71-AD4D4C2DFC4E}"/>
                  </a:ext>
                </a:extLst>
              </p:cNvPr>
              <p:cNvSpPr/>
              <p:nvPr/>
            </p:nvSpPr>
            <p:spPr>
              <a:xfrm>
                <a:off x="1410503" y="759451"/>
                <a:ext cx="209793" cy="365815"/>
              </a:xfrm>
              <a:custGeom>
                <a:avLst/>
                <a:gdLst/>
                <a:ahLst/>
                <a:cxnLst/>
                <a:rect l="l" t="t" r="r" b="b"/>
                <a:pathLst>
                  <a:path w="6383" h="11130" extrusionOk="0">
                    <a:moveTo>
                      <a:pt x="3789" y="3792"/>
                    </a:moveTo>
                    <a:cubicBezTo>
                      <a:pt x="3848" y="3792"/>
                      <a:pt x="3902" y="3802"/>
                      <a:pt x="3951" y="3823"/>
                    </a:cubicBezTo>
                    <a:cubicBezTo>
                      <a:pt x="4099" y="3883"/>
                      <a:pt x="4214" y="4005"/>
                      <a:pt x="4300" y="4190"/>
                    </a:cubicBezTo>
                    <a:cubicBezTo>
                      <a:pt x="4386" y="4375"/>
                      <a:pt x="4444" y="4609"/>
                      <a:pt x="4475" y="4893"/>
                    </a:cubicBezTo>
                    <a:cubicBezTo>
                      <a:pt x="4506" y="5199"/>
                      <a:pt x="4516" y="5506"/>
                      <a:pt x="4507" y="5814"/>
                    </a:cubicBezTo>
                    <a:cubicBezTo>
                      <a:pt x="4484" y="6698"/>
                      <a:pt x="4364" y="7433"/>
                      <a:pt x="4149" y="8024"/>
                    </a:cubicBezTo>
                    <a:cubicBezTo>
                      <a:pt x="3933" y="8614"/>
                      <a:pt x="3652" y="9002"/>
                      <a:pt x="3303" y="9187"/>
                    </a:cubicBezTo>
                    <a:cubicBezTo>
                      <a:pt x="3152" y="9268"/>
                      <a:pt x="3032" y="9308"/>
                      <a:pt x="2943" y="9308"/>
                    </a:cubicBezTo>
                    <a:cubicBezTo>
                      <a:pt x="2934" y="9308"/>
                      <a:pt x="2925" y="9307"/>
                      <a:pt x="2916" y="9307"/>
                    </a:cubicBezTo>
                    <a:cubicBezTo>
                      <a:pt x="2827" y="9297"/>
                      <a:pt x="2742" y="9258"/>
                      <a:pt x="2663" y="9189"/>
                    </a:cubicBezTo>
                    <a:cubicBezTo>
                      <a:pt x="2607" y="9143"/>
                      <a:pt x="2552" y="9063"/>
                      <a:pt x="2500" y="8952"/>
                    </a:cubicBezTo>
                    <a:cubicBezTo>
                      <a:pt x="2456" y="8864"/>
                      <a:pt x="2419" y="8770"/>
                      <a:pt x="2394" y="8674"/>
                    </a:cubicBezTo>
                    <a:lnTo>
                      <a:pt x="2500" y="4894"/>
                    </a:lnTo>
                    <a:cubicBezTo>
                      <a:pt x="2601" y="4686"/>
                      <a:pt x="2729" y="4491"/>
                      <a:pt x="2879" y="4314"/>
                    </a:cubicBezTo>
                    <a:cubicBezTo>
                      <a:pt x="3026" y="4148"/>
                      <a:pt x="3203" y="4010"/>
                      <a:pt x="3399" y="3909"/>
                    </a:cubicBezTo>
                    <a:cubicBezTo>
                      <a:pt x="3546" y="3831"/>
                      <a:pt x="3676" y="3792"/>
                      <a:pt x="3789" y="3792"/>
                    </a:cubicBezTo>
                    <a:close/>
                    <a:moveTo>
                      <a:pt x="2560" y="1"/>
                    </a:moveTo>
                    <a:lnTo>
                      <a:pt x="13" y="1524"/>
                    </a:lnTo>
                    <a:lnTo>
                      <a:pt x="0" y="1998"/>
                    </a:lnTo>
                    <a:cubicBezTo>
                      <a:pt x="111" y="1948"/>
                      <a:pt x="225" y="1911"/>
                      <a:pt x="344" y="1885"/>
                    </a:cubicBezTo>
                    <a:cubicBezTo>
                      <a:pt x="421" y="1867"/>
                      <a:pt x="487" y="1859"/>
                      <a:pt x="540" y="1859"/>
                    </a:cubicBezTo>
                    <a:cubicBezTo>
                      <a:pt x="573" y="1859"/>
                      <a:pt x="602" y="1862"/>
                      <a:pt x="626" y="1868"/>
                    </a:cubicBezTo>
                    <a:cubicBezTo>
                      <a:pt x="712" y="1894"/>
                      <a:pt x="781" y="1964"/>
                      <a:pt x="829" y="2076"/>
                    </a:cubicBezTo>
                    <a:cubicBezTo>
                      <a:pt x="879" y="2188"/>
                      <a:pt x="901" y="2327"/>
                      <a:pt x="897" y="2491"/>
                    </a:cubicBezTo>
                    <a:lnTo>
                      <a:pt x="727" y="8570"/>
                    </a:lnTo>
                    <a:cubicBezTo>
                      <a:pt x="710" y="9199"/>
                      <a:pt x="690" y="9700"/>
                      <a:pt x="668" y="10076"/>
                    </a:cubicBezTo>
                    <a:cubicBezTo>
                      <a:pt x="646" y="10452"/>
                      <a:pt x="621" y="10804"/>
                      <a:pt x="595" y="11129"/>
                    </a:cubicBezTo>
                    <a:lnTo>
                      <a:pt x="895" y="11118"/>
                    </a:lnTo>
                    <a:lnTo>
                      <a:pt x="1652" y="9881"/>
                    </a:lnTo>
                    <a:cubicBezTo>
                      <a:pt x="1706" y="9904"/>
                      <a:pt x="1777" y="9930"/>
                      <a:pt x="1870" y="9960"/>
                    </a:cubicBezTo>
                    <a:cubicBezTo>
                      <a:pt x="1958" y="9989"/>
                      <a:pt x="2076" y="10003"/>
                      <a:pt x="2222" y="10003"/>
                    </a:cubicBezTo>
                    <a:cubicBezTo>
                      <a:pt x="2228" y="10003"/>
                      <a:pt x="2234" y="10003"/>
                      <a:pt x="2241" y="10003"/>
                    </a:cubicBezTo>
                    <a:cubicBezTo>
                      <a:pt x="2389" y="10001"/>
                      <a:pt x="2571" y="9968"/>
                      <a:pt x="2788" y="9907"/>
                    </a:cubicBezTo>
                    <a:cubicBezTo>
                      <a:pt x="3004" y="9844"/>
                      <a:pt x="3261" y="9734"/>
                      <a:pt x="3562" y="9573"/>
                    </a:cubicBezTo>
                    <a:cubicBezTo>
                      <a:pt x="4343" y="9157"/>
                      <a:pt x="4997" y="8493"/>
                      <a:pt x="5523" y="7582"/>
                    </a:cubicBezTo>
                    <a:cubicBezTo>
                      <a:pt x="6049" y="6670"/>
                      <a:pt x="6325" y="5726"/>
                      <a:pt x="6352" y="4753"/>
                    </a:cubicBezTo>
                    <a:cubicBezTo>
                      <a:pt x="6382" y="3697"/>
                      <a:pt x="6198" y="2970"/>
                      <a:pt x="5803" y="2571"/>
                    </a:cubicBezTo>
                    <a:cubicBezTo>
                      <a:pt x="5600" y="2367"/>
                      <a:pt x="5356" y="2266"/>
                      <a:pt x="5071" y="2266"/>
                    </a:cubicBezTo>
                    <a:cubicBezTo>
                      <a:pt x="4796" y="2266"/>
                      <a:pt x="4483" y="2360"/>
                      <a:pt x="4131" y="2547"/>
                    </a:cubicBezTo>
                    <a:cubicBezTo>
                      <a:pt x="3868" y="2686"/>
                      <a:pt x="3602" y="2899"/>
                      <a:pt x="3336" y="3181"/>
                    </a:cubicBezTo>
                    <a:cubicBezTo>
                      <a:pt x="3069" y="3465"/>
                      <a:pt x="2806" y="3827"/>
                      <a:pt x="2548" y="4267"/>
                    </a:cubicBezTo>
                    <a:lnTo>
                      <a:pt x="2517" y="4284"/>
                    </a:lnTo>
                    <a:lnTo>
                      <a:pt x="2634" y="63"/>
                    </a:lnTo>
                    <a:lnTo>
                      <a:pt x="2560" y="1"/>
                    </a:lnTo>
                    <a:close/>
                  </a:path>
                </a:pathLst>
              </a:custGeom>
              <a:solidFill>
                <a:srgbClr val="0A3B7D"/>
              </a:solidFill>
              <a:ln>
                <a:noFill/>
              </a:ln>
            </p:spPr>
            <p:txBody>
              <a:bodyPr spcFirstLastPara="1" wrap="square" lIns="121900" tIns="121900" rIns="121900" bIns="121900" anchor="ctr" anchorCtr="0">
                <a:noAutofit/>
              </a:bodyPr>
              <a:lstStyle/>
              <a:p>
                <a:endParaRPr sz="2400"/>
              </a:p>
            </p:txBody>
          </p:sp>
        </p:grpSp>
      </p:grpSp>
      <p:sp>
        <p:nvSpPr>
          <p:cNvPr id="2" name="QuadreDeText 1">
            <a:extLst>
              <a:ext uri="{FF2B5EF4-FFF2-40B4-BE49-F238E27FC236}">
                <a16:creationId xmlns:a16="http://schemas.microsoft.com/office/drawing/2014/main" id="{4AD265BD-E5A8-FFAF-4AE4-A5D5404789AB}"/>
              </a:ext>
            </a:extLst>
          </p:cNvPr>
          <p:cNvSpPr txBox="1"/>
          <p:nvPr/>
        </p:nvSpPr>
        <p:spPr>
          <a:xfrm>
            <a:off x="6723164" y="4238387"/>
            <a:ext cx="5468836" cy="1384995"/>
          </a:xfrm>
          <a:prstGeom prst="rect">
            <a:avLst/>
          </a:prstGeom>
          <a:noFill/>
        </p:spPr>
        <p:txBody>
          <a:bodyPr wrap="square" rtlCol="0">
            <a:spAutoFit/>
          </a:bodyPr>
          <a:lstStyle/>
          <a:p>
            <a:pPr algn="ctr"/>
            <a:r>
              <a:rPr lang="es-ES" sz="2800" b="1" dirty="0">
                <a:solidFill>
                  <a:srgbClr val="ED7D31"/>
                </a:solidFill>
                <a:latin typeface="Georgia" panose="02040502050405020303" pitchFamily="18" charset="0"/>
              </a:rPr>
              <a:t>(de diagonales quebradas)</a:t>
            </a:r>
          </a:p>
          <a:p>
            <a:pPr algn="ctr"/>
            <a:r>
              <a:rPr lang="es-ES" sz="2800" b="1" dirty="0">
                <a:solidFill>
                  <a:srgbClr val="ED7D31"/>
                </a:solidFill>
                <a:latin typeface="Georgia" panose="02040502050405020303" pitchFamily="18" charset="0"/>
              </a:rPr>
              <a:t>(esotérico)</a:t>
            </a:r>
          </a:p>
          <a:p>
            <a:pPr algn="ctr"/>
            <a:r>
              <a:rPr lang="es-ES" sz="2800" b="1" dirty="0">
                <a:solidFill>
                  <a:srgbClr val="ED7D31"/>
                </a:solidFill>
                <a:latin typeface="Georgia" panose="02040502050405020303" pitchFamily="18" charset="0"/>
              </a:rPr>
              <a:t>(concéntrico)</a:t>
            </a:r>
          </a:p>
        </p:txBody>
      </p:sp>
    </p:spTree>
    <p:extLst>
      <p:ext uri="{BB962C8B-B14F-4D97-AF65-F5344CB8AC3E}">
        <p14:creationId xmlns:p14="http://schemas.microsoft.com/office/powerpoint/2010/main" val="2290077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D1AF5-FB9E-EE74-C3C0-F9BC4CC12D3A}"/>
            </a:ext>
          </a:extLst>
        </p:cNvPr>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4F04CE93-8939-31B5-9138-1D7B8978165B}"/>
              </a:ext>
            </a:extLst>
          </p:cNvPr>
          <p:cNvGraphicFramePr>
            <a:graphicFrameLocks noGrp="1"/>
          </p:cNvGraphicFramePr>
          <p:nvPr/>
        </p:nvGraphicFramePr>
        <p:xfrm>
          <a:off x="3710439" y="378000"/>
          <a:ext cx="4320000" cy="6480000"/>
        </p:xfrm>
        <a:graphic>
          <a:graphicData uri="http://schemas.openxmlformats.org/drawingml/2006/table">
            <a:tbl>
              <a:tblPr firstRow="1" bandRow="1">
                <a:tableStyleId>{5940675A-B579-460E-94D1-54222C63F5DA}</a:tableStyleId>
              </a:tblPr>
              <a:tblGrid>
                <a:gridCol w="864000">
                  <a:extLst>
                    <a:ext uri="{9D8B030D-6E8A-4147-A177-3AD203B41FA5}">
                      <a16:colId xmlns:a16="http://schemas.microsoft.com/office/drawing/2014/main" val="332352084"/>
                    </a:ext>
                  </a:extLst>
                </a:gridCol>
                <a:gridCol w="864000">
                  <a:extLst>
                    <a:ext uri="{9D8B030D-6E8A-4147-A177-3AD203B41FA5}">
                      <a16:colId xmlns:a16="http://schemas.microsoft.com/office/drawing/2014/main" val="2349667655"/>
                    </a:ext>
                  </a:extLst>
                </a:gridCol>
                <a:gridCol w="864000">
                  <a:extLst>
                    <a:ext uri="{9D8B030D-6E8A-4147-A177-3AD203B41FA5}">
                      <a16:colId xmlns:a16="http://schemas.microsoft.com/office/drawing/2014/main" val="2737655785"/>
                    </a:ext>
                  </a:extLst>
                </a:gridCol>
                <a:gridCol w="864000">
                  <a:extLst>
                    <a:ext uri="{9D8B030D-6E8A-4147-A177-3AD203B41FA5}">
                      <a16:colId xmlns:a16="http://schemas.microsoft.com/office/drawing/2014/main" val="2031917189"/>
                    </a:ext>
                  </a:extLst>
                </a:gridCol>
                <a:gridCol w="864000">
                  <a:extLst>
                    <a:ext uri="{9D8B030D-6E8A-4147-A177-3AD203B41FA5}">
                      <a16:colId xmlns:a16="http://schemas.microsoft.com/office/drawing/2014/main" val="2140282441"/>
                    </a:ext>
                  </a:extLst>
                </a:gridCol>
              </a:tblGrid>
              <a:tr h="1080000">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1"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7096181"/>
                  </a:ext>
                </a:extLst>
              </a:tr>
              <a:tr h="1080000">
                <a:tc>
                  <a:txBody>
                    <a:bodyPr/>
                    <a:lstStyle/>
                    <a:p>
                      <a:pPr algn="ctr"/>
                      <a:r>
                        <a:rPr lang="ca-ES" sz="4000" b="1" dirty="0">
                          <a:latin typeface="Georgia" panose="02040502050405020303" pitchFamily="18" charset="0"/>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1471972"/>
                  </a:ext>
                </a:extLst>
              </a:tr>
              <a:tr h="1080000">
                <a:tc>
                  <a:txBody>
                    <a:bodyPr/>
                    <a:lstStyle/>
                    <a:p>
                      <a:pPr algn="ctr"/>
                      <a:r>
                        <a:rPr lang="ca-ES" sz="4000" b="1" dirty="0">
                          <a:latin typeface="Georgia" panose="02040502050405020303" pitchFamily="18" charset="0"/>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5551440"/>
                  </a:ext>
                </a:extLst>
              </a:tr>
              <a:tr h="1080000">
                <a:tc>
                  <a:txBody>
                    <a:bodyPr/>
                    <a:lstStyle/>
                    <a:p>
                      <a:pPr algn="ctr"/>
                      <a:r>
                        <a:rPr lang="ca-ES" sz="4000" b="1" dirty="0">
                          <a:latin typeface="Georgia" panose="02040502050405020303" pitchFamily="18" charset="0"/>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2733139"/>
                  </a:ext>
                </a:extLst>
              </a:tr>
              <a:tr h="1080000">
                <a:tc>
                  <a:txBody>
                    <a:bodyPr/>
                    <a:lstStyle/>
                    <a:p>
                      <a:pPr algn="ctr"/>
                      <a:r>
                        <a:rPr lang="ca-ES" sz="4000" b="1" dirty="0">
                          <a:latin typeface="Georgia" panose="02040502050405020303" pitchFamily="18" charset="0"/>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000" b="0" dirty="0">
                        <a:latin typeface="Georgia" panose="02040502050405020303" pitchFamily="18" charset="0"/>
                      </a:endParaRPr>
                    </a:p>
                  </a:txBody>
                  <a:tcPr anchor="ctr">
                    <a:lnL w="38100" cap="flat" cmpd="sng" algn="ctr">
                      <a:solidFill>
                        <a:schemeClr val="tx1"/>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2404209"/>
                  </a:ext>
                </a:extLst>
              </a:tr>
              <a:tr h="1080000">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000" b="0" dirty="0">
                        <a:latin typeface="Georgia" panose="02040502050405020303" pitchFamily="18" charset="0"/>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8419809"/>
                  </a:ext>
                </a:extLst>
              </a:tr>
            </a:tbl>
          </a:graphicData>
        </a:graphic>
      </p:graphicFrame>
      <p:sp>
        <p:nvSpPr>
          <p:cNvPr id="2" name="QuadreDeText 1">
            <a:extLst>
              <a:ext uri="{FF2B5EF4-FFF2-40B4-BE49-F238E27FC236}">
                <a16:creationId xmlns:a16="http://schemas.microsoft.com/office/drawing/2014/main" id="{AA2ADCAB-5736-E551-B0DC-67FA9D08E3CA}"/>
              </a:ext>
            </a:extLst>
          </p:cNvPr>
          <p:cNvSpPr txBox="1"/>
          <p:nvPr/>
        </p:nvSpPr>
        <p:spPr>
          <a:xfrm>
            <a:off x="8030439" y="2828835"/>
            <a:ext cx="3673592" cy="1200329"/>
          </a:xfrm>
          <a:prstGeom prst="rect">
            <a:avLst/>
          </a:prstGeom>
          <a:noFill/>
        </p:spPr>
        <p:txBody>
          <a:bodyPr wrap="square" rtlCol="0">
            <a:spAutoFit/>
          </a:bodyPr>
          <a:lstStyle/>
          <a:p>
            <a:r>
              <a:rPr lang="es-ES" sz="2400" dirty="0">
                <a:solidFill>
                  <a:srgbClr val="00297A"/>
                </a:solidFill>
                <a:latin typeface="Georgia" panose="02040502050405020303" pitchFamily="18" charset="0"/>
              </a:rPr>
              <a:t>En este cuadrado mágico está escondido el número 50, ¿lo encuentras?</a:t>
            </a:r>
          </a:p>
        </p:txBody>
      </p:sp>
    </p:spTree>
    <p:extLst>
      <p:ext uri="{BB962C8B-B14F-4D97-AF65-F5344CB8AC3E}">
        <p14:creationId xmlns:p14="http://schemas.microsoft.com/office/powerpoint/2010/main" val="22633130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B522AA93-22B4-436D-F60E-9802D83E18FA}"/>
              </a:ext>
            </a:extLst>
          </p:cNvPr>
          <p:cNvGraphicFramePr>
            <a:graphicFrameLocks noGrp="1"/>
          </p:cNvGraphicFramePr>
          <p:nvPr/>
        </p:nvGraphicFramePr>
        <p:xfrm>
          <a:off x="3706867" y="1480925"/>
          <a:ext cx="3456000" cy="4320000"/>
        </p:xfrm>
        <a:graphic>
          <a:graphicData uri="http://schemas.openxmlformats.org/drawingml/2006/table">
            <a:tbl>
              <a:tblPr firstRow="1" bandRow="1">
                <a:tableStyleId>{5940675A-B579-460E-94D1-54222C63F5DA}</a:tableStyleId>
              </a:tblPr>
              <a:tblGrid>
                <a:gridCol w="864000">
                  <a:extLst>
                    <a:ext uri="{9D8B030D-6E8A-4147-A177-3AD203B41FA5}">
                      <a16:colId xmlns:a16="http://schemas.microsoft.com/office/drawing/2014/main" val="332352084"/>
                    </a:ext>
                  </a:extLst>
                </a:gridCol>
                <a:gridCol w="864000">
                  <a:extLst>
                    <a:ext uri="{9D8B030D-6E8A-4147-A177-3AD203B41FA5}">
                      <a16:colId xmlns:a16="http://schemas.microsoft.com/office/drawing/2014/main" val="2349667655"/>
                    </a:ext>
                  </a:extLst>
                </a:gridCol>
                <a:gridCol w="864000">
                  <a:extLst>
                    <a:ext uri="{9D8B030D-6E8A-4147-A177-3AD203B41FA5}">
                      <a16:colId xmlns:a16="http://schemas.microsoft.com/office/drawing/2014/main" val="2737655785"/>
                    </a:ext>
                  </a:extLst>
                </a:gridCol>
                <a:gridCol w="864000">
                  <a:extLst>
                    <a:ext uri="{9D8B030D-6E8A-4147-A177-3AD203B41FA5}">
                      <a16:colId xmlns:a16="http://schemas.microsoft.com/office/drawing/2014/main" val="2031917189"/>
                    </a:ext>
                  </a:extLst>
                </a:gridCol>
              </a:tblGrid>
              <a:tr h="1080000">
                <a:tc>
                  <a:txBody>
                    <a:bodyPr/>
                    <a:lstStyle/>
                    <a:p>
                      <a:pPr algn="ctr"/>
                      <a:r>
                        <a:rPr lang="ca-ES" sz="4000" b="1" dirty="0">
                          <a:latin typeface="Georgia" panose="02040502050405020303" pitchFamily="18" charset="0"/>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1471972"/>
                  </a:ext>
                </a:extLst>
              </a:tr>
              <a:tr h="1080000">
                <a:tc>
                  <a:txBody>
                    <a:bodyPr/>
                    <a:lstStyle/>
                    <a:p>
                      <a:pPr algn="ctr"/>
                      <a:r>
                        <a:rPr lang="ca-ES" sz="4000" b="1" dirty="0">
                          <a:latin typeface="Georgia" panose="02040502050405020303" pitchFamily="18" charset="0"/>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5551440"/>
                  </a:ext>
                </a:extLst>
              </a:tr>
              <a:tr h="1080000">
                <a:tc>
                  <a:txBody>
                    <a:bodyPr/>
                    <a:lstStyle/>
                    <a:p>
                      <a:pPr algn="ctr"/>
                      <a:r>
                        <a:rPr lang="ca-ES" sz="4000" b="1" dirty="0">
                          <a:latin typeface="Georgia" panose="02040502050405020303" pitchFamily="18" charset="0"/>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2733139"/>
                  </a:ext>
                </a:extLst>
              </a:tr>
              <a:tr h="1080000">
                <a:tc>
                  <a:txBody>
                    <a:bodyPr/>
                    <a:lstStyle/>
                    <a:p>
                      <a:pPr algn="ctr"/>
                      <a:r>
                        <a:rPr lang="ca-ES" sz="4000" b="1" dirty="0">
                          <a:latin typeface="Georgia" panose="02040502050405020303" pitchFamily="18" charset="0"/>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2404209"/>
                  </a:ext>
                </a:extLst>
              </a:tr>
            </a:tbl>
          </a:graphicData>
        </a:graphic>
      </p:graphicFrame>
      <p:sp>
        <p:nvSpPr>
          <p:cNvPr id="19" name="Rectangle: cantonades arrodonides 18">
            <a:extLst>
              <a:ext uri="{FF2B5EF4-FFF2-40B4-BE49-F238E27FC236}">
                <a16:creationId xmlns:a16="http://schemas.microsoft.com/office/drawing/2014/main" id="{A2F6D9BA-F003-FB96-9FE3-ED60C5B07FED}"/>
              </a:ext>
            </a:extLst>
          </p:cNvPr>
          <p:cNvSpPr/>
          <p:nvPr/>
        </p:nvSpPr>
        <p:spPr>
          <a:xfrm>
            <a:off x="3734251" y="1457332"/>
            <a:ext cx="1661655" cy="2124000"/>
          </a:xfrm>
          <a:prstGeom prst="round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0" name="Rectangle: cantonades arrodonides 19">
            <a:extLst>
              <a:ext uri="{FF2B5EF4-FFF2-40B4-BE49-F238E27FC236}">
                <a16:creationId xmlns:a16="http://schemas.microsoft.com/office/drawing/2014/main" id="{DB2E0380-7A46-DCA8-D3C9-9E965341C2B3}"/>
              </a:ext>
            </a:extLst>
          </p:cNvPr>
          <p:cNvSpPr/>
          <p:nvPr/>
        </p:nvSpPr>
        <p:spPr>
          <a:xfrm>
            <a:off x="5473023" y="1468910"/>
            <a:ext cx="1661655" cy="2124000"/>
          </a:xfrm>
          <a:prstGeom prst="round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1" name="Rectangle: cantonades arrodonides 20">
            <a:extLst>
              <a:ext uri="{FF2B5EF4-FFF2-40B4-BE49-F238E27FC236}">
                <a16:creationId xmlns:a16="http://schemas.microsoft.com/office/drawing/2014/main" id="{5AC4E218-1E71-8352-B27C-D331EF43FCDD}"/>
              </a:ext>
            </a:extLst>
          </p:cNvPr>
          <p:cNvSpPr/>
          <p:nvPr/>
        </p:nvSpPr>
        <p:spPr>
          <a:xfrm>
            <a:off x="3739513" y="3636172"/>
            <a:ext cx="1661655" cy="2124000"/>
          </a:xfrm>
          <a:prstGeom prst="round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2" name="Rectangle: cantonades arrodonides 21">
            <a:extLst>
              <a:ext uri="{FF2B5EF4-FFF2-40B4-BE49-F238E27FC236}">
                <a16:creationId xmlns:a16="http://schemas.microsoft.com/office/drawing/2014/main" id="{CC1FF386-9851-8D24-8B02-F6D026350692}"/>
              </a:ext>
            </a:extLst>
          </p:cNvPr>
          <p:cNvSpPr/>
          <p:nvPr/>
        </p:nvSpPr>
        <p:spPr>
          <a:xfrm>
            <a:off x="5474797" y="3634261"/>
            <a:ext cx="1661655" cy="2124000"/>
          </a:xfrm>
          <a:prstGeom prst="roundRect">
            <a:avLst/>
          </a:prstGeom>
          <a:solidFill>
            <a:schemeClr val="accent1">
              <a:alpha val="2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 name="QuadreDeText 1">
            <a:extLst>
              <a:ext uri="{FF2B5EF4-FFF2-40B4-BE49-F238E27FC236}">
                <a16:creationId xmlns:a16="http://schemas.microsoft.com/office/drawing/2014/main" id="{486C373A-4D97-3E97-57F7-9AC248B05271}"/>
              </a:ext>
            </a:extLst>
          </p:cNvPr>
          <p:cNvSpPr txBox="1"/>
          <p:nvPr/>
        </p:nvSpPr>
        <p:spPr>
          <a:xfrm>
            <a:off x="8030439" y="2828835"/>
            <a:ext cx="3673592" cy="1200329"/>
          </a:xfrm>
          <a:prstGeom prst="rect">
            <a:avLst/>
          </a:prstGeom>
          <a:noFill/>
        </p:spPr>
        <p:txBody>
          <a:bodyPr wrap="square" rtlCol="0">
            <a:spAutoFit/>
          </a:bodyPr>
          <a:lstStyle/>
          <a:p>
            <a:r>
              <a:rPr lang="es-ES" sz="2400" dirty="0">
                <a:solidFill>
                  <a:srgbClr val="00297A"/>
                </a:solidFill>
                <a:latin typeface="Georgia" panose="02040502050405020303" pitchFamily="18" charset="0"/>
              </a:rPr>
              <a:t>En este cuadrado mágico está escondido el número 50, ¿lo encuentras?</a:t>
            </a:r>
          </a:p>
        </p:txBody>
      </p:sp>
    </p:spTree>
    <p:extLst>
      <p:ext uri="{BB962C8B-B14F-4D97-AF65-F5344CB8AC3E}">
        <p14:creationId xmlns:p14="http://schemas.microsoft.com/office/powerpoint/2010/main" val="3637495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B522AA93-22B4-436D-F60E-9802D83E18FA}"/>
              </a:ext>
            </a:extLst>
          </p:cNvPr>
          <p:cNvGraphicFramePr>
            <a:graphicFrameLocks noGrp="1"/>
          </p:cNvGraphicFramePr>
          <p:nvPr/>
        </p:nvGraphicFramePr>
        <p:xfrm>
          <a:off x="3710439" y="1478147"/>
          <a:ext cx="3456000" cy="4320000"/>
        </p:xfrm>
        <a:graphic>
          <a:graphicData uri="http://schemas.openxmlformats.org/drawingml/2006/table">
            <a:tbl>
              <a:tblPr firstRow="1" bandRow="1">
                <a:tableStyleId>{5940675A-B579-460E-94D1-54222C63F5DA}</a:tableStyleId>
              </a:tblPr>
              <a:tblGrid>
                <a:gridCol w="864000">
                  <a:extLst>
                    <a:ext uri="{9D8B030D-6E8A-4147-A177-3AD203B41FA5}">
                      <a16:colId xmlns:a16="http://schemas.microsoft.com/office/drawing/2014/main" val="332352084"/>
                    </a:ext>
                  </a:extLst>
                </a:gridCol>
                <a:gridCol w="864000">
                  <a:extLst>
                    <a:ext uri="{9D8B030D-6E8A-4147-A177-3AD203B41FA5}">
                      <a16:colId xmlns:a16="http://schemas.microsoft.com/office/drawing/2014/main" val="2349667655"/>
                    </a:ext>
                  </a:extLst>
                </a:gridCol>
                <a:gridCol w="864000">
                  <a:extLst>
                    <a:ext uri="{9D8B030D-6E8A-4147-A177-3AD203B41FA5}">
                      <a16:colId xmlns:a16="http://schemas.microsoft.com/office/drawing/2014/main" val="2737655785"/>
                    </a:ext>
                  </a:extLst>
                </a:gridCol>
                <a:gridCol w="864000">
                  <a:extLst>
                    <a:ext uri="{9D8B030D-6E8A-4147-A177-3AD203B41FA5}">
                      <a16:colId xmlns:a16="http://schemas.microsoft.com/office/drawing/2014/main" val="2031917189"/>
                    </a:ext>
                  </a:extLst>
                </a:gridCol>
              </a:tblGrid>
              <a:tr h="1080000">
                <a:tc>
                  <a:txBody>
                    <a:bodyPr/>
                    <a:lstStyle/>
                    <a:p>
                      <a:pPr algn="ctr"/>
                      <a:r>
                        <a:rPr lang="ca-ES" sz="4000" b="1" dirty="0">
                          <a:latin typeface="Georgia" panose="02040502050405020303" pitchFamily="18" charset="0"/>
                        </a:rPr>
                        <a:t>26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1471972"/>
                  </a:ext>
                </a:extLst>
              </a:tr>
              <a:tr h="1080000">
                <a:tc>
                  <a:txBody>
                    <a:bodyPr/>
                    <a:lstStyle/>
                    <a:p>
                      <a:pPr algn="ctr"/>
                      <a:r>
                        <a:rPr lang="ca-ES" sz="4000" b="1" dirty="0">
                          <a:latin typeface="Georgia" panose="02040502050405020303" pitchFamily="18" charset="0"/>
                        </a:rPr>
                        <a:t>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5551440"/>
                  </a:ext>
                </a:extLst>
              </a:tr>
              <a:tr h="1080000">
                <a:tc>
                  <a:txBody>
                    <a:bodyPr/>
                    <a:lstStyle/>
                    <a:p>
                      <a:pPr algn="ctr"/>
                      <a:r>
                        <a:rPr lang="ca-ES" sz="4000" b="1" dirty="0">
                          <a:latin typeface="Georgia" panose="02040502050405020303" pitchFamily="18" charset="0"/>
                        </a:rPr>
                        <a:t>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4</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18</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2733139"/>
                  </a:ext>
                </a:extLst>
              </a:tr>
              <a:tr h="1080000">
                <a:tc>
                  <a:txBody>
                    <a:bodyPr/>
                    <a:lstStyle/>
                    <a:p>
                      <a:pPr algn="ctr"/>
                      <a:r>
                        <a:rPr lang="ca-ES" sz="4000" b="1" dirty="0">
                          <a:latin typeface="Georgia" panose="02040502050405020303" pitchFamily="18" charset="0"/>
                        </a:rPr>
                        <a:t>21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27</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000" b="1" dirty="0">
                          <a:latin typeface="Georgia" panose="02040502050405020303" pitchFamily="18" charset="0"/>
                        </a:rPr>
                        <a:t>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2404209"/>
                  </a:ext>
                </a:extLst>
              </a:tr>
            </a:tbl>
          </a:graphicData>
        </a:graphic>
      </p:graphicFrame>
      <p:sp>
        <p:nvSpPr>
          <p:cNvPr id="23" name="Rectangle: cantonades arrodonides 22">
            <a:extLst>
              <a:ext uri="{FF2B5EF4-FFF2-40B4-BE49-F238E27FC236}">
                <a16:creationId xmlns:a16="http://schemas.microsoft.com/office/drawing/2014/main" id="{1BD4D967-9F7B-F3C0-F24A-B9072930400F}"/>
              </a:ext>
            </a:extLst>
          </p:cNvPr>
          <p:cNvSpPr/>
          <p:nvPr/>
        </p:nvSpPr>
        <p:spPr>
          <a:xfrm>
            <a:off x="3743847" y="2561040"/>
            <a:ext cx="1661655" cy="2124000"/>
          </a:xfrm>
          <a:prstGeom prst="roundRect">
            <a:avLst/>
          </a:prstGeom>
          <a:solidFill>
            <a:schemeClr val="accent2">
              <a:alpha val="2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5" name="Rectangle: cantonades arrodonides 24">
            <a:extLst>
              <a:ext uri="{FF2B5EF4-FFF2-40B4-BE49-F238E27FC236}">
                <a16:creationId xmlns:a16="http://schemas.microsoft.com/office/drawing/2014/main" id="{F7E5A790-985B-9739-D8FB-E25F907D276C}"/>
              </a:ext>
            </a:extLst>
          </p:cNvPr>
          <p:cNvSpPr/>
          <p:nvPr/>
        </p:nvSpPr>
        <p:spPr>
          <a:xfrm>
            <a:off x="5453198" y="2555056"/>
            <a:ext cx="1661655" cy="2124000"/>
          </a:xfrm>
          <a:prstGeom prst="roundRect">
            <a:avLst/>
          </a:prstGeom>
          <a:solidFill>
            <a:schemeClr val="accent2">
              <a:alpha val="2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 name="QuadreDeText 1">
            <a:extLst>
              <a:ext uri="{FF2B5EF4-FFF2-40B4-BE49-F238E27FC236}">
                <a16:creationId xmlns:a16="http://schemas.microsoft.com/office/drawing/2014/main" id="{6B9C250F-DB50-EAA8-3FD1-0155D4CEE01D}"/>
              </a:ext>
            </a:extLst>
          </p:cNvPr>
          <p:cNvSpPr txBox="1"/>
          <p:nvPr/>
        </p:nvSpPr>
        <p:spPr>
          <a:xfrm>
            <a:off x="8030439" y="2828835"/>
            <a:ext cx="3673592" cy="1200329"/>
          </a:xfrm>
          <a:prstGeom prst="rect">
            <a:avLst/>
          </a:prstGeom>
          <a:noFill/>
        </p:spPr>
        <p:txBody>
          <a:bodyPr wrap="square" rtlCol="0">
            <a:spAutoFit/>
          </a:bodyPr>
          <a:lstStyle/>
          <a:p>
            <a:r>
              <a:rPr lang="es-ES" sz="2400" dirty="0">
                <a:solidFill>
                  <a:srgbClr val="00297A"/>
                </a:solidFill>
                <a:latin typeface="Georgia" panose="02040502050405020303" pitchFamily="18" charset="0"/>
              </a:rPr>
              <a:t>En este cuadrado mágico está escondido el número 50, ¿lo encuentras?</a:t>
            </a:r>
          </a:p>
        </p:txBody>
      </p:sp>
    </p:spTree>
    <p:extLst>
      <p:ext uri="{BB962C8B-B14F-4D97-AF65-F5344CB8AC3E}">
        <p14:creationId xmlns:p14="http://schemas.microsoft.com/office/powerpoint/2010/main" val="372171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591EF-BA65-8AD5-07CB-D0BF80E327E7}"/>
            </a:ext>
          </a:extLst>
        </p:cNvPr>
        <p:cNvGrpSpPr/>
        <p:nvPr/>
      </p:nvGrpSpPr>
      <p:grpSpPr>
        <a:xfrm>
          <a:off x="0" y="0"/>
          <a:ext cx="0" cy="0"/>
          <a:chOff x="0" y="0"/>
          <a:chExt cx="0" cy="0"/>
        </a:xfrm>
      </p:grpSpPr>
      <p:graphicFrame>
        <p:nvGraphicFramePr>
          <p:cNvPr id="4" name="Taula 3">
            <a:extLst>
              <a:ext uri="{FF2B5EF4-FFF2-40B4-BE49-F238E27FC236}">
                <a16:creationId xmlns:a16="http://schemas.microsoft.com/office/drawing/2014/main" id="{9DCB95ED-D3F8-58CE-0433-EC613F4CF40D}"/>
              </a:ext>
            </a:extLst>
          </p:cNvPr>
          <p:cNvGraphicFramePr>
            <a:graphicFrameLocks noGrp="1"/>
          </p:cNvGraphicFramePr>
          <p:nvPr>
            <p:extLst>
              <p:ext uri="{D42A27DB-BD31-4B8C-83A1-F6EECF244321}">
                <p14:modId xmlns:p14="http://schemas.microsoft.com/office/powerpoint/2010/main" val="1745994246"/>
              </p:ext>
            </p:extLst>
          </p:nvPr>
        </p:nvGraphicFramePr>
        <p:xfrm>
          <a:off x="250823" y="635057"/>
          <a:ext cx="6221416" cy="4450080"/>
        </p:xfrm>
        <a:graphic>
          <a:graphicData uri="http://schemas.openxmlformats.org/drawingml/2006/table">
            <a:tbl>
              <a:tblPr firstRow="1" bandRow="1">
                <a:tableStyleId>{5940675A-B579-460E-94D1-54222C63F5DA}</a:tableStyleId>
              </a:tblPr>
              <a:tblGrid>
                <a:gridCol w="1555354">
                  <a:extLst>
                    <a:ext uri="{9D8B030D-6E8A-4147-A177-3AD203B41FA5}">
                      <a16:colId xmlns:a16="http://schemas.microsoft.com/office/drawing/2014/main" val="3546111165"/>
                    </a:ext>
                  </a:extLst>
                </a:gridCol>
                <a:gridCol w="1555354">
                  <a:extLst>
                    <a:ext uri="{9D8B030D-6E8A-4147-A177-3AD203B41FA5}">
                      <a16:colId xmlns:a16="http://schemas.microsoft.com/office/drawing/2014/main" val="2763187416"/>
                    </a:ext>
                  </a:extLst>
                </a:gridCol>
                <a:gridCol w="1555354">
                  <a:extLst>
                    <a:ext uri="{9D8B030D-6E8A-4147-A177-3AD203B41FA5}">
                      <a16:colId xmlns:a16="http://schemas.microsoft.com/office/drawing/2014/main" val="720455525"/>
                    </a:ext>
                  </a:extLst>
                </a:gridCol>
                <a:gridCol w="1555354">
                  <a:extLst>
                    <a:ext uri="{9D8B030D-6E8A-4147-A177-3AD203B41FA5}">
                      <a16:colId xmlns:a16="http://schemas.microsoft.com/office/drawing/2014/main" val="3821156524"/>
                    </a:ext>
                  </a:extLst>
                </a:gridCol>
              </a:tblGrid>
              <a:tr h="370840">
                <a:tc>
                  <a:txBody>
                    <a:bodyPr/>
                    <a:lstStyle/>
                    <a:p>
                      <a:r>
                        <a:rPr lang="es-ES" noProof="0" dirty="0">
                          <a:solidFill>
                            <a:srgbClr val="00359B"/>
                          </a:solidFill>
                          <a:latin typeface="Georgia" panose="02040502050405020303" pitchFamily="18" charset="0"/>
                        </a:rPr>
                        <a:t>Enero</a:t>
                      </a:r>
                    </a:p>
                  </a:txBody>
                  <a:tcPr>
                    <a:lnL w="12700" cap="flat" cmpd="sng" algn="ctr">
                      <a:solidFill>
                        <a:srgbClr val="00359B"/>
                      </a:solidFill>
                      <a:prstDash val="solid"/>
                      <a:round/>
                      <a:headEnd type="none" w="med" len="med"/>
                      <a:tailEnd type="none" w="med" len="med"/>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0</a:t>
                      </a:r>
                    </a:p>
                  </a:txBody>
                  <a:tcPr>
                    <a:lnL w="12700" cmpd="sng">
                      <a:noFill/>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Ene</a:t>
                      </a:r>
                      <a:r>
                        <a:rPr lang="es-ES" b="1" noProof="0" dirty="0" err="1">
                          <a:solidFill>
                            <a:srgbClr val="00359B"/>
                          </a:solidFill>
                          <a:latin typeface="Georgia" panose="02040502050405020303" pitchFamily="18" charset="0"/>
                        </a:rPr>
                        <a:t>z</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Zero</a:t>
                      </a:r>
                    </a:p>
                  </a:txBody>
                  <a:tcPr>
                    <a:lnL w="12700" cmpd="sng">
                      <a:noFill/>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2534285"/>
                  </a:ext>
                </a:extLst>
              </a:tr>
              <a:tr h="370840">
                <a:tc>
                  <a:txBody>
                    <a:bodyPr/>
                    <a:lstStyle/>
                    <a:p>
                      <a:r>
                        <a:rPr lang="es-ES" noProof="0" dirty="0">
                          <a:solidFill>
                            <a:srgbClr val="00359B"/>
                          </a:solidFill>
                          <a:latin typeface="Georgia" panose="02040502050405020303" pitchFamily="18" charset="0"/>
                        </a:rPr>
                        <a:t>Febrero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Febre</a:t>
                      </a:r>
                      <a:r>
                        <a:rPr lang="es-ES" b="1" noProof="0" dirty="0" err="1">
                          <a:solidFill>
                            <a:srgbClr val="00359B"/>
                          </a:solidFill>
                          <a:latin typeface="Georgia" panose="02040502050405020303" pitchFamily="18" charset="0"/>
                        </a:rPr>
                        <a:t>t</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13565677"/>
                  </a:ext>
                </a:extLst>
              </a:tr>
              <a:tr h="370840">
                <a:tc>
                  <a:txBody>
                    <a:bodyPr/>
                    <a:lstStyle/>
                    <a:p>
                      <a:r>
                        <a:rPr lang="es-ES" noProof="0" dirty="0">
                          <a:solidFill>
                            <a:srgbClr val="00359B"/>
                          </a:solidFill>
                          <a:latin typeface="Georgia" panose="02040502050405020303" pitchFamily="18" charset="0"/>
                        </a:rPr>
                        <a:t>Marzo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Mar</a:t>
                      </a:r>
                      <a:r>
                        <a:rPr lang="es-ES" b="1" noProof="0" dirty="0">
                          <a:solidFill>
                            <a:srgbClr val="00359B"/>
                          </a:solidFill>
                          <a:latin typeface="Georgia" panose="02040502050405020303" pitchFamily="18" charset="0"/>
                        </a:rPr>
                        <a:t>t</a:t>
                      </a:r>
                      <a:r>
                        <a:rPr lang="es-ES" noProof="0" dirty="0">
                          <a:solidFill>
                            <a:srgbClr val="00359B"/>
                          </a:solidFill>
                          <a:latin typeface="Georgia" panose="02040502050405020303" pitchFamily="18" charset="0"/>
                        </a:rPr>
                        <a:t>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74905833"/>
                  </a:ext>
                </a:extLst>
              </a:tr>
              <a:tr h="370840">
                <a:tc>
                  <a:txBody>
                    <a:bodyPr/>
                    <a:lstStyle/>
                    <a:p>
                      <a:r>
                        <a:rPr lang="es-ES" noProof="0" dirty="0">
                          <a:solidFill>
                            <a:srgbClr val="00359B"/>
                          </a:solidFill>
                          <a:latin typeface="Georgia" panose="02040502050405020303" pitchFamily="18" charset="0"/>
                        </a:rPr>
                        <a:t>Abril</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Abri</a:t>
                      </a:r>
                      <a:r>
                        <a:rPr lang="es-ES" b="1" noProof="0" dirty="0" err="1">
                          <a:solidFill>
                            <a:srgbClr val="00359B"/>
                          </a:solidFill>
                          <a:latin typeface="Georgia" panose="02040502050405020303" pitchFamily="18" charset="0"/>
                        </a:rPr>
                        <a:t>s</a:t>
                      </a:r>
                      <a:endParaRPr lang="es-ES" b="1"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Seis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02464297"/>
                  </a:ext>
                </a:extLst>
              </a:tr>
              <a:tr h="370840">
                <a:tc>
                  <a:txBody>
                    <a:bodyPr/>
                    <a:lstStyle/>
                    <a:p>
                      <a:r>
                        <a:rPr lang="es-ES" noProof="0" dirty="0">
                          <a:solidFill>
                            <a:srgbClr val="00359B"/>
                          </a:solidFill>
                          <a:latin typeface="Georgia" panose="02040502050405020303" pitchFamily="18" charset="0"/>
                        </a:rPr>
                        <a:t>Mayo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May</a:t>
                      </a:r>
                      <a:r>
                        <a:rPr lang="es-ES" b="1" noProof="0" dirty="0">
                          <a:solidFill>
                            <a:srgbClr val="00359B"/>
                          </a:solidFill>
                          <a:latin typeface="Georgia" panose="02040502050405020303" pitchFamily="18" charset="0"/>
                        </a:rPr>
                        <a:t>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Uno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1348174"/>
                  </a:ext>
                </a:extLst>
              </a:tr>
              <a:tr h="370840">
                <a:tc>
                  <a:txBody>
                    <a:bodyPr/>
                    <a:lstStyle/>
                    <a:p>
                      <a:r>
                        <a:rPr lang="es-ES" noProof="0" dirty="0">
                          <a:solidFill>
                            <a:srgbClr val="00359B"/>
                          </a:solidFill>
                          <a:latin typeface="Georgia" panose="02040502050405020303" pitchFamily="18" charset="0"/>
                        </a:rPr>
                        <a:t>Junio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Juni</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Cuatro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589442"/>
                  </a:ext>
                </a:extLst>
              </a:tr>
              <a:tr h="370840">
                <a:tc>
                  <a:txBody>
                    <a:bodyPr/>
                    <a:lstStyle/>
                    <a:p>
                      <a:r>
                        <a:rPr lang="es-ES" noProof="0" dirty="0">
                          <a:solidFill>
                            <a:srgbClr val="00359B"/>
                          </a:solidFill>
                          <a:latin typeface="Georgia" panose="02040502050405020303" pitchFamily="18" charset="0"/>
                        </a:rPr>
                        <a:t>Julio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Juli</a:t>
                      </a:r>
                      <a:r>
                        <a:rPr lang="es-ES" b="1" noProof="0" dirty="0" err="1">
                          <a:solidFill>
                            <a:srgbClr val="00359B"/>
                          </a:solidFill>
                          <a:latin typeface="Georgia" panose="02040502050405020303" pitchFamily="18" charset="0"/>
                        </a:rPr>
                        <a:t>s</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Seis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71481327"/>
                  </a:ext>
                </a:extLst>
              </a:tr>
              <a:tr h="370840">
                <a:tc>
                  <a:txBody>
                    <a:bodyPr/>
                    <a:lstStyle/>
                    <a:p>
                      <a:r>
                        <a:rPr lang="es-ES" noProof="0" dirty="0">
                          <a:solidFill>
                            <a:srgbClr val="00359B"/>
                          </a:solidFill>
                          <a:latin typeface="Georgia" panose="02040502050405020303" pitchFamily="18" charset="0"/>
                        </a:rPr>
                        <a:t>Agosto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Agos</a:t>
                      </a:r>
                      <a:r>
                        <a:rPr lang="es-ES" b="1" noProof="0" dirty="0" err="1">
                          <a:solidFill>
                            <a:srgbClr val="00359B"/>
                          </a:solidFill>
                          <a:latin typeface="Georgia" panose="02040502050405020303" pitchFamily="18" charset="0"/>
                        </a:rPr>
                        <a:t>d</a:t>
                      </a:r>
                      <a:r>
                        <a:rPr lang="es-ES" b="0" noProof="0" dirty="0" err="1">
                          <a:solidFill>
                            <a:srgbClr val="00359B"/>
                          </a:solidFill>
                          <a:latin typeface="Georgia" panose="02040502050405020303" pitchFamily="18" charset="0"/>
                        </a:rPr>
                        <a:t>o</a:t>
                      </a:r>
                      <a:endParaRPr lang="es-ES" b="0"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Dos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5015383"/>
                  </a:ext>
                </a:extLst>
              </a:tr>
              <a:tr h="370840">
                <a:tc>
                  <a:txBody>
                    <a:bodyPr/>
                    <a:lstStyle/>
                    <a:p>
                      <a:r>
                        <a:rPr lang="es-ES" noProof="0" dirty="0">
                          <a:solidFill>
                            <a:srgbClr val="00359B"/>
                          </a:solidFill>
                          <a:latin typeface="Georgia" panose="02040502050405020303" pitchFamily="18" charset="0"/>
                        </a:rPr>
                        <a:t>Septiembre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Septien</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i</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Cinco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41523133"/>
                  </a:ext>
                </a:extLst>
              </a:tr>
              <a:tr h="370840">
                <a:tc>
                  <a:txBody>
                    <a:bodyPr/>
                    <a:lstStyle/>
                    <a:p>
                      <a:r>
                        <a:rPr lang="es-ES" noProof="0" dirty="0">
                          <a:solidFill>
                            <a:srgbClr val="00359B"/>
                          </a:solidFill>
                          <a:latin typeface="Georgia" panose="02040502050405020303" pitchFamily="18" charset="0"/>
                        </a:rPr>
                        <a:t>Octubre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Octu</a:t>
                      </a:r>
                      <a:r>
                        <a:rPr lang="es-ES" b="1" noProof="0" dirty="0" err="1">
                          <a:solidFill>
                            <a:srgbClr val="00359B"/>
                          </a:solidFill>
                          <a:latin typeface="Georgia" panose="02040502050405020303" pitchFamily="18" charset="0"/>
                        </a:rPr>
                        <a:t>z</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Zero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35215862"/>
                  </a:ext>
                </a:extLst>
              </a:tr>
              <a:tr h="370840">
                <a:tc>
                  <a:txBody>
                    <a:bodyPr/>
                    <a:lstStyle/>
                    <a:p>
                      <a:r>
                        <a:rPr lang="es-ES" noProof="0" dirty="0">
                          <a:solidFill>
                            <a:srgbClr val="00359B"/>
                          </a:solidFill>
                          <a:latin typeface="Georgia" panose="02040502050405020303" pitchFamily="18" charset="0"/>
                        </a:rPr>
                        <a:t>Noviembre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Noviem</a:t>
                      </a:r>
                      <a:r>
                        <a:rPr lang="es-ES" b="1" noProof="0" dirty="0" err="1">
                          <a:solidFill>
                            <a:srgbClr val="00359B"/>
                          </a:solidFill>
                          <a:latin typeface="Georgia" panose="02040502050405020303" pitchFamily="18" charset="0"/>
                        </a:rPr>
                        <a:t>t</a:t>
                      </a:r>
                      <a:r>
                        <a:rPr lang="es-ES" noProof="0" dirty="0" err="1">
                          <a:solidFill>
                            <a:srgbClr val="00359B"/>
                          </a:solidFill>
                          <a:latin typeface="Georgia" panose="02040502050405020303" pitchFamily="18" charset="0"/>
                        </a:rPr>
                        <a:t>e</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90010753"/>
                  </a:ext>
                </a:extLst>
              </a:tr>
              <a:tr h="370840">
                <a:tc>
                  <a:txBody>
                    <a:bodyPr/>
                    <a:lstStyle/>
                    <a:p>
                      <a:r>
                        <a:rPr lang="es-ES" noProof="0" dirty="0">
                          <a:solidFill>
                            <a:srgbClr val="00359B"/>
                          </a:solidFill>
                          <a:latin typeface="Georgia" panose="02040502050405020303" pitchFamily="18" charset="0"/>
                        </a:rPr>
                        <a:t>Diciembre</a:t>
                      </a:r>
                    </a:p>
                  </a:txBody>
                  <a:tcPr>
                    <a:lnL w="12700" cap="flat" cmpd="sng" algn="ctr">
                      <a:solidFill>
                        <a:srgbClr val="00359B"/>
                      </a:solidFill>
                      <a:prstDash val="solid"/>
                      <a:round/>
                      <a:headEnd type="none" w="med" len="med"/>
                      <a:tailEnd type="none" w="med" len="med"/>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5</a:t>
                      </a:r>
                    </a:p>
                  </a:txBody>
                  <a:tcPr>
                    <a:lnL w="12700" cmpd="sng">
                      <a:noFill/>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Diciem</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i</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Cinco</a:t>
                      </a:r>
                    </a:p>
                  </a:txBody>
                  <a:tcPr>
                    <a:lnL w="12700" cmpd="sng">
                      <a:noFill/>
                    </a:lnL>
                    <a:lnR w="12700" cap="flat" cmpd="sng" algn="ctr">
                      <a:solidFill>
                        <a:srgbClr val="00359B"/>
                      </a:solidFill>
                      <a:prstDash val="solid"/>
                      <a:round/>
                      <a:headEnd type="none" w="med" len="med"/>
                      <a:tailEnd type="none" w="med" len="med"/>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2374085"/>
                  </a:ext>
                </a:extLst>
              </a:tr>
            </a:tbl>
          </a:graphicData>
        </a:graphic>
      </p:graphicFrame>
      <p:sp>
        <p:nvSpPr>
          <p:cNvPr id="8" name="QuadreDeText 7">
            <a:extLst>
              <a:ext uri="{FF2B5EF4-FFF2-40B4-BE49-F238E27FC236}">
                <a16:creationId xmlns:a16="http://schemas.microsoft.com/office/drawing/2014/main" id="{094B621D-D31E-F856-30DA-AEF4CF25576C}"/>
              </a:ext>
            </a:extLst>
          </p:cNvPr>
          <p:cNvSpPr txBox="1"/>
          <p:nvPr/>
        </p:nvSpPr>
        <p:spPr>
          <a:xfrm>
            <a:off x="250823" y="111837"/>
            <a:ext cx="6100762"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ca-ES" sz="2800" b="1" strike="noStrike" cap="none" normalizeH="0" baseline="0" dirty="0">
                <a:ln>
                  <a:noFill/>
                </a:ln>
                <a:solidFill>
                  <a:srgbClr val="003D98"/>
                </a:solidFill>
                <a:effectLst/>
                <a:latin typeface="Georgia" panose="02040502050405020303" pitchFamily="18" charset="0"/>
              </a:rPr>
              <a:t>TABLA DE MESES</a:t>
            </a:r>
            <a:endParaRPr kumimoji="0" lang="es-ES" altLang="ca-ES" sz="2800" b="0" strike="noStrike" cap="none" normalizeH="0" baseline="0" dirty="0">
              <a:ln>
                <a:noFill/>
              </a:ln>
              <a:solidFill>
                <a:schemeClr val="tx1"/>
              </a:solidFill>
              <a:effectLst/>
              <a:latin typeface="Georgia" panose="02040502050405020303" pitchFamily="18" charset="0"/>
            </a:endParaRPr>
          </a:p>
        </p:txBody>
      </p:sp>
      <p:grpSp>
        <p:nvGrpSpPr>
          <p:cNvPr id="22" name="Agrupa 21">
            <a:extLst>
              <a:ext uri="{FF2B5EF4-FFF2-40B4-BE49-F238E27FC236}">
                <a16:creationId xmlns:a16="http://schemas.microsoft.com/office/drawing/2014/main" id="{4F84DC6E-004D-E38D-46F0-22D7A5BED844}"/>
              </a:ext>
            </a:extLst>
          </p:cNvPr>
          <p:cNvGrpSpPr/>
          <p:nvPr/>
        </p:nvGrpSpPr>
        <p:grpSpPr>
          <a:xfrm>
            <a:off x="2343144" y="816824"/>
            <a:ext cx="842969" cy="4081463"/>
            <a:chOff x="7572369" y="788251"/>
            <a:chExt cx="1114431" cy="4081463"/>
          </a:xfrm>
        </p:grpSpPr>
        <p:cxnSp>
          <p:nvCxnSpPr>
            <p:cNvPr id="10" name="Connector de fletxa recta 9">
              <a:extLst>
                <a:ext uri="{FF2B5EF4-FFF2-40B4-BE49-F238E27FC236}">
                  <a16:creationId xmlns:a16="http://schemas.microsoft.com/office/drawing/2014/main" id="{BD5DE91F-0CA8-1831-2C2F-8E429ADFE5A2}"/>
                </a:ext>
              </a:extLst>
            </p:cNvPr>
            <p:cNvCxnSpPr/>
            <p:nvPr/>
          </p:nvCxnSpPr>
          <p:spPr>
            <a:xfrm>
              <a:off x="7572375" y="788251"/>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de fletxa recta 10">
              <a:extLst>
                <a:ext uri="{FF2B5EF4-FFF2-40B4-BE49-F238E27FC236}">
                  <a16:creationId xmlns:a16="http://schemas.microsoft.com/office/drawing/2014/main" id="{A4C543A2-921C-878F-E22F-18140D86CBE7}"/>
                </a:ext>
              </a:extLst>
            </p:cNvPr>
            <p:cNvCxnSpPr/>
            <p:nvPr/>
          </p:nvCxnSpPr>
          <p:spPr>
            <a:xfrm>
              <a:off x="7572374" y="1183538"/>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de fletxa recta 11">
              <a:extLst>
                <a:ext uri="{FF2B5EF4-FFF2-40B4-BE49-F238E27FC236}">
                  <a16:creationId xmlns:a16="http://schemas.microsoft.com/office/drawing/2014/main" id="{331608C7-8307-AB38-27AC-8E91C9E19C2B}"/>
                </a:ext>
              </a:extLst>
            </p:cNvPr>
            <p:cNvCxnSpPr/>
            <p:nvPr/>
          </p:nvCxnSpPr>
          <p:spPr>
            <a:xfrm>
              <a:off x="7572373" y="155501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de fletxa recta 12">
              <a:extLst>
                <a:ext uri="{FF2B5EF4-FFF2-40B4-BE49-F238E27FC236}">
                  <a16:creationId xmlns:a16="http://schemas.microsoft.com/office/drawing/2014/main" id="{1387051C-0984-E857-6951-468576C35C69}"/>
                </a:ext>
              </a:extLst>
            </p:cNvPr>
            <p:cNvCxnSpPr/>
            <p:nvPr/>
          </p:nvCxnSpPr>
          <p:spPr>
            <a:xfrm>
              <a:off x="7572373" y="188362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de fletxa recta 13">
              <a:extLst>
                <a:ext uri="{FF2B5EF4-FFF2-40B4-BE49-F238E27FC236}">
                  <a16:creationId xmlns:a16="http://schemas.microsoft.com/office/drawing/2014/main" id="{A3CE096B-E176-3EF5-141B-B505828C5A0D}"/>
                </a:ext>
              </a:extLst>
            </p:cNvPr>
            <p:cNvCxnSpPr/>
            <p:nvPr/>
          </p:nvCxnSpPr>
          <p:spPr>
            <a:xfrm>
              <a:off x="7572373" y="228367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de fletxa recta 14">
              <a:extLst>
                <a:ext uri="{FF2B5EF4-FFF2-40B4-BE49-F238E27FC236}">
                  <a16:creationId xmlns:a16="http://schemas.microsoft.com/office/drawing/2014/main" id="{FDEEB6D9-A167-1B17-7A1A-1006248F00EC}"/>
                </a:ext>
              </a:extLst>
            </p:cNvPr>
            <p:cNvCxnSpPr/>
            <p:nvPr/>
          </p:nvCxnSpPr>
          <p:spPr>
            <a:xfrm>
              <a:off x="7572373" y="2655151"/>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de fletxa recta 15">
              <a:extLst>
                <a:ext uri="{FF2B5EF4-FFF2-40B4-BE49-F238E27FC236}">
                  <a16:creationId xmlns:a16="http://schemas.microsoft.com/office/drawing/2014/main" id="{9299110D-8189-0E89-D50B-E694AE6E8AD7}"/>
                </a:ext>
              </a:extLst>
            </p:cNvPr>
            <p:cNvCxnSpPr/>
            <p:nvPr/>
          </p:nvCxnSpPr>
          <p:spPr>
            <a:xfrm>
              <a:off x="7572372" y="300852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de fletxa recta 16">
              <a:extLst>
                <a:ext uri="{FF2B5EF4-FFF2-40B4-BE49-F238E27FC236}">
                  <a16:creationId xmlns:a16="http://schemas.microsoft.com/office/drawing/2014/main" id="{35C6970A-9FD8-4B24-6311-ECFA7B9FEBDC}"/>
                </a:ext>
              </a:extLst>
            </p:cNvPr>
            <p:cNvCxnSpPr/>
            <p:nvPr/>
          </p:nvCxnSpPr>
          <p:spPr>
            <a:xfrm>
              <a:off x="7572371" y="3398100"/>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de fletxa recta 17">
              <a:extLst>
                <a:ext uri="{FF2B5EF4-FFF2-40B4-BE49-F238E27FC236}">
                  <a16:creationId xmlns:a16="http://schemas.microsoft.com/office/drawing/2014/main" id="{7808CC39-E1FE-5D89-7591-BBC247EA1E86}"/>
                </a:ext>
              </a:extLst>
            </p:cNvPr>
            <p:cNvCxnSpPr/>
            <p:nvPr/>
          </p:nvCxnSpPr>
          <p:spPr>
            <a:xfrm>
              <a:off x="7572370" y="3769577"/>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de fletxa recta 18">
              <a:extLst>
                <a:ext uri="{FF2B5EF4-FFF2-40B4-BE49-F238E27FC236}">
                  <a16:creationId xmlns:a16="http://schemas.microsoft.com/office/drawing/2014/main" id="{3FFA30D7-579B-9E37-4B13-ABD906EB3404}"/>
                </a:ext>
              </a:extLst>
            </p:cNvPr>
            <p:cNvCxnSpPr/>
            <p:nvPr/>
          </p:nvCxnSpPr>
          <p:spPr>
            <a:xfrm>
              <a:off x="7572369" y="412676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de fletxa recta 19">
              <a:extLst>
                <a:ext uri="{FF2B5EF4-FFF2-40B4-BE49-F238E27FC236}">
                  <a16:creationId xmlns:a16="http://schemas.microsoft.com/office/drawing/2014/main" id="{FD05BAAE-FEE1-8F21-5DB2-067BDE87B392}"/>
                </a:ext>
              </a:extLst>
            </p:cNvPr>
            <p:cNvCxnSpPr/>
            <p:nvPr/>
          </p:nvCxnSpPr>
          <p:spPr>
            <a:xfrm>
              <a:off x="7572369" y="451252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de fletxa recta 20">
              <a:extLst>
                <a:ext uri="{FF2B5EF4-FFF2-40B4-BE49-F238E27FC236}">
                  <a16:creationId xmlns:a16="http://schemas.microsoft.com/office/drawing/2014/main" id="{6E5CE959-2833-A218-B92E-7C3A1B94EF34}"/>
                </a:ext>
              </a:extLst>
            </p:cNvPr>
            <p:cNvCxnSpPr/>
            <p:nvPr/>
          </p:nvCxnSpPr>
          <p:spPr>
            <a:xfrm>
              <a:off x="7572369" y="4869714"/>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74184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16">
          <a:extLst>
            <a:ext uri="{FF2B5EF4-FFF2-40B4-BE49-F238E27FC236}">
              <a16:creationId xmlns:a16="http://schemas.microsoft.com/office/drawing/2014/main" id="{F8E5C0CB-A5D0-566C-385A-E6466C678275}"/>
            </a:ext>
          </a:extLst>
        </p:cNvPr>
        <p:cNvGrpSpPr/>
        <p:nvPr/>
      </p:nvGrpSpPr>
      <p:grpSpPr>
        <a:xfrm>
          <a:off x="0" y="0"/>
          <a:ext cx="0" cy="0"/>
          <a:chOff x="0" y="0"/>
          <a:chExt cx="0" cy="0"/>
        </a:xfrm>
      </p:grpSpPr>
      <p:grpSp>
        <p:nvGrpSpPr>
          <p:cNvPr id="2617" name="Google Shape;2617;p77">
            <a:extLst>
              <a:ext uri="{FF2B5EF4-FFF2-40B4-BE49-F238E27FC236}">
                <a16:creationId xmlns:a16="http://schemas.microsoft.com/office/drawing/2014/main" id="{E11323AD-4E66-1E1F-BA25-53CB2F7E7181}"/>
              </a:ext>
            </a:extLst>
          </p:cNvPr>
          <p:cNvGrpSpPr/>
          <p:nvPr/>
        </p:nvGrpSpPr>
        <p:grpSpPr>
          <a:xfrm>
            <a:off x="-862863" y="-27266"/>
            <a:ext cx="7582325" cy="8898423"/>
            <a:chOff x="-647147" y="-20450"/>
            <a:chExt cx="5686744" cy="6673817"/>
          </a:xfrm>
        </p:grpSpPr>
        <p:sp>
          <p:nvSpPr>
            <p:cNvPr id="2618" name="Google Shape;2618;p77">
              <a:extLst>
                <a:ext uri="{FF2B5EF4-FFF2-40B4-BE49-F238E27FC236}">
                  <a16:creationId xmlns:a16="http://schemas.microsoft.com/office/drawing/2014/main" id="{70B97355-7140-C4C1-D47D-E4D5C376494D}"/>
                </a:ext>
              </a:extLst>
            </p:cNvPr>
            <p:cNvSpPr/>
            <p:nvPr/>
          </p:nvSpPr>
          <p:spPr>
            <a:xfrm>
              <a:off x="-510950" y="-20450"/>
              <a:ext cx="4346425" cy="3801425"/>
            </a:xfrm>
            <a:custGeom>
              <a:avLst/>
              <a:gdLst/>
              <a:ahLst/>
              <a:cxnLst/>
              <a:rect l="l" t="t" r="r" b="b"/>
              <a:pathLst>
                <a:path w="173857" h="152057" extrusionOk="0">
                  <a:moveTo>
                    <a:pt x="173857" y="89927"/>
                  </a:moveTo>
                  <a:lnTo>
                    <a:pt x="23163" y="0"/>
                  </a:lnTo>
                  <a:lnTo>
                    <a:pt x="0" y="62949"/>
                  </a:lnTo>
                  <a:lnTo>
                    <a:pt x="13625" y="152057"/>
                  </a:lnTo>
                  <a:close/>
                </a:path>
              </a:pathLst>
            </a:custGeom>
            <a:solidFill>
              <a:srgbClr val="FFEFDB"/>
            </a:solidFill>
            <a:ln>
              <a:noFill/>
            </a:ln>
          </p:spPr>
        </p:sp>
        <p:grpSp>
          <p:nvGrpSpPr>
            <p:cNvPr id="2619" name="Google Shape;2619;p77">
              <a:extLst>
                <a:ext uri="{FF2B5EF4-FFF2-40B4-BE49-F238E27FC236}">
                  <a16:creationId xmlns:a16="http://schemas.microsoft.com/office/drawing/2014/main" id="{F68DB181-13BB-0E06-7B4A-99447D4A56C9}"/>
                </a:ext>
              </a:extLst>
            </p:cNvPr>
            <p:cNvGrpSpPr/>
            <p:nvPr/>
          </p:nvGrpSpPr>
          <p:grpSpPr>
            <a:xfrm>
              <a:off x="-647147" y="1757397"/>
              <a:ext cx="5686744" cy="4895971"/>
              <a:chOff x="238125" y="1013275"/>
              <a:chExt cx="3463725" cy="2982075"/>
            </a:xfrm>
          </p:grpSpPr>
          <p:sp>
            <p:nvSpPr>
              <p:cNvPr id="2620" name="Google Shape;2620;p77">
                <a:extLst>
                  <a:ext uri="{FF2B5EF4-FFF2-40B4-BE49-F238E27FC236}">
                    <a16:creationId xmlns:a16="http://schemas.microsoft.com/office/drawing/2014/main" id="{7776830A-BEE9-351A-8663-FA9506831AFF}"/>
                  </a:ext>
                </a:extLst>
              </p:cNvPr>
              <p:cNvSpPr/>
              <p:nvPr/>
            </p:nvSpPr>
            <p:spPr>
              <a:xfrm>
                <a:off x="238125" y="1013275"/>
                <a:ext cx="3462900" cy="2982075"/>
              </a:xfrm>
              <a:custGeom>
                <a:avLst/>
                <a:gdLst/>
                <a:ahLst/>
                <a:cxnLst/>
                <a:rect l="l" t="t" r="r" b="b"/>
                <a:pathLst>
                  <a:path w="138516" h="119283" extrusionOk="0">
                    <a:moveTo>
                      <a:pt x="88083" y="982"/>
                    </a:moveTo>
                    <a:lnTo>
                      <a:pt x="88109" y="997"/>
                    </a:lnTo>
                    <a:lnTo>
                      <a:pt x="89832" y="1"/>
                    </a:lnTo>
                    <a:lnTo>
                      <a:pt x="137603" y="27764"/>
                    </a:lnTo>
                    <a:lnTo>
                      <a:pt x="138515" y="28257"/>
                    </a:lnTo>
                    <a:lnTo>
                      <a:pt x="112455" y="101005"/>
                    </a:lnTo>
                    <a:lnTo>
                      <a:pt x="62255" y="119283"/>
                    </a:lnTo>
                    <a:lnTo>
                      <a:pt x="0" y="119283"/>
                    </a:lnTo>
                    <a:lnTo>
                      <a:pt x="0" y="48757"/>
                    </a:lnTo>
                    <a:cubicBezTo>
                      <a:pt x="33497" y="29411"/>
                      <a:pt x="81794" y="4614"/>
                      <a:pt x="88083" y="982"/>
                    </a:cubicBezTo>
                    <a:close/>
                  </a:path>
                </a:pathLst>
              </a:custGeom>
              <a:solidFill>
                <a:srgbClr val="FFEFDB"/>
              </a:solidFill>
              <a:ln>
                <a:noFill/>
              </a:ln>
            </p:spPr>
            <p:txBody>
              <a:bodyPr spcFirstLastPara="1" wrap="square" lIns="121900" tIns="121900" rIns="121900" bIns="121900" anchor="ctr" anchorCtr="0">
                <a:noAutofit/>
              </a:bodyPr>
              <a:lstStyle/>
              <a:p>
                <a:endParaRPr sz="2400"/>
              </a:p>
            </p:txBody>
          </p:sp>
          <p:sp>
            <p:nvSpPr>
              <p:cNvPr id="2621" name="Google Shape;2621;p77">
                <a:extLst>
                  <a:ext uri="{FF2B5EF4-FFF2-40B4-BE49-F238E27FC236}">
                    <a16:creationId xmlns:a16="http://schemas.microsoft.com/office/drawing/2014/main" id="{DFBACA83-6B10-9BAD-1BD0-7AE0B1F5B005}"/>
                  </a:ext>
                </a:extLst>
              </p:cNvPr>
              <p:cNvSpPr/>
              <p:nvPr/>
            </p:nvSpPr>
            <p:spPr>
              <a:xfrm>
                <a:off x="238125" y="1719650"/>
                <a:ext cx="3463725" cy="2275700"/>
              </a:xfrm>
              <a:custGeom>
                <a:avLst/>
                <a:gdLst/>
                <a:ahLst/>
                <a:cxnLst/>
                <a:rect l="l" t="t" r="r" b="b"/>
                <a:pathLst>
                  <a:path w="138549" h="91028" extrusionOk="0">
                    <a:moveTo>
                      <a:pt x="138515" y="0"/>
                    </a:moveTo>
                    <a:lnTo>
                      <a:pt x="138509" y="19726"/>
                    </a:lnTo>
                    <a:lnTo>
                      <a:pt x="138549" y="34006"/>
                    </a:lnTo>
                    <a:lnTo>
                      <a:pt x="138504" y="34032"/>
                    </a:lnTo>
                    <a:lnTo>
                      <a:pt x="138489" y="72750"/>
                    </a:lnTo>
                    <a:lnTo>
                      <a:pt x="104468" y="91028"/>
                    </a:lnTo>
                    <a:lnTo>
                      <a:pt x="0" y="91028"/>
                    </a:lnTo>
                    <a:lnTo>
                      <a:pt x="0" y="78343"/>
                    </a:lnTo>
                    <a:lnTo>
                      <a:pt x="19627" y="67363"/>
                    </a:lnTo>
                    <a:lnTo>
                      <a:pt x="136951" y="869"/>
                    </a:lnTo>
                    <a:lnTo>
                      <a:pt x="138452" y="0"/>
                    </a:lnTo>
                    <a:lnTo>
                      <a:pt x="138452" y="35"/>
                    </a:lnTo>
                    <a:close/>
                  </a:path>
                </a:pathLst>
              </a:custGeom>
              <a:solidFill>
                <a:srgbClr val="FFC885"/>
              </a:solidFill>
              <a:ln>
                <a:noFill/>
              </a:ln>
            </p:spPr>
            <p:txBody>
              <a:bodyPr spcFirstLastPara="1" wrap="square" lIns="121900" tIns="121900" rIns="121900" bIns="121900" anchor="ctr" anchorCtr="0">
                <a:noAutofit/>
              </a:bodyPr>
              <a:lstStyle/>
              <a:p>
                <a:endParaRPr sz="2400"/>
              </a:p>
            </p:txBody>
          </p:sp>
        </p:grpSp>
      </p:grpSp>
      <p:sp>
        <p:nvSpPr>
          <p:cNvPr id="2622" name="Google Shape;2622;p77">
            <a:extLst>
              <a:ext uri="{FF2B5EF4-FFF2-40B4-BE49-F238E27FC236}">
                <a16:creationId xmlns:a16="http://schemas.microsoft.com/office/drawing/2014/main" id="{A9DA45F9-6B9F-5E22-1C63-EA404D4EF293}"/>
              </a:ext>
            </a:extLst>
          </p:cNvPr>
          <p:cNvSpPr txBox="1">
            <a:spLocks noGrp="1"/>
          </p:cNvSpPr>
          <p:nvPr>
            <p:ph type="title"/>
          </p:nvPr>
        </p:nvSpPr>
        <p:spPr>
          <a:xfrm>
            <a:off x="4598451" y="1218600"/>
            <a:ext cx="6622000" cy="3370000"/>
          </a:xfrm>
          <a:prstGeom prst="rect">
            <a:avLst/>
          </a:prstGeom>
        </p:spPr>
        <p:txBody>
          <a:bodyPr spcFirstLastPara="1" vert="horz" wrap="square" lIns="121900" tIns="121900" rIns="121900" bIns="121900" rtlCol="0" anchor="t" anchorCtr="0">
            <a:noAutofit/>
          </a:bodyPr>
          <a:lstStyle/>
          <a:p>
            <a:r>
              <a:rPr lang="es-ES" b="1" dirty="0">
                <a:latin typeface="Georgia" panose="02040502050405020303" pitchFamily="18" charset="0"/>
              </a:rPr>
              <a:t>Cuadrado mágico</a:t>
            </a:r>
          </a:p>
        </p:txBody>
      </p:sp>
      <p:grpSp>
        <p:nvGrpSpPr>
          <p:cNvPr id="2623" name="Google Shape;2623;p77">
            <a:extLst>
              <a:ext uri="{FF2B5EF4-FFF2-40B4-BE49-F238E27FC236}">
                <a16:creationId xmlns:a16="http://schemas.microsoft.com/office/drawing/2014/main" id="{345EA3FE-AA18-9033-B436-A1028EF8ED88}"/>
              </a:ext>
            </a:extLst>
          </p:cNvPr>
          <p:cNvGrpSpPr/>
          <p:nvPr/>
        </p:nvGrpSpPr>
        <p:grpSpPr>
          <a:xfrm>
            <a:off x="-654032" y="331068"/>
            <a:ext cx="6809891" cy="5249371"/>
            <a:chOff x="-490524" y="248301"/>
            <a:chExt cx="5107418" cy="3937028"/>
          </a:xfrm>
        </p:grpSpPr>
        <p:grpSp>
          <p:nvGrpSpPr>
            <p:cNvPr id="2624" name="Google Shape;2624;p77">
              <a:extLst>
                <a:ext uri="{FF2B5EF4-FFF2-40B4-BE49-F238E27FC236}">
                  <a16:creationId xmlns:a16="http://schemas.microsoft.com/office/drawing/2014/main" id="{18663930-1FEF-E422-FF74-EBCD9E9E2A4D}"/>
                </a:ext>
              </a:extLst>
            </p:cNvPr>
            <p:cNvGrpSpPr/>
            <p:nvPr/>
          </p:nvGrpSpPr>
          <p:grpSpPr>
            <a:xfrm>
              <a:off x="-490524" y="504746"/>
              <a:ext cx="907702" cy="1220798"/>
              <a:chOff x="2650101" y="1080896"/>
              <a:chExt cx="907702" cy="1220798"/>
            </a:xfrm>
          </p:grpSpPr>
          <p:sp>
            <p:nvSpPr>
              <p:cNvPr id="2625" name="Google Shape;2625;p77">
                <a:extLst>
                  <a:ext uri="{FF2B5EF4-FFF2-40B4-BE49-F238E27FC236}">
                    <a16:creationId xmlns:a16="http://schemas.microsoft.com/office/drawing/2014/main" id="{1093352C-E2BA-8239-78C3-97559DAEEFA5}"/>
                  </a:ext>
                </a:extLst>
              </p:cNvPr>
              <p:cNvSpPr/>
              <p:nvPr/>
            </p:nvSpPr>
            <p:spPr>
              <a:xfrm>
                <a:off x="2650101" y="1080896"/>
                <a:ext cx="455248" cy="1220798"/>
              </a:xfrm>
              <a:custGeom>
                <a:avLst/>
                <a:gdLst/>
                <a:ahLst/>
                <a:cxnLst/>
                <a:rect l="l" t="t" r="r" b="b"/>
                <a:pathLst>
                  <a:path w="13851" h="37143" extrusionOk="0">
                    <a:moveTo>
                      <a:pt x="13801" y="0"/>
                    </a:moveTo>
                    <a:lnTo>
                      <a:pt x="1" y="29141"/>
                    </a:lnTo>
                    <a:lnTo>
                      <a:pt x="13850" y="37142"/>
                    </a:lnTo>
                    <a:lnTo>
                      <a:pt x="13801" y="0"/>
                    </a:lnTo>
                    <a:close/>
                  </a:path>
                </a:pathLst>
              </a:custGeom>
              <a:solidFill>
                <a:srgbClr val="FF6688"/>
              </a:solidFill>
              <a:ln>
                <a:noFill/>
              </a:ln>
            </p:spPr>
            <p:txBody>
              <a:bodyPr spcFirstLastPara="1" wrap="square" lIns="121900" tIns="121900" rIns="121900" bIns="121900" anchor="ctr" anchorCtr="0">
                <a:noAutofit/>
              </a:bodyPr>
              <a:lstStyle/>
              <a:p>
                <a:endParaRPr sz="2400"/>
              </a:p>
            </p:txBody>
          </p:sp>
          <p:sp>
            <p:nvSpPr>
              <p:cNvPr id="2626" name="Google Shape;2626;p77">
                <a:extLst>
                  <a:ext uri="{FF2B5EF4-FFF2-40B4-BE49-F238E27FC236}">
                    <a16:creationId xmlns:a16="http://schemas.microsoft.com/office/drawing/2014/main" id="{1BD855E6-CBBC-2921-81C1-8AD1A0168F78}"/>
                  </a:ext>
                </a:extLst>
              </p:cNvPr>
              <p:cNvSpPr/>
              <p:nvPr/>
            </p:nvSpPr>
            <p:spPr>
              <a:xfrm>
                <a:off x="3102621" y="1080896"/>
                <a:ext cx="455182" cy="1220798"/>
              </a:xfrm>
              <a:custGeom>
                <a:avLst/>
                <a:gdLst/>
                <a:ahLst/>
                <a:cxnLst/>
                <a:rect l="l" t="t" r="r" b="b"/>
                <a:pathLst>
                  <a:path w="13849" h="37143" extrusionOk="0">
                    <a:moveTo>
                      <a:pt x="50" y="0"/>
                    </a:moveTo>
                    <a:lnTo>
                      <a:pt x="0" y="37142"/>
                    </a:lnTo>
                    <a:lnTo>
                      <a:pt x="13849" y="29141"/>
                    </a:lnTo>
                    <a:lnTo>
                      <a:pt x="50" y="0"/>
                    </a:lnTo>
                    <a:close/>
                  </a:path>
                </a:pathLst>
              </a:custGeom>
              <a:solidFill>
                <a:srgbClr val="FF0000"/>
              </a:solidFill>
              <a:ln>
                <a:noFill/>
              </a:ln>
            </p:spPr>
            <p:txBody>
              <a:bodyPr spcFirstLastPara="1" wrap="square" lIns="121900" tIns="121900" rIns="121900" bIns="121900" anchor="ctr" anchorCtr="0">
                <a:noAutofit/>
              </a:bodyPr>
              <a:lstStyle/>
              <a:p>
                <a:endParaRPr sz="2400"/>
              </a:p>
            </p:txBody>
          </p:sp>
        </p:grpSp>
        <p:grpSp>
          <p:nvGrpSpPr>
            <p:cNvPr id="2627" name="Google Shape;2627;p77">
              <a:extLst>
                <a:ext uri="{FF2B5EF4-FFF2-40B4-BE49-F238E27FC236}">
                  <a16:creationId xmlns:a16="http://schemas.microsoft.com/office/drawing/2014/main" id="{2A76FB8F-0C0A-90B9-FE6C-3C4B93EE341A}"/>
                </a:ext>
              </a:extLst>
            </p:cNvPr>
            <p:cNvGrpSpPr/>
            <p:nvPr/>
          </p:nvGrpSpPr>
          <p:grpSpPr>
            <a:xfrm>
              <a:off x="786579" y="1754252"/>
              <a:ext cx="3830315" cy="2431078"/>
              <a:chOff x="786579" y="1754252"/>
              <a:chExt cx="3830315" cy="2431078"/>
            </a:xfrm>
          </p:grpSpPr>
          <p:sp>
            <p:nvSpPr>
              <p:cNvPr id="2628" name="Google Shape;2628;p77">
                <a:extLst>
                  <a:ext uri="{FF2B5EF4-FFF2-40B4-BE49-F238E27FC236}">
                    <a16:creationId xmlns:a16="http://schemas.microsoft.com/office/drawing/2014/main" id="{B3A7A64E-D09C-A991-2E03-BCD4524CE628}"/>
                  </a:ext>
                </a:extLst>
              </p:cNvPr>
              <p:cNvSpPr/>
              <p:nvPr/>
            </p:nvSpPr>
            <p:spPr>
              <a:xfrm>
                <a:off x="850704" y="1754252"/>
                <a:ext cx="3250924" cy="1860366"/>
              </a:xfrm>
              <a:custGeom>
                <a:avLst/>
                <a:gdLst/>
                <a:ahLst/>
                <a:cxnLst/>
                <a:rect l="l" t="t" r="r" b="b"/>
                <a:pathLst>
                  <a:path w="98910" h="56602" extrusionOk="0">
                    <a:moveTo>
                      <a:pt x="55835" y="0"/>
                    </a:moveTo>
                    <a:lnTo>
                      <a:pt x="1" y="32046"/>
                    </a:lnTo>
                    <a:lnTo>
                      <a:pt x="44097" y="56601"/>
                    </a:lnTo>
                    <a:lnTo>
                      <a:pt x="98909" y="24866"/>
                    </a:lnTo>
                    <a:lnTo>
                      <a:pt x="55835"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29" name="Google Shape;2629;p77">
                <a:extLst>
                  <a:ext uri="{FF2B5EF4-FFF2-40B4-BE49-F238E27FC236}">
                    <a16:creationId xmlns:a16="http://schemas.microsoft.com/office/drawing/2014/main" id="{D591AD84-D599-FAEA-8DD4-B51B4BA4F6EA}"/>
                  </a:ext>
                </a:extLst>
              </p:cNvPr>
              <p:cNvSpPr/>
              <p:nvPr/>
            </p:nvSpPr>
            <p:spPr>
              <a:xfrm>
                <a:off x="928863" y="1796257"/>
                <a:ext cx="1839824" cy="1060273"/>
              </a:xfrm>
              <a:custGeom>
                <a:avLst/>
                <a:gdLst/>
                <a:ahLst/>
                <a:cxnLst/>
                <a:rect l="l" t="t" r="r" b="b"/>
                <a:pathLst>
                  <a:path w="55977" h="32259" extrusionOk="0">
                    <a:moveTo>
                      <a:pt x="55672" y="1"/>
                    </a:moveTo>
                    <a:lnTo>
                      <a:pt x="0" y="32091"/>
                    </a:lnTo>
                    <a:lnTo>
                      <a:pt x="320" y="32259"/>
                    </a:lnTo>
                    <a:lnTo>
                      <a:pt x="55976" y="168"/>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0" name="Google Shape;2630;p77">
                <a:extLst>
                  <a:ext uri="{FF2B5EF4-FFF2-40B4-BE49-F238E27FC236}">
                    <a16:creationId xmlns:a16="http://schemas.microsoft.com/office/drawing/2014/main" id="{A22BA585-E2BE-FCE0-556D-FF6103C45677}"/>
                  </a:ext>
                </a:extLst>
              </p:cNvPr>
              <p:cNvSpPr/>
              <p:nvPr/>
            </p:nvSpPr>
            <p:spPr>
              <a:xfrm>
                <a:off x="1016455" y="1845295"/>
                <a:ext cx="1839758" cy="1060273"/>
              </a:xfrm>
              <a:custGeom>
                <a:avLst/>
                <a:gdLst/>
                <a:ahLst/>
                <a:cxnLst/>
                <a:rect l="l" t="t" r="r" b="b"/>
                <a:pathLst>
                  <a:path w="55975" h="32259" extrusionOk="0">
                    <a:moveTo>
                      <a:pt x="55670" y="0"/>
                    </a:moveTo>
                    <a:lnTo>
                      <a:pt x="0" y="32091"/>
                    </a:lnTo>
                    <a:lnTo>
                      <a:pt x="319" y="32259"/>
                    </a:lnTo>
                    <a:lnTo>
                      <a:pt x="55975" y="168"/>
                    </a:lnTo>
                    <a:lnTo>
                      <a:pt x="55670"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1" name="Google Shape;2631;p77">
                <a:extLst>
                  <a:ext uri="{FF2B5EF4-FFF2-40B4-BE49-F238E27FC236}">
                    <a16:creationId xmlns:a16="http://schemas.microsoft.com/office/drawing/2014/main" id="{E8D29936-96AE-FBF1-0BD0-2D16C7350007}"/>
                  </a:ext>
                </a:extLst>
              </p:cNvPr>
              <p:cNvSpPr/>
              <p:nvPr/>
            </p:nvSpPr>
            <p:spPr>
              <a:xfrm>
                <a:off x="1103981" y="1893807"/>
                <a:ext cx="1839824" cy="1060306"/>
              </a:xfrm>
              <a:custGeom>
                <a:avLst/>
                <a:gdLst/>
                <a:ahLst/>
                <a:cxnLst/>
                <a:rect l="l" t="t" r="r" b="b"/>
                <a:pathLst>
                  <a:path w="55977" h="32260" extrusionOk="0">
                    <a:moveTo>
                      <a:pt x="55672" y="1"/>
                    </a:moveTo>
                    <a:lnTo>
                      <a:pt x="1" y="32092"/>
                    </a:lnTo>
                    <a:lnTo>
                      <a:pt x="321" y="32259"/>
                    </a:lnTo>
                    <a:lnTo>
                      <a:pt x="55977" y="169"/>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2" name="Google Shape;2632;p77">
                <a:extLst>
                  <a:ext uri="{FF2B5EF4-FFF2-40B4-BE49-F238E27FC236}">
                    <a16:creationId xmlns:a16="http://schemas.microsoft.com/office/drawing/2014/main" id="{A15B1A87-F274-68BC-6C18-CB3EDC0D9DED}"/>
                  </a:ext>
                </a:extLst>
              </p:cNvPr>
              <p:cNvSpPr/>
              <p:nvPr/>
            </p:nvSpPr>
            <p:spPr>
              <a:xfrm>
                <a:off x="1191540" y="1942386"/>
                <a:ext cx="1839824" cy="1060240"/>
              </a:xfrm>
              <a:custGeom>
                <a:avLst/>
                <a:gdLst/>
                <a:ahLst/>
                <a:cxnLst/>
                <a:rect l="l" t="t" r="r" b="b"/>
                <a:pathLst>
                  <a:path w="55977" h="32258" extrusionOk="0">
                    <a:moveTo>
                      <a:pt x="55672" y="0"/>
                    </a:moveTo>
                    <a:lnTo>
                      <a:pt x="0" y="32091"/>
                    </a:lnTo>
                    <a:lnTo>
                      <a:pt x="321" y="32257"/>
                    </a:lnTo>
                    <a:lnTo>
                      <a:pt x="55976" y="167"/>
                    </a:lnTo>
                    <a:lnTo>
                      <a:pt x="55672"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3" name="Google Shape;2633;p77">
                <a:extLst>
                  <a:ext uri="{FF2B5EF4-FFF2-40B4-BE49-F238E27FC236}">
                    <a16:creationId xmlns:a16="http://schemas.microsoft.com/office/drawing/2014/main" id="{01761E87-7FCF-EFAD-1512-25F5FE01605F}"/>
                  </a:ext>
                </a:extLst>
              </p:cNvPr>
              <p:cNvSpPr/>
              <p:nvPr/>
            </p:nvSpPr>
            <p:spPr>
              <a:xfrm>
                <a:off x="1279132" y="1990898"/>
                <a:ext cx="1839791" cy="1060306"/>
              </a:xfrm>
              <a:custGeom>
                <a:avLst/>
                <a:gdLst/>
                <a:ahLst/>
                <a:cxnLst/>
                <a:rect l="l" t="t" r="r" b="b"/>
                <a:pathLst>
                  <a:path w="55976" h="32260" extrusionOk="0">
                    <a:moveTo>
                      <a:pt x="55671" y="1"/>
                    </a:moveTo>
                    <a:lnTo>
                      <a:pt x="0" y="32091"/>
                    </a:lnTo>
                    <a:lnTo>
                      <a:pt x="319" y="32259"/>
                    </a:lnTo>
                    <a:lnTo>
                      <a:pt x="55975" y="169"/>
                    </a:lnTo>
                    <a:lnTo>
                      <a:pt x="55671"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4" name="Google Shape;2634;p77">
                <a:extLst>
                  <a:ext uri="{FF2B5EF4-FFF2-40B4-BE49-F238E27FC236}">
                    <a16:creationId xmlns:a16="http://schemas.microsoft.com/office/drawing/2014/main" id="{F943C374-632C-4063-74E0-4F85EB5BC06F}"/>
                  </a:ext>
                </a:extLst>
              </p:cNvPr>
              <p:cNvSpPr/>
              <p:nvPr/>
            </p:nvSpPr>
            <p:spPr>
              <a:xfrm>
                <a:off x="1366691" y="2039936"/>
                <a:ext cx="1839824" cy="1060306"/>
              </a:xfrm>
              <a:custGeom>
                <a:avLst/>
                <a:gdLst/>
                <a:ahLst/>
                <a:cxnLst/>
                <a:rect l="l" t="t" r="r" b="b"/>
                <a:pathLst>
                  <a:path w="55977" h="32260" extrusionOk="0">
                    <a:moveTo>
                      <a:pt x="55671" y="1"/>
                    </a:moveTo>
                    <a:lnTo>
                      <a:pt x="0" y="32091"/>
                    </a:lnTo>
                    <a:lnTo>
                      <a:pt x="319" y="32259"/>
                    </a:lnTo>
                    <a:lnTo>
                      <a:pt x="55976" y="167"/>
                    </a:lnTo>
                    <a:lnTo>
                      <a:pt x="55671"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5" name="Google Shape;2635;p77">
                <a:extLst>
                  <a:ext uri="{FF2B5EF4-FFF2-40B4-BE49-F238E27FC236}">
                    <a16:creationId xmlns:a16="http://schemas.microsoft.com/office/drawing/2014/main" id="{20E7B59B-86C8-A726-DE4F-01ADBCD41A48}"/>
                  </a:ext>
                </a:extLst>
              </p:cNvPr>
              <p:cNvSpPr/>
              <p:nvPr/>
            </p:nvSpPr>
            <p:spPr>
              <a:xfrm>
                <a:off x="1454217" y="2088975"/>
                <a:ext cx="1839824" cy="1060306"/>
              </a:xfrm>
              <a:custGeom>
                <a:avLst/>
                <a:gdLst/>
                <a:ahLst/>
                <a:cxnLst/>
                <a:rect l="l" t="t" r="r" b="b"/>
                <a:pathLst>
                  <a:path w="55977" h="32260" extrusionOk="0">
                    <a:moveTo>
                      <a:pt x="55672" y="1"/>
                    </a:moveTo>
                    <a:lnTo>
                      <a:pt x="1" y="32091"/>
                    </a:lnTo>
                    <a:lnTo>
                      <a:pt x="321" y="32259"/>
                    </a:lnTo>
                    <a:lnTo>
                      <a:pt x="55977"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6" name="Google Shape;2636;p77">
                <a:extLst>
                  <a:ext uri="{FF2B5EF4-FFF2-40B4-BE49-F238E27FC236}">
                    <a16:creationId xmlns:a16="http://schemas.microsoft.com/office/drawing/2014/main" id="{F34B5A4C-575B-BC04-94B2-0B67040E3EC4}"/>
                  </a:ext>
                </a:extLst>
              </p:cNvPr>
              <p:cNvSpPr/>
              <p:nvPr/>
            </p:nvSpPr>
            <p:spPr>
              <a:xfrm>
                <a:off x="1541776" y="2138013"/>
                <a:ext cx="1839824" cy="1060240"/>
              </a:xfrm>
              <a:custGeom>
                <a:avLst/>
                <a:gdLst/>
                <a:ahLst/>
                <a:cxnLst/>
                <a:rect l="l" t="t" r="r" b="b"/>
                <a:pathLst>
                  <a:path w="55977" h="32258" extrusionOk="0">
                    <a:moveTo>
                      <a:pt x="55672" y="1"/>
                    </a:moveTo>
                    <a:lnTo>
                      <a:pt x="0" y="32091"/>
                    </a:lnTo>
                    <a:lnTo>
                      <a:pt x="321" y="32258"/>
                    </a:lnTo>
                    <a:lnTo>
                      <a:pt x="55976"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7" name="Google Shape;2637;p77">
                <a:extLst>
                  <a:ext uri="{FF2B5EF4-FFF2-40B4-BE49-F238E27FC236}">
                    <a16:creationId xmlns:a16="http://schemas.microsoft.com/office/drawing/2014/main" id="{941878C8-20D2-DB78-4035-670AC8E38EB8}"/>
                  </a:ext>
                </a:extLst>
              </p:cNvPr>
              <p:cNvSpPr/>
              <p:nvPr/>
            </p:nvSpPr>
            <p:spPr>
              <a:xfrm>
                <a:off x="1629368" y="2187051"/>
                <a:ext cx="1839791" cy="1060240"/>
              </a:xfrm>
              <a:custGeom>
                <a:avLst/>
                <a:gdLst/>
                <a:ahLst/>
                <a:cxnLst/>
                <a:rect l="l" t="t" r="r" b="b"/>
                <a:pathLst>
                  <a:path w="55976" h="32258" extrusionOk="0">
                    <a:moveTo>
                      <a:pt x="55672" y="1"/>
                    </a:moveTo>
                    <a:lnTo>
                      <a:pt x="0" y="32091"/>
                    </a:lnTo>
                    <a:lnTo>
                      <a:pt x="319" y="32258"/>
                    </a:lnTo>
                    <a:lnTo>
                      <a:pt x="55975"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8" name="Google Shape;2638;p77">
                <a:extLst>
                  <a:ext uri="{FF2B5EF4-FFF2-40B4-BE49-F238E27FC236}">
                    <a16:creationId xmlns:a16="http://schemas.microsoft.com/office/drawing/2014/main" id="{FA407DC2-7E28-DF20-FF67-E318B60093FB}"/>
                  </a:ext>
                </a:extLst>
              </p:cNvPr>
              <p:cNvSpPr/>
              <p:nvPr/>
            </p:nvSpPr>
            <p:spPr>
              <a:xfrm>
                <a:off x="1716894" y="2236090"/>
                <a:ext cx="1839857" cy="1060240"/>
              </a:xfrm>
              <a:custGeom>
                <a:avLst/>
                <a:gdLst/>
                <a:ahLst/>
                <a:cxnLst/>
                <a:rect l="l" t="t" r="r" b="b"/>
                <a:pathLst>
                  <a:path w="55978" h="32258" extrusionOk="0">
                    <a:moveTo>
                      <a:pt x="55672" y="1"/>
                    </a:moveTo>
                    <a:lnTo>
                      <a:pt x="1" y="32091"/>
                    </a:lnTo>
                    <a:lnTo>
                      <a:pt x="321" y="32258"/>
                    </a:lnTo>
                    <a:lnTo>
                      <a:pt x="55977"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9" name="Google Shape;2639;p77">
                <a:extLst>
                  <a:ext uri="{FF2B5EF4-FFF2-40B4-BE49-F238E27FC236}">
                    <a16:creationId xmlns:a16="http://schemas.microsoft.com/office/drawing/2014/main" id="{0BC57AE0-3F6A-3616-F617-FFE78971CFEE}"/>
                  </a:ext>
                </a:extLst>
              </p:cNvPr>
              <p:cNvSpPr/>
              <p:nvPr/>
            </p:nvSpPr>
            <p:spPr>
              <a:xfrm>
                <a:off x="1803993" y="2284635"/>
                <a:ext cx="1839791" cy="1060207"/>
              </a:xfrm>
              <a:custGeom>
                <a:avLst/>
                <a:gdLst/>
                <a:ahLst/>
                <a:cxnLst/>
                <a:rect l="l" t="t" r="r" b="b"/>
                <a:pathLst>
                  <a:path w="55976" h="32257" extrusionOk="0">
                    <a:moveTo>
                      <a:pt x="55671" y="0"/>
                    </a:moveTo>
                    <a:lnTo>
                      <a:pt x="0" y="32090"/>
                    </a:lnTo>
                    <a:lnTo>
                      <a:pt x="319" y="32257"/>
                    </a:lnTo>
                    <a:lnTo>
                      <a:pt x="55975" y="167"/>
                    </a:lnTo>
                    <a:lnTo>
                      <a:pt x="55671"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0" name="Google Shape;2640;p77">
                <a:extLst>
                  <a:ext uri="{FF2B5EF4-FFF2-40B4-BE49-F238E27FC236}">
                    <a16:creationId xmlns:a16="http://schemas.microsoft.com/office/drawing/2014/main" id="{E86EF18A-25B3-4401-72B8-3AFE23820203}"/>
                  </a:ext>
                </a:extLst>
              </p:cNvPr>
              <p:cNvSpPr/>
              <p:nvPr/>
            </p:nvSpPr>
            <p:spPr>
              <a:xfrm>
                <a:off x="1891552" y="2333147"/>
                <a:ext cx="1839824" cy="1060273"/>
              </a:xfrm>
              <a:custGeom>
                <a:avLst/>
                <a:gdLst/>
                <a:ahLst/>
                <a:cxnLst/>
                <a:rect l="l" t="t" r="r" b="b"/>
                <a:pathLst>
                  <a:path w="55977" h="32259" extrusionOk="0">
                    <a:moveTo>
                      <a:pt x="55671" y="0"/>
                    </a:moveTo>
                    <a:lnTo>
                      <a:pt x="0" y="32091"/>
                    </a:lnTo>
                    <a:lnTo>
                      <a:pt x="320" y="32259"/>
                    </a:lnTo>
                    <a:lnTo>
                      <a:pt x="55976" y="168"/>
                    </a:lnTo>
                    <a:lnTo>
                      <a:pt x="55671"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1" name="Google Shape;2641;p77">
                <a:extLst>
                  <a:ext uri="{FF2B5EF4-FFF2-40B4-BE49-F238E27FC236}">
                    <a16:creationId xmlns:a16="http://schemas.microsoft.com/office/drawing/2014/main" id="{4883CF0F-58D0-91B7-15B2-0BB36CE41073}"/>
                  </a:ext>
                </a:extLst>
              </p:cNvPr>
              <p:cNvSpPr/>
              <p:nvPr/>
            </p:nvSpPr>
            <p:spPr>
              <a:xfrm>
                <a:off x="1978618" y="2381200"/>
                <a:ext cx="1839791" cy="1060240"/>
              </a:xfrm>
              <a:custGeom>
                <a:avLst/>
                <a:gdLst/>
                <a:ahLst/>
                <a:cxnLst/>
                <a:rect l="l" t="t" r="r" b="b"/>
                <a:pathLst>
                  <a:path w="55976" h="32258" extrusionOk="0">
                    <a:moveTo>
                      <a:pt x="55671" y="0"/>
                    </a:moveTo>
                    <a:lnTo>
                      <a:pt x="0" y="32091"/>
                    </a:lnTo>
                    <a:lnTo>
                      <a:pt x="319" y="32257"/>
                    </a:lnTo>
                    <a:lnTo>
                      <a:pt x="55975" y="167"/>
                    </a:lnTo>
                    <a:lnTo>
                      <a:pt x="55671"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2" name="Google Shape;2642;p77">
                <a:extLst>
                  <a:ext uri="{FF2B5EF4-FFF2-40B4-BE49-F238E27FC236}">
                    <a16:creationId xmlns:a16="http://schemas.microsoft.com/office/drawing/2014/main" id="{CB9FCA77-56A4-82F9-6CEB-795566384373}"/>
                  </a:ext>
                </a:extLst>
              </p:cNvPr>
              <p:cNvSpPr/>
              <p:nvPr/>
            </p:nvSpPr>
            <p:spPr>
              <a:xfrm>
                <a:off x="2067656" y="2430205"/>
                <a:ext cx="1839824" cy="1060273"/>
              </a:xfrm>
              <a:custGeom>
                <a:avLst/>
                <a:gdLst/>
                <a:ahLst/>
                <a:cxnLst/>
                <a:rect l="l" t="t" r="r" b="b"/>
                <a:pathLst>
                  <a:path w="55977" h="32259" extrusionOk="0">
                    <a:moveTo>
                      <a:pt x="55672" y="0"/>
                    </a:moveTo>
                    <a:lnTo>
                      <a:pt x="1" y="32090"/>
                    </a:lnTo>
                    <a:lnTo>
                      <a:pt x="321" y="32258"/>
                    </a:lnTo>
                    <a:lnTo>
                      <a:pt x="55977" y="168"/>
                    </a:lnTo>
                    <a:lnTo>
                      <a:pt x="55672"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3" name="Google Shape;2643;p77">
                <a:extLst>
                  <a:ext uri="{FF2B5EF4-FFF2-40B4-BE49-F238E27FC236}">
                    <a16:creationId xmlns:a16="http://schemas.microsoft.com/office/drawing/2014/main" id="{C8F262F1-DB9A-1BE9-303F-D94248A2940E}"/>
                  </a:ext>
                </a:extLst>
              </p:cNvPr>
              <p:cNvSpPr/>
              <p:nvPr/>
            </p:nvSpPr>
            <p:spPr>
              <a:xfrm>
                <a:off x="2242281" y="2527296"/>
                <a:ext cx="1839791" cy="1060273"/>
              </a:xfrm>
              <a:custGeom>
                <a:avLst/>
                <a:gdLst/>
                <a:ahLst/>
                <a:cxnLst/>
                <a:rect l="l" t="t" r="r" b="b"/>
                <a:pathLst>
                  <a:path w="55976" h="32259" extrusionOk="0">
                    <a:moveTo>
                      <a:pt x="55672" y="0"/>
                    </a:moveTo>
                    <a:lnTo>
                      <a:pt x="1" y="32090"/>
                    </a:lnTo>
                    <a:lnTo>
                      <a:pt x="320" y="32258"/>
                    </a:lnTo>
                    <a:lnTo>
                      <a:pt x="55975" y="168"/>
                    </a:lnTo>
                    <a:lnTo>
                      <a:pt x="55672"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4" name="Google Shape;2644;p77">
                <a:extLst>
                  <a:ext uri="{FF2B5EF4-FFF2-40B4-BE49-F238E27FC236}">
                    <a16:creationId xmlns:a16="http://schemas.microsoft.com/office/drawing/2014/main" id="{F1D697C4-E351-1F69-29E6-64383920E8C0}"/>
                  </a:ext>
                </a:extLst>
              </p:cNvPr>
              <p:cNvSpPr/>
              <p:nvPr/>
            </p:nvSpPr>
            <p:spPr>
              <a:xfrm>
                <a:off x="2154722" y="2479243"/>
                <a:ext cx="1839791" cy="1060273"/>
              </a:xfrm>
              <a:custGeom>
                <a:avLst/>
                <a:gdLst/>
                <a:ahLst/>
                <a:cxnLst/>
                <a:rect l="l" t="t" r="r" b="b"/>
                <a:pathLst>
                  <a:path w="55976" h="32259" extrusionOk="0">
                    <a:moveTo>
                      <a:pt x="55671" y="0"/>
                    </a:moveTo>
                    <a:lnTo>
                      <a:pt x="1" y="32092"/>
                    </a:lnTo>
                    <a:lnTo>
                      <a:pt x="320" y="32258"/>
                    </a:lnTo>
                    <a:lnTo>
                      <a:pt x="55976" y="168"/>
                    </a:lnTo>
                    <a:lnTo>
                      <a:pt x="55671"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45" name="Google Shape;2645;p77">
                <a:extLst>
                  <a:ext uri="{FF2B5EF4-FFF2-40B4-BE49-F238E27FC236}">
                    <a16:creationId xmlns:a16="http://schemas.microsoft.com/office/drawing/2014/main" id="{645DE265-398A-D415-143E-7AAFB73869DC}"/>
                  </a:ext>
                </a:extLst>
              </p:cNvPr>
              <p:cNvSpPr/>
              <p:nvPr/>
            </p:nvSpPr>
            <p:spPr>
              <a:xfrm>
                <a:off x="2567702" y="1816109"/>
                <a:ext cx="1430854" cy="821293"/>
              </a:xfrm>
              <a:custGeom>
                <a:avLst/>
                <a:gdLst/>
                <a:ahLst/>
                <a:cxnLst/>
                <a:rect l="l" t="t" r="r" b="b"/>
                <a:pathLst>
                  <a:path w="43534" h="24988" extrusionOk="0">
                    <a:moveTo>
                      <a:pt x="314" y="1"/>
                    </a:moveTo>
                    <a:lnTo>
                      <a:pt x="0" y="182"/>
                    </a:lnTo>
                    <a:lnTo>
                      <a:pt x="43206"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6" name="Google Shape;2646;p77">
                <a:extLst>
                  <a:ext uri="{FF2B5EF4-FFF2-40B4-BE49-F238E27FC236}">
                    <a16:creationId xmlns:a16="http://schemas.microsoft.com/office/drawing/2014/main" id="{CEC949C5-A0D5-03C9-173E-879366D2A35F}"/>
                  </a:ext>
                </a:extLst>
              </p:cNvPr>
              <p:cNvSpPr/>
              <p:nvPr/>
            </p:nvSpPr>
            <p:spPr>
              <a:xfrm>
                <a:off x="2470612" y="1874186"/>
                <a:ext cx="1430854" cy="821293"/>
              </a:xfrm>
              <a:custGeom>
                <a:avLst/>
                <a:gdLst/>
                <a:ahLst/>
                <a:cxnLst/>
                <a:rect l="l" t="t" r="r" b="b"/>
                <a:pathLst>
                  <a:path w="43534" h="24988" extrusionOk="0">
                    <a:moveTo>
                      <a:pt x="314" y="0"/>
                    </a:moveTo>
                    <a:lnTo>
                      <a:pt x="1" y="180"/>
                    </a:lnTo>
                    <a:lnTo>
                      <a:pt x="43208"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7" name="Google Shape;2647;p77">
                <a:extLst>
                  <a:ext uri="{FF2B5EF4-FFF2-40B4-BE49-F238E27FC236}">
                    <a16:creationId xmlns:a16="http://schemas.microsoft.com/office/drawing/2014/main" id="{53BA5AE4-87FE-A20F-3EBF-C8268DF25621}"/>
                  </a:ext>
                </a:extLst>
              </p:cNvPr>
              <p:cNvSpPr/>
              <p:nvPr/>
            </p:nvSpPr>
            <p:spPr>
              <a:xfrm>
                <a:off x="2370070" y="1930718"/>
                <a:ext cx="1430821" cy="821293"/>
              </a:xfrm>
              <a:custGeom>
                <a:avLst/>
                <a:gdLst/>
                <a:ahLst/>
                <a:cxnLst/>
                <a:rect l="l" t="t" r="r" b="b"/>
                <a:pathLst>
                  <a:path w="43533" h="24988" extrusionOk="0">
                    <a:moveTo>
                      <a:pt x="314" y="0"/>
                    </a:moveTo>
                    <a:lnTo>
                      <a:pt x="0" y="180"/>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8" name="Google Shape;2648;p77">
                <a:extLst>
                  <a:ext uri="{FF2B5EF4-FFF2-40B4-BE49-F238E27FC236}">
                    <a16:creationId xmlns:a16="http://schemas.microsoft.com/office/drawing/2014/main" id="{98BB8204-252F-FD91-7399-7D61C0D74B90}"/>
                  </a:ext>
                </a:extLst>
              </p:cNvPr>
              <p:cNvSpPr/>
              <p:nvPr/>
            </p:nvSpPr>
            <p:spPr>
              <a:xfrm>
                <a:off x="2269495" y="1987217"/>
                <a:ext cx="1430854" cy="821359"/>
              </a:xfrm>
              <a:custGeom>
                <a:avLst/>
                <a:gdLst/>
                <a:ahLst/>
                <a:cxnLst/>
                <a:rect l="l" t="t" r="r" b="b"/>
                <a:pathLst>
                  <a:path w="43534" h="24990" extrusionOk="0">
                    <a:moveTo>
                      <a:pt x="314" y="1"/>
                    </a:moveTo>
                    <a:lnTo>
                      <a:pt x="1" y="182"/>
                    </a:lnTo>
                    <a:lnTo>
                      <a:pt x="43206" y="24989"/>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9" name="Google Shape;2649;p77">
                <a:extLst>
                  <a:ext uri="{FF2B5EF4-FFF2-40B4-BE49-F238E27FC236}">
                    <a16:creationId xmlns:a16="http://schemas.microsoft.com/office/drawing/2014/main" id="{50954995-3018-6019-364E-E50643BED00B}"/>
                  </a:ext>
                </a:extLst>
              </p:cNvPr>
              <p:cNvSpPr/>
              <p:nvPr/>
            </p:nvSpPr>
            <p:spPr>
              <a:xfrm>
                <a:off x="2172405" y="2045294"/>
                <a:ext cx="1430854" cy="821293"/>
              </a:xfrm>
              <a:custGeom>
                <a:avLst/>
                <a:gdLst/>
                <a:ahLst/>
                <a:cxnLst/>
                <a:rect l="l" t="t" r="r" b="b"/>
                <a:pathLst>
                  <a:path w="43534" h="24988" extrusionOk="0">
                    <a:moveTo>
                      <a:pt x="314" y="1"/>
                    </a:moveTo>
                    <a:lnTo>
                      <a:pt x="1" y="180"/>
                    </a:lnTo>
                    <a:lnTo>
                      <a:pt x="43208"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0" name="Google Shape;2650;p77">
                <a:extLst>
                  <a:ext uri="{FF2B5EF4-FFF2-40B4-BE49-F238E27FC236}">
                    <a16:creationId xmlns:a16="http://schemas.microsoft.com/office/drawing/2014/main" id="{12D211C6-B9D7-2C04-425F-B4E8BF760E9C}"/>
                  </a:ext>
                </a:extLst>
              </p:cNvPr>
              <p:cNvSpPr/>
              <p:nvPr/>
            </p:nvSpPr>
            <p:spPr>
              <a:xfrm>
                <a:off x="2072849" y="2101300"/>
                <a:ext cx="1430821" cy="821359"/>
              </a:xfrm>
              <a:custGeom>
                <a:avLst/>
                <a:gdLst/>
                <a:ahLst/>
                <a:cxnLst/>
                <a:rect l="l" t="t" r="r" b="b"/>
                <a:pathLst>
                  <a:path w="43533" h="24990" extrusionOk="0">
                    <a:moveTo>
                      <a:pt x="314" y="1"/>
                    </a:moveTo>
                    <a:lnTo>
                      <a:pt x="0" y="182"/>
                    </a:lnTo>
                    <a:lnTo>
                      <a:pt x="43207"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1" name="Google Shape;2651;p77">
                <a:extLst>
                  <a:ext uri="{FF2B5EF4-FFF2-40B4-BE49-F238E27FC236}">
                    <a16:creationId xmlns:a16="http://schemas.microsoft.com/office/drawing/2014/main" id="{CEBECD0A-4AC7-E273-9575-D3304A88BB7C}"/>
                  </a:ext>
                </a:extLst>
              </p:cNvPr>
              <p:cNvSpPr/>
              <p:nvPr/>
            </p:nvSpPr>
            <p:spPr>
              <a:xfrm>
                <a:off x="1973786" y="2159837"/>
                <a:ext cx="1430821" cy="821359"/>
              </a:xfrm>
              <a:custGeom>
                <a:avLst/>
                <a:gdLst/>
                <a:ahLst/>
                <a:cxnLst/>
                <a:rect l="l" t="t" r="r" b="b"/>
                <a:pathLst>
                  <a:path w="43533" h="24990" extrusionOk="0">
                    <a:moveTo>
                      <a:pt x="314" y="1"/>
                    </a:moveTo>
                    <a:lnTo>
                      <a:pt x="0" y="182"/>
                    </a:lnTo>
                    <a:lnTo>
                      <a:pt x="43206"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2" name="Google Shape;2652;p77">
                <a:extLst>
                  <a:ext uri="{FF2B5EF4-FFF2-40B4-BE49-F238E27FC236}">
                    <a16:creationId xmlns:a16="http://schemas.microsoft.com/office/drawing/2014/main" id="{FED51595-CBEC-6A78-6DD4-71B0D875A146}"/>
                  </a:ext>
                </a:extLst>
              </p:cNvPr>
              <p:cNvSpPr/>
              <p:nvPr/>
            </p:nvSpPr>
            <p:spPr>
              <a:xfrm>
                <a:off x="1875710" y="2217388"/>
                <a:ext cx="1430821" cy="821293"/>
              </a:xfrm>
              <a:custGeom>
                <a:avLst/>
                <a:gdLst/>
                <a:ahLst/>
                <a:cxnLst/>
                <a:rect l="l" t="t" r="r" b="b"/>
                <a:pathLst>
                  <a:path w="43533" h="24988" extrusionOk="0">
                    <a:moveTo>
                      <a:pt x="314" y="1"/>
                    </a:moveTo>
                    <a:lnTo>
                      <a:pt x="0" y="180"/>
                    </a:lnTo>
                    <a:lnTo>
                      <a:pt x="43207"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3" name="Google Shape;2653;p77">
                <a:extLst>
                  <a:ext uri="{FF2B5EF4-FFF2-40B4-BE49-F238E27FC236}">
                    <a16:creationId xmlns:a16="http://schemas.microsoft.com/office/drawing/2014/main" id="{22B0AA63-4AD2-3E15-0DF4-86C5DBA4BED9}"/>
                  </a:ext>
                </a:extLst>
              </p:cNvPr>
              <p:cNvSpPr/>
              <p:nvPr/>
            </p:nvSpPr>
            <p:spPr>
              <a:xfrm>
                <a:off x="1775661" y="2273953"/>
                <a:ext cx="1430854" cy="821326"/>
              </a:xfrm>
              <a:custGeom>
                <a:avLst/>
                <a:gdLst/>
                <a:ahLst/>
                <a:cxnLst/>
                <a:rect l="l" t="t" r="r" b="b"/>
                <a:pathLst>
                  <a:path w="43534" h="24989" extrusionOk="0">
                    <a:moveTo>
                      <a:pt x="314" y="1"/>
                    </a:moveTo>
                    <a:lnTo>
                      <a:pt x="0" y="181"/>
                    </a:lnTo>
                    <a:lnTo>
                      <a:pt x="43206"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4" name="Google Shape;2654;p77">
                <a:extLst>
                  <a:ext uri="{FF2B5EF4-FFF2-40B4-BE49-F238E27FC236}">
                    <a16:creationId xmlns:a16="http://schemas.microsoft.com/office/drawing/2014/main" id="{06DDE18A-3449-3945-301E-D4FC330EFD4C}"/>
                  </a:ext>
                </a:extLst>
              </p:cNvPr>
              <p:cNvSpPr/>
              <p:nvPr/>
            </p:nvSpPr>
            <p:spPr>
              <a:xfrm>
                <a:off x="1678110" y="2331471"/>
                <a:ext cx="1430788" cy="821293"/>
              </a:xfrm>
              <a:custGeom>
                <a:avLst/>
                <a:gdLst/>
                <a:ahLst/>
                <a:cxnLst/>
                <a:rect l="l" t="t" r="r" b="b"/>
                <a:pathLst>
                  <a:path w="43532" h="24988" extrusionOk="0">
                    <a:moveTo>
                      <a:pt x="313" y="1"/>
                    </a:moveTo>
                    <a:lnTo>
                      <a:pt x="0" y="180"/>
                    </a:lnTo>
                    <a:lnTo>
                      <a:pt x="43206" y="24988"/>
                    </a:lnTo>
                    <a:lnTo>
                      <a:pt x="43532" y="24789"/>
                    </a:lnTo>
                    <a:lnTo>
                      <a:pt x="313"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5" name="Google Shape;2655;p77">
                <a:extLst>
                  <a:ext uri="{FF2B5EF4-FFF2-40B4-BE49-F238E27FC236}">
                    <a16:creationId xmlns:a16="http://schemas.microsoft.com/office/drawing/2014/main" id="{C60E5E5F-C2A6-3ACD-6FFD-382CCE688E40}"/>
                  </a:ext>
                </a:extLst>
              </p:cNvPr>
              <p:cNvSpPr/>
              <p:nvPr/>
            </p:nvSpPr>
            <p:spPr>
              <a:xfrm>
                <a:off x="1578029" y="2388529"/>
                <a:ext cx="1430821" cy="821293"/>
              </a:xfrm>
              <a:custGeom>
                <a:avLst/>
                <a:gdLst/>
                <a:ahLst/>
                <a:cxnLst/>
                <a:rect l="l" t="t" r="r" b="b"/>
                <a:pathLst>
                  <a:path w="43533" h="24988" extrusionOk="0">
                    <a:moveTo>
                      <a:pt x="314" y="0"/>
                    </a:moveTo>
                    <a:lnTo>
                      <a:pt x="0" y="181"/>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6" name="Google Shape;2656;p77">
                <a:extLst>
                  <a:ext uri="{FF2B5EF4-FFF2-40B4-BE49-F238E27FC236}">
                    <a16:creationId xmlns:a16="http://schemas.microsoft.com/office/drawing/2014/main" id="{CEA4A438-3DD7-5F5B-19A2-483E766CBB50}"/>
                  </a:ext>
                </a:extLst>
              </p:cNvPr>
              <p:cNvSpPr/>
              <p:nvPr/>
            </p:nvSpPr>
            <p:spPr>
              <a:xfrm>
                <a:off x="1479952" y="2446080"/>
                <a:ext cx="1430821" cy="821293"/>
              </a:xfrm>
              <a:custGeom>
                <a:avLst/>
                <a:gdLst/>
                <a:ahLst/>
                <a:cxnLst/>
                <a:rect l="l" t="t" r="r" b="b"/>
                <a:pathLst>
                  <a:path w="43533" h="24988" extrusionOk="0">
                    <a:moveTo>
                      <a:pt x="314" y="0"/>
                    </a:moveTo>
                    <a:lnTo>
                      <a:pt x="0" y="180"/>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7" name="Google Shape;2657;p77">
                <a:extLst>
                  <a:ext uri="{FF2B5EF4-FFF2-40B4-BE49-F238E27FC236}">
                    <a16:creationId xmlns:a16="http://schemas.microsoft.com/office/drawing/2014/main" id="{253D24F4-6DCF-AC8A-2204-3E60CE200A35}"/>
                  </a:ext>
                </a:extLst>
              </p:cNvPr>
              <p:cNvSpPr/>
              <p:nvPr/>
            </p:nvSpPr>
            <p:spPr>
              <a:xfrm>
                <a:off x="1381350" y="2503105"/>
                <a:ext cx="1430854" cy="821293"/>
              </a:xfrm>
              <a:custGeom>
                <a:avLst/>
                <a:gdLst/>
                <a:ahLst/>
                <a:cxnLst/>
                <a:rect l="l" t="t" r="r" b="b"/>
                <a:pathLst>
                  <a:path w="43534" h="24988" extrusionOk="0">
                    <a:moveTo>
                      <a:pt x="314" y="0"/>
                    </a:moveTo>
                    <a:lnTo>
                      <a:pt x="1" y="180"/>
                    </a:lnTo>
                    <a:lnTo>
                      <a:pt x="43208" y="24988"/>
                    </a:lnTo>
                    <a:lnTo>
                      <a:pt x="43533" y="24789"/>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8" name="Google Shape;2658;p77">
                <a:extLst>
                  <a:ext uri="{FF2B5EF4-FFF2-40B4-BE49-F238E27FC236}">
                    <a16:creationId xmlns:a16="http://schemas.microsoft.com/office/drawing/2014/main" id="{E55F57DD-41D8-23D2-6EF8-D86F8EB6D9A4}"/>
                  </a:ext>
                </a:extLst>
              </p:cNvPr>
              <p:cNvSpPr/>
              <p:nvPr/>
            </p:nvSpPr>
            <p:spPr>
              <a:xfrm>
                <a:off x="1282287" y="2560656"/>
                <a:ext cx="1430854" cy="821293"/>
              </a:xfrm>
              <a:custGeom>
                <a:avLst/>
                <a:gdLst/>
                <a:ahLst/>
                <a:cxnLst/>
                <a:rect l="l" t="t" r="r" b="b"/>
                <a:pathLst>
                  <a:path w="43534" h="24988" extrusionOk="0">
                    <a:moveTo>
                      <a:pt x="314" y="1"/>
                    </a:moveTo>
                    <a:lnTo>
                      <a:pt x="1" y="180"/>
                    </a:lnTo>
                    <a:lnTo>
                      <a:pt x="43208"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9" name="Google Shape;2659;p77">
                <a:extLst>
                  <a:ext uri="{FF2B5EF4-FFF2-40B4-BE49-F238E27FC236}">
                    <a16:creationId xmlns:a16="http://schemas.microsoft.com/office/drawing/2014/main" id="{7206DB73-90AF-6058-B902-0F3C86CF614D}"/>
                  </a:ext>
                </a:extLst>
              </p:cNvPr>
              <p:cNvSpPr/>
              <p:nvPr/>
            </p:nvSpPr>
            <p:spPr>
              <a:xfrm>
                <a:off x="1183224" y="2617681"/>
                <a:ext cx="1430854" cy="821326"/>
              </a:xfrm>
              <a:custGeom>
                <a:avLst/>
                <a:gdLst/>
                <a:ahLst/>
                <a:cxnLst/>
                <a:rect l="l" t="t" r="r" b="b"/>
                <a:pathLst>
                  <a:path w="43534" h="24989" extrusionOk="0">
                    <a:moveTo>
                      <a:pt x="315" y="1"/>
                    </a:moveTo>
                    <a:lnTo>
                      <a:pt x="1" y="181"/>
                    </a:lnTo>
                    <a:lnTo>
                      <a:pt x="43207" y="24988"/>
                    </a:lnTo>
                    <a:lnTo>
                      <a:pt x="43533" y="24789"/>
                    </a:lnTo>
                    <a:lnTo>
                      <a:pt x="315"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0" name="Google Shape;2660;p77">
                <a:extLst>
                  <a:ext uri="{FF2B5EF4-FFF2-40B4-BE49-F238E27FC236}">
                    <a16:creationId xmlns:a16="http://schemas.microsoft.com/office/drawing/2014/main" id="{8AEB678B-6DB8-1D33-1346-B93612485160}"/>
                  </a:ext>
                </a:extLst>
              </p:cNvPr>
              <p:cNvSpPr/>
              <p:nvPr/>
            </p:nvSpPr>
            <p:spPr>
              <a:xfrm>
                <a:off x="1084655" y="2675199"/>
                <a:ext cx="1430821" cy="821359"/>
              </a:xfrm>
              <a:custGeom>
                <a:avLst/>
                <a:gdLst/>
                <a:ahLst/>
                <a:cxnLst/>
                <a:rect l="l" t="t" r="r" b="b"/>
                <a:pathLst>
                  <a:path w="43533" h="24990" extrusionOk="0">
                    <a:moveTo>
                      <a:pt x="314" y="1"/>
                    </a:moveTo>
                    <a:lnTo>
                      <a:pt x="0" y="182"/>
                    </a:lnTo>
                    <a:lnTo>
                      <a:pt x="43207"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1" name="Google Shape;2661;p77">
                <a:extLst>
                  <a:ext uri="{FF2B5EF4-FFF2-40B4-BE49-F238E27FC236}">
                    <a16:creationId xmlns:a16="http://schemas.microsoft.com/office/drawing/2014/main" id="{99246189-508D-F8F2-FACE-8B5B19E074F3}"/>
                  </a:ext>
                </a:extLst>
              </p:cNvPr>
              <p:cNvSpPr/>
              <p:nvPr/>
            </p:nvSpPr>
            <p:spPr>
              <a:xfrm>
                <a:off x="986118" y="2732257"/>
                <a:ext cx="1430821" cy="821293"/>
              </a:xfrm>
              <a:custGeom>
                <a:avLst/>
                <a:gdLst/>
                <a:ahLst/>
                <a:cxnLst/>
                <a:rect l="l" t="t" r="r" b="b"/>
                <a:pathLst>
                  <a:path w="43533" h="24988" extrusionOk="0">
                    <a:moveTo>
                      <a:pt x="314" y="0"/>
                    </a:moveTo>
                    <a:lnTo>
                      <a:pt x="0" y="181"/>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2" name="Google Shape;2662;p77">
                <a:extLst>
                  <a:ext uri="{FF2B5EF4-FFF2-40B4-BE49-F238E27FC236}">
                    <a16:creationId xmlns:a16="http://schemas.microsoft.com/office/drawing/2014/main" id="{3CBBC559-5AB2-DDCF-939D-7F19BDA41A03}"/>
                  </a:ext>
                </a:extLst>
              </p:cNvPr>
              <p:cNvSpPr/>
              <p:nvPr/>
            </p:nvSpPr>
            <p:spPr>
              <a:xfrm>
                <a:off x="886530" y="2789282"/>
                <a:ext cx="1430854" cy="821359"/>
              </a:xfrm>
              <a:custGeom>
                <a:avLst/>
                <a:gdLst/>
                <a:ahLst/>
                <a:cxnLst/>
                <a:rect l="l" t="t" r="r" b="b"/>
                <a:pathLst>
                  <a:path w="43534" h="24990" extrusionOk="0">
                    <a:moveTo>
                      <a:pt x="314" y="1"/>
                    </a:moveTo>
                    <a:lnTo>
                      <a:pt x="1" y="181"/>
                    </a:lnTo>
                    <a:lnTo>
                      <a:pt x="43206"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3" name="Google Shape;2663;p77">
                <a:extLst>
                  <a:ext uri="{FF2B5EF4-FFF2-40B4-BE49-F238E27FC236}">
                    <a16:creationId xmlns:a16="http://schemas.microsoft.com/office/drawing/2014/main" id="{C4905843-C0CA-B2F8-59F1-7C4FEC9DB288}"/>
                  </a:ext>
                </a:extLst>
              </p:cNvPr>
              <p:cNvSpPr/>
              <p:nvPr/>
            </p:nvSpPr>
            <p:spPr>
              <a:xfrm>
                <a:off x="808601" y="3053241"/>
                <a:ext cx="1120453" cy="1022968"/>
              </a:xfrm>
              <a:custGeom>
                <a:avLst/>
                <a:gdLst/>
                <a:ahLst/>
                <a:cxnLst/>
                <a:rect l="l" t="t" r="r" b="b"/>
                <a:pathLst>
                  <a:path w="34090" h="31124" extrusionOk="0">
                    <a:moveTo>
                      <a:pt x="1" y="1"/>
                    </a:moveTo>
                    <a:lnTo>
                      <a:pt x="1" y="11451"/>
                    </a:lnTo>
                    <a:lnTo>
                      <a:pt x="34089" y="31124"/>
                    </a:lnTo>
                    <a:lnTo>
                      <a:pt x="34089" y="19673"/>
                    </a:lnTo>
                    <a:lnTo>
                      <a:pt x="1" y="1"/>
                    </a:lnTo>
                    <a:close/>
                  </a:path>
                </a:pathLst>
              </a:custGeom>
              <a:solidFill>
                <a:srgbClr val="FF6688"/>
              </a:solidFill>
              <a:ln>
                <a:noFill/>
              </a:ln>
            </p:spPr>
            <p:txBody>
              <a:bodyPr spcFirstLastPara="1" wrap="square" lIns="121900" tIns="121900" rIns="121900" bIns="121900" anchor="ctr" anchorCtr="0">
                <a:noAutofit/>
              </a:bodyPr>
              <a:lstStyle/>
              <a:p>
                <a:endParaRPr sz="2400"/>
              </a:p>
            </p:txBody>
          </p:sp>
          <p:sp>
            <p:nvSpPr>
              <p:cNvPr id="2664" name="Google Shape;2664;p77">
                <a:extLst>
                  <a:ext uri="{FF2B5EF4-FFF2-40B4-BE49-F238E27FC236}">
                    <a16:creationId xmlns:a16="http://schemas.microsoft.com/office/drawing/2014/main" id="{0AE1AF4B-15A1-CC48-F514-DCE288AC4559}"/>
                  </a:ext>
                </a:extLst>
              </p:cNvPr>
              <p:cNvSpPr/>
              <p:nvPr/>
            </p:nvSpPr>
            <p:spPr>
              <a:xfrm>
                <a:off x="1929021" y="2716744"/>
                <a:ext cx="1699644" cy="1359466"/>
              </a:xfrm>
              <a:custGeom>
                <a:avLst/>
                <a:gdLst/>
                <a:ahLst/>
                <a:cxnLst/>
                <a:rect l="l" t="t" r="r" b="b"/>
                <a:pathLst>
                  <a:path w="51712" h="41362" extrusionOk="0">
                    <a:moveTo>
                      <a:pt x="51712" y="1"/>
                    </a:moveTo>
                    <a:lnTo>
                      <a:pt x="0" y="29911"/>
                    </a:lnTo>
                    <a:lnTo>
                      <a:pt x="0" y="41362"/>
                    </a:lnTo>
                    <a:lnTo>
                      <a:pt x="51712" y="11870"/>
                    </a:lnTo>
                    <a:lnTo>
                      <a:pt x="51712" y="1"/>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65" name="Google Shape;2665;p77">
                <a:extLst>
                  <a:ext uri="{FF2B5EF4-FFF2-40B4-BE49-F238E27FC236}">
                    <a16:creationId xmlns:a16="http://schemas.microsoft.com/office/drawing/2014/main" id="{D2536826-AF9F-5BFF-14F1-23188492A8DF}"/>
                  </a:ext>
                </a:extLst>
              </p:cNvPr>
              <p:cNvSpPr/>
              <p:nvPr/>
            </p:nvSpPr>
            <p:spPr>
              <a:xfrm>
                <a:off x="786579" y="2072935"/>
                <a:ext cx="2845077" cy="1626908"/>
              </a:xfrm>
              <a:custGeom>
                <a:avLst/>
                <a:gdLst/>
                <a:ahLst/>
                <a:cxnLst/>
                <a:rect l="l" t="t" r="r" b="b"/>
                <a:pathLst>
                  <a:path w="86562" h="49499" extrusionOk="0">
                    <a:moveTo>
                      <a:pt x="51803" y="1"/>
                    </a:moveTo>
                    <a:lnTo>
                      <a:pt x="0" y="29719"/>
                    </a:lnTo>
                    <a:lnTo>
                      <a:pt x="34759" y="49499"/>
                    </a:lnTo>
                    <a:lnTo>
                      <a:pt x="86562" y="19589"/>
                    </a:lnTo>
                    <a:lnTo>
                      <a:pt x="51803" y="1"/>
                    </a:lnTo>
                    <a:close/>
                  </a:path>
                </a:pathLst>
              </a:custGeom>
              <a:solidFill>
                <a:srgbClr val="105EC7"/>
              </a:solidFill>
              <a:ln>
                <a:noFill/>
              </a:ln>
            </p:spPr>
            <p:txBody>
              <a:bodyPr spcFirstLastPara="1" wrap="square" lIns="121900" tIns="121900" rIns="121900" bIns="121900" anchor="ctr" anchorCtr="0">
                <a:noAutofit/>
              </a:bodyPr>
              <a:lstStyle/>
              <a:p>
                <a:endParaRPr sz="2400"/>
              </a:p>
            </p:txBody>
          </p:sp>
          <p:sp>
            <p:nvSpPr>
              <p:cNvPr id="2666" name="Google Shape;2666;p77">
                <a:extLst>
                  <a:ext uri="{FF2B5EF4-FFF2-40B4-BE49-F238E27FC236}">
                    <a16:creationId xmlns:a16="http://schemas.microsoft.com/office/drawing/2014/main" id="{F74996EA-8A62-6D6B-8390-C7CE4819F18E}"/>
                  </a:ext>
                </a:extLst>
              </p:cNvPr>
              <p:cNvSpPr/>
              <p:nvPr/>
            </p:nvSpPr>
            <p:spPr>
              <a:xfrm>
                <a:off x="795224" y="3385170"/>
                <a:ext cx="1133830" cy="691039"/>
              </a:xfrm>
              <a:custGeom>
                <a:avLst/>
                <a:gdLst/>
                <a:ahLst/>
                <a:cxnLst/>
                <a:rect l="l" t="t" r="r" b="b"/>
                <a:pathLst>
                  <a:path w="34497" h="21025" extrusionOk="0">
                    <a:moveTo>
                      <a:pt x="0" y="1"/>
                    </a:moveTo>
                    <a:lnTo>
                      <a:pt x="0" y="1029"/>
                    </a:lnTo>
                    <a:lnTo>
                      <a:pt x="34496" y="21025"/>
                    </a:lnTo>
                    <a:lnTo>
                      <a:pt x="34496" y="19948"/>
                    </a:lnTo>
                    <a:lnTo>
                      <a:pt x="0" y="1"/>
                    </a:ln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667" name="Google Shape;2667;p77">
                <a:extLst>
                  <a:ext uri="{FF2B5EF4-FFF2-40B4-BE49-F238E27FC236}">
                    <a16:creationId xmlns:a16="http://schemas.microsoft.com/office/drawing/2014/main" id="{7EB453BB-9B34-185C-7E4C-F1E6250B9883}"/>
                  </a:ext>
                </a:extLst>
              </p:cNvPr>
              <p:cNvSpPr/>
              <p:nvPr/>
            </p:nvSpPr>
            <p:spPr>
              <a:xfrm>
                <a:off x="1687971" y="2647525"/>
                <a:ext cx="944941" cy="541229"/>
              </a:xfrm>
              <a:custGeom>
                <a:avLst/>
                <a:gdLst/>
                <a:ahLst/>
                <a:cxnLst/>
                <a:rect l="l" t="t" r="r" b="b"/>
                <a:pathLst>
                  <a:path w="28750" h="16467" extrusionOk="0">
                    <a:moveTo>
                      <a:pt x="4525" y="0"/>
                    </a:moveTo>
                    <a:lnTo>
                      <a:pt x="1" y="2573"/>
                    </a:lnTo>
                    <a:lnTo>
                      <a:pt x="24225" y="16467"/>
                    </a:lnTo>
                    <a:lnTo>
                      <a:pt x="28749" y="13894"/>
                    </a:lnTo>
                    <a:lnTo>
                      <a:pt x="4525" y="0"/>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68" name="Google Shape;2668;p77">
                <a:extLst>
                  <a:ext uri="{FF2B5EF4-FFF2-40B4-BE49-F238E27FC236}">
                    <a16:creationId xmlns:a16="http://schemas.microsoft.com/office/drawing/2014/main" id="{744A7CEA-4EFA-E6C8-4A5D-D35134A8BF5E}"/>
                  </a:ext>
                </a:extLst>
              </p:cNvPr>
              <p:cNvSpPr/>
              <p:nvPr/>
            </p:nvSpPr>
            <p:spPr>
              <a:xfrm>
                <a:off x="1900262" y="2534954"/>
                <a:ext cx="944908" cy="541196"/>
              </a:xfrm>
              <a:custGeom>
                <a:avLst/>
                <a:gdLst/>
                <a:ahLst/>
                <a:cxnLst/>
                <a:rect l="l" t="t" r="r" b="b"/>
                <a:pathLst>
                  <a:path w="28749" h="16466" extrusionOk="0">
                    <a:moveTo>
                      <a:pt x="4525" y="0"/>
                    </a:moveTo>
                    <a:lnTo>
                      <a:pt x="1" y="2573"/>
                    </a:lnTo>
                    <a:lnTo>
                      <a:pt x="24225" y="16465"/>
                    </a:lnTo>
                    <a:lnTo>
                      <a:pt x="28749" y="13893"/>
                    </a:lnTo>
                    <a:lnTo>
                      <a:pt x="4525" y="0"/>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69" name="Google Shape;2669;p77">
                <a:extLst>
                  <a:ext uri="{FF2B5EF4-FFF2-40B4-BE49-F238E27FC236}">
                    <a16:creationId xmlns:a16="http://schemas.microsoft.com/office/drawing/2014/main" id="{57C99003-D487-CB3C-7065-78E292CEEF1E}"/>
                  </a:ext>
                </a:extLst>
              </p:cNvPr>
              <p:cNvSpPr/>
              <p:nvPr/>
            </p:nvSpPr>
            <p:spPr>
              <a:xfrm>
                <a:off x="2334277" y="2424913"/>
                <a:ext cx="251009" cy="142941"/>
              </a:xfrm>
              <a:custGeom>
                <a:avLst/>
                <a:gdLst/>
                <a:ahLst/>
                <a:cxnLst/>
                <a:rect l="l" t="t" r="r" b="b"/>
                <a:pathLst>
                  <a:path w="7637" h="4349" extrusionOk="0">
                    <a:moveTo>
                      <a:pt x="4180" y="0"/>
                    </a:moveTo>
                    <a:cubicBezTo>
                      <a:pt x="4059" y="0"/>
                      <a:pt x="3937" y="26"/>
                      <a:pt x="3844" y="79"/>
                    </a:cubicBezTo>
                    <a:lnTo>
                      <a:pt x="192" y="2148"/>
                    </a:lnTo>
                    <a:cubicBezTo>
                      <a:pt x="6" y="2253"/>
                      <a:pt x="1" y="2429"/>
                      <a:pt x="182" y="2534"/>
                    </a:cubicBezTo>
                    <a:cubicBezTo>
                      <a:pt x="275" y="2590"/>
                      <a:pt x="400" y="2618"/>
                      <a:pt x="525" y="2618"/>
                    </a:cubicBezTo>
                    <a:cubicBezTo>
                      <a:pt x="645" y="2618"/>
                      <a:pt x="766" y="2592"/>
                      <a:pt x="857" y="2540"/>
                    </a:cubicBezTo>
                    <a:lnTo>
                      <a:pt x="3462" y="1063"/>
                    </a:lnTo>
                    <a:lnTo>
                      <a:pt x="3462" y="1063"/>
                    </a:lnTo>
                    <a:lnTo>
                      <a:pt x="3082" y="2269"/>
                    </a:lnTo>
                    <a:cubicBezTo>
                      <a:pt x="3055" y="2360"/>
                      <a:pt x="3107" y="2447"/>
                      <a:pt x="3215" y="2512"/>
                    </a:cubicBezTo>
                    <a:lnTo>
                      <a:pt x="3222" y="2515"/>
                    </a:lnTo>
                    <a:lnTo>
                      <a:pt x="3227" y="2519"/>
                    </a:lnTo>
                    <a:cubicBezTo>
                      <a:pt x="3317" y="2572"/>
                      <a:pt x="3432" y="2601"/>
                      <a:pt x="3560" y="2601"/>
                    </a:cubicBezTo>
                    <a:cubicBezTo>
                      <a:pt x="3586" y="2601"/>
                      <a:pt x="3613" y="2599"/>
                      <a:pt x="3639" y="2597"/>
                    </a:cubicBezTo>
                    <a:lnTo>
                      <a:pt x="5739" y="2404"/>
                    </a:lnTo>
                    <a:lnTo>
                      <a:pt x="3134" y="3881"/>
                    </a:lnTo>
                    <a:cubicBezTo>
                      <a:pt x="2948" y="3985"/>
                      <a:pt x="2936" y="4158"/>
                      <a:pt x="3123" y="4267"/>
                    </a:cubicBezTo>
                    <a:cubicBezTo>
                      <a:pt x="3214" y="4321"/>
                      <a:pt x="3339" y="4348"/>
                      <a:pt x="3465" y="4348"/>
                    </a:cubicBezTo>
                    <a:cubicBezTo>
                      <a:pt x="3586" y="4348"/>
                      <a:pt x="3707" y="4323"/>
                      <a:pt x="3798" y="4271"/>
                    </a:cubicBezTo>
                    <a:lnTo>
                      <a:pt x="7450" y="2202"/>
                    </a:lnTo>
                    <a:cubicBezTo>
                      <a:pt x="7636" y="2097"/>
                      <a:pt x="7630" y="1921"/>
                      <a:pt x="7457" y="1812"/>
                    </a:cubicBezTo>
                    <a:lnTo>
                      <a:pt x="7450" y="1809"/>
                    </a:lnTo>
                    <a:cubicBezTo>
                      <a:pt x="7359" y="1756"/>
                      <a:pt x="7241" y="1727"/>
                      <a:pt x="7112" y="1727"/>
                    </a:cubicBezTo>
                    <a:cubicBezTo>
                      <a:pt x="7088" y="1727"/>
                      <a:pt x="7064" y="1728"/>
                      <a:pt x="7039" y="1730"/>
                    </a:cubicBezTo>
                    <a:lnTo>
                      <a:pt x="4137" y="1997"/>
                    </a:lnTo>
                    <a:lnTo>
                      <a:pt x="4654" y="326"/>
                    </a:lnTo>
                    <a:cubicBezTo>
                      <a:pt x="4686" y="238"/>
                      <a:pt x="4628" y="147"/>
                      <a:pt x="4533" y="91"/>
                    </a:cubicBezTo>
                    <a:lnTo>
                      <a:pt x="4514" y="80"/>
                    </a:lnTo>
                    <a:cubicBezTo>
                      <a:pt x="4424" y="27"/>
                      <a:pt x="4303" y="0"/>
                      <a:pt x="41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0" name="Google Shape;2670;p77">
                <a:extLst>
                  <a:ext uri="{FF2B5EF4-FFF2-40B4-BE49-F238E27FC236}">
                    <a16:creationId xmlns:a16="http://schemas.microsoft.com/office/drawing/2014/main" id="{192AE4C2-BD66-9A11-344D-84BF01326E86}"/>
                  </a:ext>
                </a:extLst>
              </p:cNvPr>
              <p:cNvSpPr/>
              <p:nvPr/>
            </p:nvSpPr>
            <p:spPr>
              <a:xfrm>
                <a:off x="2334507" y="2423500"/>
                <a:ext cx="250648" cy="145702"/>
              </a:xfrm>
              <a:custGeom>
                <a:avLst/>
                <a:gdLst/>
                <a:ahLst/>
                <a:cxnLst/>
                <a:rect l="l" t="t" r="r" b="b"/>
                <a:pathLst>
                  <a:path w="7626" h="4433" extrusionOk="0">
                    <a:moveTo>
                      <a:pt x="4173" y="86"/>
                    </a:moveTo>
                    <a:cubicBezTo>
                      <a:pt x="4288" y="86"/>
                      <a:pt x="4402" y="111"/>
                      <a:pt x="4485" y="160"/>
                    </a:cubicBezTo>
                    <a:lnTo>
                      <a:pt x="4503" y="170"/>
                    </a:lnTo>
                    <a:cubicBezTo>
                      <a:pt x="4569" y="209"/>
                      <a:pt x="4635" y="281"/>
                      <a:pt x="4606" y="358"/>
                    </a:cubicBezTo>
                    <a:lnTo>
                      <a:pt x="4071" y="2088"/>
                    </a:lnTo>
                    <a:lnTo>
                      <a:pt x="7034" y="1816"/>
                    </a:lnTo>
                    <a:cubicBezTo>
                      <a:pt x="7059" y="1814"/>
                      <a:pt x="7084" y="1813"/>
                      <a:pt x="7108" y="1813"/>
                    </a:cubicBezTo>
                    <a:cubicBezTo>
                      <a:pt x="7228" y="1813"/>
                      <a:pt x="7338" y="1839"/>
                      <a:pt x="7422" y="1889"/>
                    </a:cubicBezTo>
                    <a:lnTo>
                      <a:pt x="7427" y="1891"/>
                    </a:lnTo>
                    <a:cubicBezTo>
                      <a:pt x="7499" y="1938"/>
                      <a:pt x="7541" y="1998"/>
                      <a:pt x="7539" y="2055"/>
                    </a:cubicBezTo>
                    <a:cubicBezTo>
                      <a:pt x="7538" y="2114"/>
                      <a:pt x="7496" y="2169"/>
                      <a:pt x="7424" y="2210"/>
                    </a:cubicBezTo>
                    <a:lnTo>
                      <a:pt x="3772" y="4278"/>
                    </a:lnTo>
                    <a:cubicBezTo>
                      <a:pt x="3688" y="4325"/>
                      <a:pt x="3573" y="4349"/>
                      <a:pt x="3458" y="4349"/>
                    </a:cubicBezTo>
                    <a:cubicBezTo>
                      <a:pt x="3341" y="4349"/>
                      <a:pt x="3223" y="4324"/>
                      <a:pt x="3138" y="4274"/>
                    </a:cubicBezTo>
                    <a:cubicBezTo>
                      <a:pt x="3064" y="4231"/>
                      <a:pt x="3023" y="4177"/>
                      <a:pt x="3024" y="4120"/>
                    </a:cubicBezTo>
                    <a:cubicBezTo>
                      <a:pt x="3024" y="4063"/>
                      <a:pt x="3070" y="4004"/>
                      <a:pt x="3148" y="3960"/>
                    </a:cubicBezTo>
                    <a:lnTo>
                      <a:pt x="5924" y="2387"/>
                    </a:lnTo>
                    <a:lnTo>
                      <a:pt x="3629" y="2600"/>
                    </a:lnTo>
                    <a:cubicBezTo>
                      <a:pt x="3604" y="2601"/>
                      <a:pt x="3581" y="2602"/>
                      <a:pt x="3557" y="2602"/>
                    </a:cubicBezTo>
                    <a:cubicBezTo>
                      <a:pt x="3436" y="2602"/>
                      <a:pt x="3326" y="2577"/>
                      <a:pt x="3241" y="2527"/>
                    </a:cubicBezTo>
                    <a:lnTo>
                      <a:pt x="3229" y="2519"/>
                    </a:lnTo>
                    <a:cubicBezTo>
                      <a:pt x="3174" y="2488"/>
                      <a:pt x="3087" y="2420"/>
                      <a:pt x="3116" y="2325"/>
                    </a:cubicBezTo>
                    <a:lnTo>
                      <a:pt x="3528" y="1018"/>
                    </a:lnTo>
                    <a:lnTo>
                      <a:pt x="829" y="2547"/>
                    </a:lnTo>
                    <a:cubicBezTo>
                      <a:pt x="744" y="2596"/>
                      <a:pt x="630" y="2620"/>
                      <a:pt x="516" y="2620"/>
                    </a:cubicBezTo>
                    <a:cubicBezTo>
                      <a:pt x="399" y="2620"/>
                      <a:pt x="282" y="2594"/>
                      <a:pt x="195" y="2544"/>
                    </a:cubicBezTo>
                    <a:cubicBezTo>
                      <a:pt x="124" y="2501"/>
                      <a:pt x="85" y="2449"/>
                      <a:pt x="85" y="2390"/>
                    </a:cubicBezTo>
                    <a:cubicBezTo>
                      <a:pt x="85" y="2331"/>
                      <a:pt x="129" y="2273"/>
                      <a:pt x="206" y="2228"/>
                    </a:cubicBezTo>
                    <a:lnTo>
                      <a:pt x="3858" y="160"/>
                    </a:lnTo>
                    <a:cubicBezTo>
                      <a:pt x="3944" y="110"/>
                      <a:pt x="4059" y="86"/>
                      <a:pt x="4173" y="86"/>
                    </a:cubicBezTo>
                    <a:close/>
                    <a:moveTo>
                      <a:pt x="4172" y="1"/>
                    </a:moveTo>
                    <a:cubicBezTo>
                      <a:pt x="4044" y="1"/>
                      <a:pt x="3915" y="29"/>
                      <a:pt x="3816" y="84"/>
                    </a:cubicBezTo>
                    <a:lnTo>
                      <a:pt x="164" y="2154"/>
                    </a:lnTo>
                    <a:cubicBezTo>
                      <a:pt x="60" y="2213"/>
                      <a:pt x="0" y="2299"/>
                      <a:pt x="0" y="2387"/>
                    </a:cubicBezTo>
                    <a:cubicBezTo>
                      <a:pt x="0" y="2475"/>
                      <a:pt x="54" y="2555"/>
                      <a:pt x="153" y="2614"/>
                    </a:cubicBezTo>
                    <a:cubicBezTo>
                      <a:pt x="253" y="2673"/>
                      <a:pt x="385" y="2702"/>
                      <a:pt x="517" y="2702"/>
                    </a:cubicBezTo>
                    <a:cubicBezTo>
                      <a:pt x="645" y="2702"/>
                      <a:pt x="773" y="2674"/>
                      <a:pt x="871" y="2619"/>
                    </a:cubicBezTo>
                    <a:lnTo>
                      <a:pt x="3384" y="1195"/>
                    </a:lnTo>
                    <a:lnTo>
                      <a:pt x="3035" y="2300"/>
                    </a:lnTo>
                    <a:cubicBezTo>
                      <a:pt x="3002" y="2409"/>
                      <a:pt x="3058" y="2515"/>
                      <a:pt x="3187" y="2590"/>
                    </a:cubicBezTo>
                    <a:lnTo>
                      <a:pt x="3208" y="2554"/>
                    </a:lnTo>
                    <a:lnTo>
                      <a:pt x="3199" y="2598"/>
                    </a:lnTo>
                    <a:cubicBezTo>
                      <a:pt x="3296" y="2655"/>
                      <a:pt x="3420" y="2685"/>
                      <a:pt x="3556" y="2685"/>
                    </a:cubicBezTo>
                    <a:cubicBezTo>
                      <a:pt x="3582" y="2685"/>
                      <a:pt x="3609" y="2684"/>
                      <a:pt x="3636" y="2682"/>
                    </a:cubicBezTo>
                    <a:lnTo>
                      <a:pt x="5542" y="2507"/>
                    </a:lnTo>
                    <a:lnTo>
                      <a:pt x="5542" y="2507"/>
                    </a:lnTo>
                    <a:lnTo>
                      <a:pt x="3107" y="3886"/>
                    </a:lnTo>
                    <a:cubicBezTo>
                      <a:pt x="3000" y="3947"/>
                      <a:pt x="2941" y="4029"/>
                      <a:pt x="2940" y="4120"/>
                    </a:cubicBezTo>
                    <a:cubicBezTo>
                      <a:pt x="2939" y="4206"/>
                      <a:pt x="2995" y="4287"/>
                      <a:pt x="3095" y="4347"/>
                    </a:cubicBezTo>
                    <a:cubicBezTo>
                      <a:pt x="3192" y="4404"/>
                      <a:pt x="3327" y="4433"/>
                      <a:pt x="3459" y="4433"/>
                    </a:cubicBezTo>
                    <a:cubicBezTo>
                      <a:pt x="3588" y="4433"/>
                      <a:pt x="3716" y="4407"/>
                      <a:pt x="3812" y="4351"/>
                    </a:cubicBezTo>
                    <a:lnTo>
                      <a:pt x="7464" y="2282"/>
                    </a:lnTo>
                    <a:cubicBezTo>
                      <a:pt x="7564" y="2225"/>
                      <a:pt x="7621" y="2145"/>
                      <a:pt x="7624" y="2057"/>
                    </a:cubicBezTo>
                    <a:cubicBezTo>
                      <a:pt x="7625" y="1967"/>
                      <a:pt x="7571" y="1881"/>
                      <a:pt x="7472" y="1818"/>
                    </a:cubicBezTo>
                    <a:lnTo>
                      <a:pt x="7465" y="1814"/>
                    </a:lnTo>
                    <a:cubicBezTo>
                      <a:pt x="7367" y="1758"/>
                      <a:pt x="7243" y="1728"/>
                      <a:pt x="7108" y="1728"/>
                    </a:cubicBezTo>
                    <a:cubicBezTo>
                      <a:pt x="7082" y="1728"/>
                      <a:pt x="7055" y="1729"/>
                      <a:pt x="7028" y="1731"/>
                    </a:cubicBezTo>
                    <a:lnTo>
                      <a:pt x="4190" y="1992"/>
                    </a:lnTo>
                    <a:lnTo>
                      <a:pt x="4686" y="384"/>
                    </a:lnTo>
                    <a:cubicBezTo>
                      <a:pt x="4723" y="282"/>
                      <a:pt x="4669" y="169"/>
                      <a:pt x="4546" y="96"/>
                    </a:cubicBezTo>
                    <a:lnTo>
                      <a:pt x="4528" y="87"/>
                    </a:lnTo>
                    <a:cubicBezTo>
                      <a:pt x="4431" y="29"/>
                      <a:pt x="4302" y="1"/>
                      <a:pt x="41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1" name="Google Shape;2671;p77">
                <a:extLst>
                  <a:ext uri="{FF2B5EF4-FFF2-40B4-BE49-F238E27FC236}">
                    <a16:creationId xmlns:a16="http://schemas.microsoft.com/office/drawing/2014/main" id="{14CEC864-198E-894A-B8E9-60AC67629593}"/>
                  </a:ext>
                </a:extLst>
              </p:cNvPr>
              <p:cNvSpPr/>
              <p:nvPr/>
            </p:nvSpPr>
            <p:spPr>
              <a:xfrm>
                <a:off x="2478796" y="2536038"/>
                <a:ext cx="198553" cy="111848"/>
              </a:xfrm>
              <a:custGeom>
                <a:avLst/>
                <a:gdLst/>
                <a:ahLst/>
                <a:cxnLst/>
                <a:rect l="l" t="t" r="r" b="b"/>
                <a:pathLst>
                  <a:path w="6041" h="3403" extrusionOk="0">
                    <a:moveTo>
                      <a:pt x="4565" y="820"/>
                    </a:moveTo>
                    <a:lnTo>
                      <a:pt x="3720" y="1859"/>
                    </a:lnTo>
                    <a:lnTo>
                      <a:pt x="2748" y="1287"/>
                    </a:lnTo>
                    <a:lnTo>
                      <a:pt x="4565" y="820"/>
                    </a:lnTo>
                    <a:close/>
                    <a:moveTo>
                      <a:pt x="5512" y="0"/>
                    </a:moveTo>
                    <a:cubicBezTo>
                      <a:pt x="5449" y="0"/>
                      <a:pt x="5386" y="7"/>
                      <a:pt x="5325" y="22"/>
                    </a:cubicBezTo>
                    <a:lnTo>
                      <a:pt x="354" y="1308"/>
                    </a:lnTo>
                    <a:cubicBezTo>
                      <a:pt x="115" y="1374"/>
                      <a:pt x="0" y="1536"/>
                      <a:pt x="106" y="1676"/>
                    </a:cubicBezTo>
                    <a:cubicBezTo>
                      <a:pt x="133" y="1708"/>
                      <a:pt x="166" y="1734"/>
                      <a:pt x="202" y="1755"/>
                    </a:cubicBezTo>
                    <a:cubicBezTo>
                      <a:pt x="291" y="1807"/>
                      <a:pt x="414" y="1837"/>
                      <a:pt x="542" y="1837"/>
                    </a:cubicBezTo>
                    <a:cubicBezTo>
                      <a:pt x="604" y="1837"/>
                      <a:pt x="668" y="1830"/>
                      <a:pt x="729" y="1816"/>
                    </a:cubicBezTo>
                    <a:lnTo>
                      <a:pt x="1828" y="1532"/>
                    </a:lnTo>
                    <a:lnTo>
                      <a:pt x="3284" y="2390"/>
                    </a:lnTo>
                    <a:lnTo>
                      <a:pt x="2773" y="3019"/>
                    </a:lnTo>
                    <a:cubicBezTo>
                      <a:pt x="2685" y="3124"/>
                      <a:pt x="2730" y="3243"/>
                      <a:pt x="2862" y="3321"/>
                    </a:cubicBezTo>
                    <a:cubicBezTo>
                      <a:pt x="2903" y="3345"/>
                      <a:pt x="2948" y="3365"/>
                      <a:pt x="2995" y="3378"/>
                    </a:cubicBezTo>
                    <a:cubicBezTo>
                      <a:pt x="3058" y="3395"/>
                      <a:pt x="3125" y="3402"/>
                      <a:pt x="3191" y="3402"/>
                    </a:cubicBezTo>
                    <a:cubicBezTo>
                      <a:pt x="3374" y="3402"/>
                      <a:pt x="3550" y="3342"/>
                      <a:pt x="3638" y="3241"/>
                    </a:cubicBezTo>
                    <a:lnTo>
                      <a:pt x="5959" y="397"/>
                    </a:lnTo>
                    <a:cubicBezTo>
                      <a:pt x="6041" y="287"/>
                      <a:pt x="6002" y="164"/>
                      <a:pt x="5859" y="87"/>
                    </a:cubicBezTo>
                    <a:cubicBezTo>
                      <a:pt x="5773" y="31"/>
                      <a:pt x="5645" y="0"/>
                      <a:pt x="55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2" name="Google Shape;2672;p77">
                <a:extLst>
                  <a:ext uri="{FF2B5EF4-FFF2-40B4-BE49-F238E27FC236}">
                    <a16:creationId xmlns:a16="http://schemas.microsoft.com/office/drawing/2014/main" id="{9D030CDE-528E-E128-CAA8-26A20F7137F3}"/>
                  </a:ext>
                </a:extLst>
              </p:cNvPr>
              <p:cNvSpPr/>
              <p:nvPr/>
            </p:nvSpPr>
            <p:spPr>
              <a:xfrm>
                <a:off x="2479223" y="2534691"/>
                <a:ext cx="198520" cy="114576"/>
              </a:xfrm>
              <a:custGeom>
                <a:avLst/>
                <a:gdLst/>
                <a:ahLst/>
                <a:cxnLst/>
                <a:rect l="l" t="t" r="r" b="b"/>
                <a:pathLst>
                  <a:path w="6040" h="3486" extrusionOk="0">
                    <a:moveTo>
                      <a:pt x="4438" y="934"/>
                    </a:moveTo>
                    <a:lnTo>
                      <a:pt x="3696" y="1846"/>
                    </a:lnTo>
                    <a:lnTo>
                      <a:pt x="2845" y="1344"/>
                    </a:lnTo>
                    <a:lnTo>
                      <a:pt x="4438" y="934"/>
                    </a:lnTo>
                    <a:close/>
                    <a:moveTo>
                      <a:pt x="4665" y="788"/>
                    </a:moveTo>
                    <a:lnTo>
                      <a:pt x="2626" y="1313"/>
                    </a:lnTo>
                    <a:lnTo>
                      <a:pt x="3716" y="1954"/>
                    </a:lnTo>
                    <a:lnTo>
                      <a:pt x="4665" y="788"/>
                    </a:lnTo>
                    <a:close/>
                    <a:moveTo>
                      <a:pt x="5501" y="85"/>
                    </a:moveTo>
                    <a:cubicBezTo>
                      <a:pt x="5624" y="85"/>
                      <a:pt x="5743" y="113"/>
                      <a:pt x="5824" y="164"/>
                    </a:cubicBezTo>
                    <a:lnTo>
                      <a:pt x="5826" y="166"/>
                    </a:lnTo>
                    <a:cubicBezTo>
                      <a:pt x="5891" y="201"/>
                      <a:pt x="5934" y="248"/>
                      <a:pt x="5945" y="296"/>
                    </a:cubicBezTo>
                    <a:cubicBezTo>
                      <a:pt x="5952" y="337"/>
                      <a:pt x="5941" y="379"/>
                      <a:pt x="5913" y="412"/>
                    </a:cubicBezTo>
                    <a:lnTo>
                      <a:pt x="3593" y="3255"/>
                    </a:lnTo>
                    <a:cubicBezTo>
                      <a:pt x="3512" y="3347"/>
                      <a:pt x="3347" y="3401"/>
                      <a:pt x="3177" y="3401"/>
                    </a:cubicBezTo>
                    <a:cubicBezTo>
                      <a:pt x="3114" y="3401"/>
                      <a:pt x="3051" y="3394"/>
                      <a:pt x="2992" y="3379"/>
                    </a:cubicBezTo>
                    <a:cubicBezTo>
                      <a:pt x="2949" y="3367"/>
                      <a:pt x="2909" y="3349"/>
                      <a:pt x="2871" y="3327"/>
                    </a:cubicBezTo>
                    <a:cubicBezTo>
                      <a:pt x="2807" y="3289"/>
                      <a:pt x="2767" y="3242"/>
                      <a:pt x="2759" y="3193"/>
                    </a:cubicBezTo>
                    <a:cubicBezTo>
                      <a:pt x="2754" y="3153"/>
                      <a:pt x="2765" y="3114"/>
                      <a:pt x="2793" y="3087"/>
                    </a:cubicBezTo>
                    <a:lnTo>
                      <a:pt x="3334" y="2419"/>
                    </a:lnTo>
                    <a:lnTo>
                      <a:pt x="1822" y="1529"/>
                    </a:lnTo>
                    <a:lnTo>
                      <a:pt x="707" y="1818"/>
                    </a:lnTo>
                    <a:cubicBezTo>
                      <a:pt x="649" y="1832"/>
                      <a:pt x="589" y="1838"/>
                      <a:pt x="530" y="1838"/>
                    </a:cubicBezTo>
                    <a:cubicBezTo>
                      <a:pt x="410" y="1838"/>
                      <a:pt x="295" y="1811"/>
                      <a:pt x="210" y="1762"/>
                    </a:cubicBezTo>
                    <a:cubicBezTo>
                      <a:pt x="179" y="1744"/>
                      <a:pt x="151" y="1721"/>
                      <a:pt x="126" y="1694"/>
                    </a:cubicBezTo>
                    <a:cubicBezTo>
                      <a:pt x="98" y="1660"/>
                      <a:pt x="89" y="1613"/>
                      <a:pt x="103" y="1570"/>
                    </a:cubicBezTo>
                    <a:cubicBezTo>
                      <a:pt x="128" y="1494"/>
                      <a:pt x="222" y="1427"/>
                      <a:pt x="352" y="1391"/>
                    </a:cubicBezTo>
                    <a:lnTo>
                      <a:pt x="5321" y="106"/>
                    </a:lnTo>
                    <a:cubicBezTo>
                      <a:pt x="5379" y="92"/>
                      <a:pt x="5441" y="85"/>
                      <a:pt x="5501" y="85"/>
                    </a:cubicBezTo>
                    <a:close/>
                    <a:moveTo>
                      <a:pt x="5497" y="0"/>
                    </a:moveTo>
                    <a:cubicBezTo>
                      <a:pt x="5431" y="0"/>
                      <a:pt x="5363" y="7"/>
                      <a:pt x="5300" y="22"/>
                    </a:cubicBezTo>
                    <a:lnTo>
                      <a:pt x="330" y="1309"/>
                    </a:lnTo>
                    <a:cubicBezTo>
                      <a:pt x="169" y="1353"/>
                      <a:pt x="57" y="1438"/>
                      <a:pt x="22" y="1542"/>
                    </a:cubicBezTo>
                    <a:cubicBezTo>
                      <a:pt x="0" y="1609"/>
                      <a:pt x="12" y="1680"/>
                      <a:pt x="61" y="1745"/>
                    </a:cubicBezTo>
                    <a:cubicBezTo>
                      <a:pt x="91" y="1780"/>
                      <a:pt x="126" y="1809"/>
                      <a:pt x="167" y="1832"/>
                    </a:cubicBezTo>
                    <a:cubicBezTo>
                      <a:pt x="264" y="1890"/>
                      <a:pt x="395" y="1920"/>
                      <a:pt x="529" y="1920"/>
                    </a:cubicBezTo>
                    <a:cubicBezTo>
                      <a:pt x="596" y="1920"/>
                      <a:pt x="663" y="1912"/>
                      <a:pt x="728" y="1897"/>
                    </a:cubicBezTo>
                    <a:lnTo>
                      <a:pt x="1809" y="1619"/>
                    </a:lnTo>
                    <a:lnTo>
                      <a:pt x="3207" y="2443"/>
                    </a:lnTo>
                    <a:lnTo>
                      <a:pt x="2728" y="3032"/>
                    </a:lnTo>
                    <a:cubicBezTo>
                      <a:pt x="2685" y="3079"/>
                      <a:pt x="2665" y="3143"/>
                      <a:pt x="2676" y="3207"/>
                    </a:cubicBezTo>
                    <a:cubicBezTo>
                      <a:pt x="2687" y="3280"/>
                      <a:pt x="2742" y="3347"/>
                      <a:pt x="2828" y="3398"/>
                    </a:cubicBezTo>
                    <a:cubicBezTo>
                      <a:pt x="2872" y="3424"/>
                      <a:pt x="2920" y="3445"/>
                      <a:pt x="2971" y="3459"/>
                    </a:cubicBezTo>
                    <a:cubicBezTo>
                      <a:pt x="3039" y="3476"/>
                      <a:pt x="3108" y="3485"/>
                      <a:pt x="3177" y="3485"/>
                    </a:cubicBezTo>
                    <a:cubicBezTo>
                      <a:pt x="3371" y="3485"/>
                      <a:pt x="3560" y="3420"/>
                      <a:pt x="3657" y="3310"/>
                    </a:cubicBezTo>
                    <a:lnTo>
                      <a:pt x="5980" y="462"/>
                    </a:lnTo>
                    <a:cubicBezTo>
                      <a:pt x="6023" y="412"/>
                      <a:pt x="6040" y="344"/>
                      <a:pt x="6027" y="278"/>
                    </a:cubicBezTo>
                    <a:cubicBezTo>
                      <a:pt x="6010" y="203"/>
                      <a:pt x="5955" y="140"/>
                      <a:pt x="5868" y="91"/>
                    </a:cubicBezTo>
                    <a:cubicBezTo>
                      <a:pt x="5774" y="32"/>
                      <a:pt x="5637" y="0"/>
                      <a:pt x="549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3" name="Google Shape;2673;p77">
                <a:extLst>
                  <a:ext uri="{FF2B5EF4-FFF2-40B4-BE49-F238E27FC236}">
                    <a16:creationId xmlns:a16="http://schemas.microsoft.com/office/drawing/2014/main" id="{9E3B2310-8A97-80EB-CB14-74402CFFCBA6}"/>
                  </a:ext>
                </a:extLst>
              </p:cNvPr>
              <p:cNvSpPr/>
              <p:nvPr/>
            </p:nvSpPr>
            <p:spPr>
              <a:xfrm>
                <a:off x="2626568" y="2572225"/>
                <a:ext cx="196482" cy="110829"/>
              </a:xfrm>
              <a:custGeom>
                <a:avLst/>
                <a:gdLst/>
                <a:ahLst/>
                <a:cxnLst/>
                <a:rect l="l" t="t" r="r" b="b"/>
                <a:pathLst>
                  <a:path w="5978" h="3372" extrusionOk="0">
                    <a:moveTo>
                      <a:pt x="2904" y="1"/>
                    </a:moveTo>
                    <a:cubicBezTo>
                      <a:pt x="2785" y="1"/>
                      <a:pt x="2664" y="28"/>
                      <a:pt x="2568" y="82"/>
                    </a:cubicBezTo>
                    <a:cubicBezTo>
                      <a:pt x="2383" y="188"/>
                      <a:pt x="2366" y="363"/>
                      <a:pt x="2553" y="473"/>
                    </a:cubicBezTo>
                    <a:lnTo>
                      <a:pt x="3499" y="1030"/>
                    </a:lnTo>
                    <a:lnTo>
                      <a:pt x="194" y="2902"/>
                    </a:lnTo>
                    <a:cubicBezTo>
                      <a:pt x="1" y="3011"/>
                      <a:pt x="2" y="3183"/>
                      <a:pt x="182" y="3290"/>
                    </a:cubicBezTo>
                    <a:cubicBezTo>
                      <a:pt x="275" y="3344"/>
                      <a:pt x="395" y="3371"/>
                      <a:pt x="516" y="3371"/>
                    </a:cubicBezTo>
                    <a:cubicBezTo>
                      <a:pt x="636" y="3371"/>
                      <a:pt x="756" y="3344"/>
                      <a:pt x="852" y="3290"/>
                    </a:cubicBezTo>
                    <a:lnTo>
                      <a:pt x="4158" y="1418"/>
                    </a:lnTo>
                    <a:lnTo>
                      <a:pt x="5111" y="1979"/>
                    </a:lnTo>
                    <a:cubicBezTo>
                      <a:pt x="5199" y="2031"/>
                      <a:pt x="5320" y="2057"/>
                      <a:pt x="5442" y="2057"/>
                    </a:cubicBezTo>
                    <a:cubicBezTo>
                      <a:pt x="5567" y="2057"/>
                      <a:pt x="5693" y="2030"/>
                      <a:pt x="5787" y="1976"/>
                    </a:cubicBezTo>
                    <a:cubicBezTo>
                      <a:pt x="5978" y="1868"/>
                      <a:pt x="5977" y="1695"/>
                      <a:pt x="5797" y="1590"/>
                    </a:cubicBezTo>
                    <a:lnTo>
                      <a:pt x="3239" y="83"/>
                    </a:lnTo>
                    <a:cubicBezTo>
                      <a:pt x="3146" y="28"/>
                      <a:pt x="3025" y="1"/>
                      <a:pt x="29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4" name="Google Shape;2674;p77">
                <a:extLst>
                  <a:ext uri="{FF2B5EF4-FFF2-40B4-BE49-F238E27FC236}">
                    <a16:creationId xmlns:a16="http://schemas.microsoft.com/office/drawing/2014/main" id="{3A0F0DA7-F111-2330-8A45-FCB9F586BB47}"/>
                  </a:ext>
                </a:extLst>
              </p:cNvPr>
              <p:cNvSpPr/>
              <p:nvPr/>
            </p:nvSpPr>
            <p:spPr>
              <a:xfrm>
                <a:off x="2626699" y="2570812"/>
                <a:ext cx="196219" cy="113656"/>
              </a:xfrm>
              <a:custGeom>
                <a:avLst/>
                <a:gdLst/>
                <a:ahLst/>
                <a:cxnLst/>
                <a:rect l="l" t="t" r="r" b="b"/>
                <a:pathLst>
                  <a:path w="5970" h="3458" extrusionOk="0">
                    <a:moveTo>
                      <a:pt x="2885" y="86"/>
                    </a:moveTo>
                    <a:cubicBezTo>
                      <a:pt x="2890" y="86"/>
                      <a:pt x="2895" y="86"/>
                      <a:pt x="2900" y="86"/>
                    </a:cubicBezTo>
                    <a:cubicBezTo>
                      <a:pt x="3013" y="86"/>
                      <a:pt x="3127" y="111"/>
                      <a:pt x="3214" y="162"/>
                    </a:cubicBezTo>
                    <a:lnTo>
                      <a:pt x="5772" y="1668"/>
                    </a:lnTo>
                    <a:cubicBezTo>
                      <a:pt x="5846" y="1712"/>
                      <a:pt x="5887" y="1765"/>
                      <a:pt x="5885" y="1823"/>
                    </a:cubicBezTo>
                    <a:cubicBezTo>
                      <a:pt x="5885" y="1881"/>
                      <a:pt x="5841" y="1937"/>
                      <a:pt x="5762" y="1983"/>
                    </a:cubicBezTo>
                    <a:cubicBezTo>
                      <a:pt x="5674" y="2032"/>
                      <a:pt x="5556" y="2057"/>
                      <a:pt x="5438" y="2057"/>
                    </a:cubicBezTo>
                    <a:cubicBezTo>
                      <a:pt x="5324" y="2057"/>
                      <a:pt x="5210" y="2033"/>
                      <a:pt x="5129" y="1985"/>
                    </a:cubicBezTo>
                    <a:lnTo>
                      <a:pt x="4155" y="1411"/>
                    </a:lnTo>
                    <a:lnTo>
                      <a:pt x="828" y="3296"/>
                    </a:lnTo>
                    <a:cubicBezTo>
                      <a:pt x="738" y="3347"/>
                      <a:pt x="625" y="3373"/>
                      <a:pt x="512" y="3373"/>
                    </a:cubicBezTo>
                    <a:cubicBezTo>
                      <a:pt x="399" y="3373"/>
                      <a:pt x="287" y="3347"/>
                      <a:pt x="200" y="3296"/>
                    </a:cubicBezTo>
                    <a:cubicBezTo>
                      <a:pt x="126" y="3254"/>
                      <a:pt x="85" y="3200"/>
                      <a:pt x="87" y="3142"/>
                    </a:cubicBezTo>
                    <a:cubicBezTo>
                      <a:pt x="87" y="3084"/>
                      <a:pt x="131" y="3027"/>
                      <a:pt x="210" y="2981"/>
                    </a:cubicBezTo>
                    <a:lnTo>
                      <a:pt x="3578" y="1073"/>
                    </a:lnTo>
                    <a:lnTo>
                      <a:pt x="2569" y="479"/>
                    </a:lnTo>
                    <a:cubicBezTo>
                      <a:pt x="2498" y="436"/>
                      <a:pt x="2459" y="383"/>
                      <a:pt x="2459" y="327"/>
                    </a:cubicBezTo>
                    <a:cubicBezTo>
                      <a:pt x="2459" y="267"/>
                      <a:pt x="2506" y="207"/>
                      <a:pt x="2585" y="162"/>
                    </a:cubicBezTo>
                    <a:cubicBezTo>
                      <a:pt x="2678" y="112"/>
                      <a:pt x="2781" y="86"/>
                      <a:pt x="2885" y="86"/>
                    </a:cubicBezTo>
                    <a:close/>
                    <a:moveTo>
                      <a:pt x="2900" y="0"/>
                    </a:moveTo>
                    <a:cubicBezTo>
                      <a:pt x="2774" y="0"/>
                      <a:pt x="2646" y="29"/>
                      <a:pt x="2543" y="87"/>
                    </a:cubicBezTo>
                    <a:cubicBezTo>
                      <a:pt x="2437" y="148"/>
                      <a:pt x="2374" y="234"/>
                      <a:pt x="2374" y="326"/>
                    </a:cubicBezTo>
                    <a:cubicBezTo>
                      <a:pt x="2374" y="413"/>
                      <a:pt x="2428" y="492"/>
                      <a:pt x="2526" y="551"/>
                    </a:cubicBezTo>
                    <a:lnTo>
                      <a:pt x="3410" y="1072"/>
                    </a:lnTo>
                    <a:lnTo>
                      <a:pt x="167" y="2909"/>
                    </a:lnTo>
                    <a:cubicBezTo>
                      <a:pt x="62" y="2968"/>
                      <a:pt x="2" y="3053"/>
                      <a:pt x="2" y="3142"/>
                    </a:cubicBezTo>
                    <a:cubicBezTo>
                      <a:pt x="1" y="3229"/>
                      <a:pt x="57" y="3309"/>
                      <a:pt x="157" y="3369"/>
                    </a:cubicBezTo>
                    <a:cubicBezTo>
                      <a:pt x="257" y="3428"/>
                      <a:pt x="384" y="3458"/>
                      <a:pt x="512" y="3458"/>
                    </a:cubicBezTo>
                    <a:cubicBezTo>
                      <a:pt x="515" y="3458"/>
                      <a:pt x="517" y="3458"/>
                      <a:pt x="520" y="3458"/>
                    </a:cubicBezTo>
                    <a:cubicBezTo>
                      <a:pt x="641" y="3458"/>
                      <a:pt x="761" y="3427"/>
                      <a:pt x="869" y="3369"/>
                    </a:cubicBezTo>
                    <a:lnTo>
                      <a:pt x="4154" y="1509"/>
                    </a:lnTo>
                    <a:lnTo>
                      <a:pt x="5085" y="2057"/>
                    </a:lnTo>
                    <a:cubicBezTo>
                      <a:pt x="5179" y="2113"/>
                      <a:pt x="5308" y="2140"/>
                      <a:pt x="5438" y="2140"/>
                    </a:cubicBezTo>
                    <a:cubicBezTo>
                      <a:pt x="5570" y="2140"/>
                      <a:pt x="5703" y="2112"/>
                      <a:pt x="5803" y="2056"/>
                    </a:cubicBezTo>
                    <a:cubicBezTo>
                      <a:pt x="5910" y="1995"/>
                      <a:pt x="5969" y="1911"/>
                      <a:pt x="5969" y="1823"/>
                    </a:cubicBezTo>
                    <a:cubicBezTo>
                      <a:pt x="5970" y="1735"/>
                      <a:pt x="5915" y="1655"/>
                      <a:pt x="5815" y="1595"/>
                    </a:cubicBezTo>
                    <a:lnTo>
                      <a:pt x="3257" y="89"/>
                    </a:lnTo>
                    <a:cubicBezTo>
                      <a:pt x="3156" y="30"/>
                      <a:pt x="3029" y="0"/>
                      <a:pt x="290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5" name="Google Shape;2675;p77">
                <a:extLst>
                  <a:ext uri="{FF2B5EF4-FFF2-40B4-BE49-F238E27FC236}">
                    <a16:creationId xmlns:a16="http://schemas.microsoft.com/office/drawing/2014/main" id="{050BE994-ED65-E531-8DFD-F3DA8305AD71}"/>
                  </a:ext>
                </a:extLst>
              </p:cNvPr>
              <p:cNvSpPr/>
              <p:nvPr/>
            </p:nvSpPr>
            <p:spPr>
              <a:xfrm>
                <a:off x="2722771" y="2653638"/>
                <a:ext cx="227542" cy="129104"/>
              </a:xfrm>
              <a:custGeom>
                <a:avLst/>
                <a:gdLst/>
                <a:ahLst/>
                <a:cxnLst/>
                <a:rect l="l" t="t" r="r" b="b"/>
                <a:pathLst>
                  <a:path w="6923" h="3928" extrusionOk="0">
                    <a:moveTo>
                      <a:pt x="4186" y="1"/>
                    </a:moveTo>
                    <a:cubicBezTo>
                      <a:pt x="4066" y="1"/>
                      <a:pt x="3945" y="28"/>
                      <a:pt x="3849" y="83"/>
                    </a:cubicBezTo>
                    <a:lnTo>
                      <a:pt x="197" y="2151"/>
                    </a:lnTo>
                    <a:cubicBezTo>
                      <a:pt x="6" y="2259"/>
                      <a:pt x="1" y="2429"/>
                      <a:pt x="187" y="2538"/>
                    </a:cubicBezTo>
                    <a:cubicBezTo>
                      <a:pt x="281" y="2594"/>
                      <a:pt x="405" y="2622"/>
                      <a:pt x="529" y="2622"/>
                    </a:cubicBezTo>
                    <a:cubicBezTo>
                      <a:pt x="648" y="2622"/>
                      <a:pt x="768" y="2596"/>
                      <a:pt x="862" y="2543"/>
                    </a:cubicBezTo>
                    <a:lnTo>
                      <a:pt x="2348" y="1701"/>
                    </a:lnTo>
                    <a:lnTo>
                      <a:pt x="3900" y="2615"/>
                    </a:lnTo>
                    <a:lnTo>
                      <a:pt x="2414" y="3456"/>
                    </a:lnTo>
                    <a:cubicBezTo>
                      <a:pt x="2222" y="3565"/>
                      <a:pt x="2216" y="3734"/>
                      <a:pt x="2403" y="3844"/>
                    </a:cubicBezTo>
                    <a:cubicBezTo>
                      <a:pt x="2497" y="3899"/>
                      <a:pt x="2621" y="3928"/>
                      <a:pt x="2745" y="3928"/>
                    </a:cubicBezTo>
                    <a:cubicBezTo>
                      <a:pt x="2865" y="3928"/>
                      <a:pt x="2985" y="3901"/>
                      <a:pt x="3080" y="3848"/>
                    </a:cubicBezTo>
                    <a:lnTo>
                      <a:pt x="6730" y="1779"/>
                    </a:lnTo>
                    <a:cubicBezTo>
                      <a:pt x="6923" y="1671"/>
                      <a:pt x="6921" y="1498"/>
                      <a:pt x="6737" y="1388"/>
                    </a:cubicBezTo>
                    <a:cubicBezTo>
                      <a:pt x="6643" y="1334"/>
                      <a:pt x="6523" y="1306"/>
                      <a:pt x="6403" y="1306"/>
                    </a:cubicBezTo>
                    <a:cubicBezTo>
                      <a:pt x="6283" y="1306"/>
                      <a:pt x="6162" y="1333"/>
                      <a:pt x="6066" y="1387"/>
                    </a:cubicBezTo>
                    <a:lnTo>
                      <a:pt x="4581" y="2229"/>
                    </a:lnTo>
                    <a:lnTo>
                      <a:pt x="3029" y="1315"/>
                    </a:lnTo>
                    <a:lnTo>
                      <a:pt x="4514" y="474"/>
                    </a:lnTo>
                    <a:cubicBezTo>
                      <a:pt x="4706" y="365"/>
                      <a:pt x="4706" y="193"/>
                      <a:pt x="4519" y="84"/>
                    </a:cubicBezTo>
                    <a:cubicBezTo>
                      <a:pt x="4426" y="28"/>
                      <a:pt x="4306" y="1"/>
                      <a:pt x="41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6" name="Google Shape;2676;p77">
                <a:extLst>
                  <a:ext uri="{FF2B5EF4-FFF2-40B4-BE49-F238E27FC236}">
                    <a16:creationId xmlns:a16="http://schemas.microsoft.com/office/drawing/2014/main" id="{D87F41AA-0E0A-B083-E1AD-AABAE1DD5DD7}"/>
                  </a:ext>
                </a:extLst>
              </p:cNvPr>
              <p:cNvSpPr/>
              <p:nvPr/>
            </p:nvSpPr>
            <p:spPr>
              <a:xfrm>
                <a:off x="2723001" y="2652258"/>
                <a:ext cx="227147" cy="131864"/>
              </a:xfrm>
              <a:custGeom>
                <a:avLst/>
                <a:gdLst/>
                <a:ahLst/>
                <a:cxnLst/>
                <a:rect l="l" t="t" r="r" b="b"/>
                <a:pathLst>
                  <a:path w="6911" h="4012" extrusionOk="0">
                    <a:moveTo>
                      <a:pt x="4180" y="85"/>
                    </a:moveTo>
                    <a:cubicBezTo>
                      <a:pt x="4293" y="85"/>
                      <a:pt x="4405" y="110"/>
                      <a:pt x="4492" y="161"/>
                    </a:cubicBezTo>
                    <a:cubicBezTo>
                      <a:pt x="4567" y="207"/>
                      <a:pt x="4610" y="263"/>
                      <a:pt x="4609" y="320"/>
                    </a:cubicBezTo>
                    <a:cubicBezTo>
                      <a:pt x="4609" y="378"/>
                      <a:pt x="4566" y="434"/>
                      <a:pt x="4486" y="479"/>
                    </a:cubicBezTo>
                    <a:lnTo>
                      <a:pt x="2937" y="1356"/>
                    </a:lnTo>
                    <a:lnTo>
                      <a:pt x="4574" y="2320"/>
                    </a:lnTo>
                    <a:lnTo>
                      <a:pt x="6080" y="1466"/>
                    </a:lnTo>
                    <a:cubicBezTo>
                      <a:pt x="6168" y="1415"/>
                      <a:pt x="6281" y="1390"/>
                      <a:pt x="6393" y="1390"/>
                    </a:cubicBezTo>
                    <a:cubicBezTo>
                      <a:pt x="6507" y="1390"/>
                      <a:pt x="6620" y="1416"/>
                      <a:pt x="6707" y="1467"/>
                    </a:cubicBezTo>
                    <a:cubicBezTo>
                      <a:pt x="6784" y="1512"/>
                      <a:pt x="6827" y="1568"/>
                      <a:pt x="6826" y="1626"/>
                    </a:cubicBezTo>
                    <a:cubicBezTo>
                      <a:pt x="6826" y="1683"/>
                      <a:pt x="6782" y="1739"/>
                      <a:pt x="6703" y="1784"/>
                    </a:cubicBezTo>
                    <a:lnTo>
                      <a:pt x="3052" y="3853"/>
                    </a:lnTo>
                    <a:cubicBezTo>
                      <a:pt x="2965" y="3902"/>
                      <a:pt x="2852" y="3927"/>
                      <a:pt x="2739" y="3927"/>
                    </a:cubicBezTo>
                    <a:cubicBezTo>
                      <a:pt x="2622" y="3927"/>
                      <a:pt x="2505" y="3901"/>
                      <a:pt x="2416" y="3849"/>
                    </a:cubicBezTo>
                    <a:cubicBezTo>
                      <a:pt x="2342" y="3805"/>
                      <a:pt x="2302" y="3750"/>
                      <a:pt x="2302" y="3694"/>
                    </a:cubicBezTo>
                    <a:cubicBezTo>
                      <a:pt x="2302" y="3637"/>
                      <a:pt x="2346" y="3581"/>
                      <a:pt x="2427" y="3536"/>
                    </a:cubicBezTo>
                    <a:lnTo>
                      <a:pt x="3976" y="2657"/>
                    </a:lnTo>
                    <a:lnTo>
                      <a:pt x="2341" y="1695"/>
                    </a:lnTo>
                    <a:lnTo>
                      <a:pt x="835" y="2547"/>
                    </a:lnTo>
                    <a:cubicBezTo>
                      <a:pt x="747" y="2597"/>
                      <a:pt x="634" y="2622"/>
                      <a:pt x="521" y="2622"/>
                    </a:cubicBezTo>
                    <a:cubicBezTo>
                      <a:pt x="404" y="2622"/>
                      <a:pt x="288" y="2596"/>
                      <a:pt x="201" y="2543"/>
                    </a:cubicBezTo>
                    <a:cubicBezTo>
                      <a:pt x="126" y="2499"/>
                      <a:pt x="85" y="2445"/>
                      <a:pt x="85" y="2390"/>
                    </a:cubicBezTo>
                    <a:cubicBezTo>
                      <a:pt x="86" y="2333"/>
                      <a:pt x="130" y="2275"/>
                      <a:pt x="211" y="2230"/>
                    </a:cubicBezTo>
                    <a:lnTo>
                      <a:pt x="3863" y="161"/>
                    </a:lnTo>
                    <a:cubicBezTo>
                      <a:pt x="3953" y="110"/>
                      <a:pt x="4067" y="85"/>
                      <a:pt x="4180" y="85"/>
                    </a:cubicBezTo>
                    <a:close/>
                    <a:moveTo>
                      <a:pt x="4178" y="0"/>
                    </a:moveTo>
                    <a:cubicBezTo>
                      <a:pt x="4051" y="0"/>
                      <a:pt x="3924" y="30"/>
                      <a:pt x="3821" y="88"/>
                    </a:cubicBezTo>
                    <a:lnTo>
                      <a:pt x="169" y="2157"/>
                    </a:lnTo>
                    <a:cubicBezTo>
                      <a:pt x="61" y="2218"/>
                      <a:pt x="1" y="2301"/>
                      <a:pt x="1" y="2389"/>
                    </a:cubicBezTo>
                    <a:cubicBezTo>
                      <a:pt x="0" y="2476"/>
                      <a:pt x="56" y="2556"/>
                      <a:pt x="158" y="2616"/>
                    </a:cubicBezTo>
                    <a:cubicBezTo>
                      <a:pt x="260" y="2676"/>
                      <a:pt x="391" y="2706"/>
                      <a:pt x="522" y="2706"/>
                    </a:cubicBezTo>
                    <a:cubicBezTo>
                      <a:pt x="650" y="2706"/>
                      <a:pt x="776" y="2678"/>
                      <a:pt x="876" y="2622"/>
                    </a:cubicBezTo>
                    <a:lnTo>
                      <a:pt x="2341" y="1792"/>
                    </a:lnTo>
                    <a:lnTo>
                      <a:pt x="3808" y="2655"/>
                    </a:lnTo>
                    <a:lnTo>
                      <a:pt x="2386" y="3461"/>
                    </a:lnTo>
                    <a:cubicBezTo>
                      <a:pt x="2278" y="3522"/>
                      <a:pt x="2218" y="3607"/>
                      <a:pt x="2217" y="3694"/>
                    </a:cubicBezTo>
                    <a:cubicBezTo>
                      <a:pt x="2217" y="3782"/>
                      <a:pt x="2273" y="3862"/>
                      <a:pt x="2375" y="3922"/>
                    </a:cubicBezTo>
                    <a:cubicBezTo>
                      <a:pt x="2476" y="3982"/>
                      <a:pt x="2608" y="4012"/>
                      <a:pt x="2739" y="4012"/>
                    </a:cubicBezTo>
                    <a:cubicBezTo>
                      <a:pt x="2866" y="4012"/>
                      <a:pt x="2993" y="3983"/>
                      <a:pt x="3092" y="3926"/>
                    </a:cubicBezTo>
                    <a:lnTo>
                      <a:pt x="6744" y="1857"/>
                    </a:lnTo>
                    <a:cubicBezTo>
                      <a:pt x="6851" y="1797"/>
                      <a:pt x="6909" y="1714"/>
                      <a:pt x="6909" y="1626"/>
                    </a:cubicBezTo>
                    <a:cubicBezTo>
                      <a:pt x="6910" y="1537"/>
                      <a:pt x="6853" y="1455"/>
                      <a:pt x="6750" y="1394"/>
                    </a:cubicBezTo>
                    <a:cubicBezTo>
                      <a:pt x="6650" y="1335"/>
                      <a:pt x="6522" y="1305"/>
                      <a:pt x="6394" y="1305"/>
                    </a:cubicBezTo>
                    <a:cubicBezTo>
                      <a:pt x="6268" y="1305"/>
                      <a:pt x="6141" y="1334"/>
                      <a:pt x="6038" y="1393"/>
                    </a:cubicBezTo>
                    <a:lnTo>
                      <a:pt x="4574" y="2222"/>
                    </a:lnTo>
                    <a:lnTo>
                      <a:pt x="3105" y="1357"/>
                    </a:lnTo>
                    <a:lnTo>
                      <a:pt x="4528" y="553"/>
                    </a:lnTo>
                    <a:cubicBezTo>
                      <a:pt x="4633" y="492"/>
                      <a:pt x="4692" y="410"/>
                      <a:pt x="4693" y="321"/>
                    </a:cubicBezTo>
                    <a:cubicBezTo>
                      <a:pt x="4693" y="233"/>
                      <a:pt x="4637" y="151"/>
                      <a:pt x="4533" y="89"/>
                    </a:cubicBezTo>
                    <a:cubicBezTo>
                      <a:pt x="4433" y="30"/>
                      <a:pt x="4306" y="0"/>
                      <a:pt x="41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7" name="Google Shape;2677;p77">
                <a:extLst>
                  <a:ext uri="{FF2B5EF4-FFF2-40B4-BE49-F238E27FC236}">
                    <a16:creationId xmlns:a16="http://schemas.microsoft.com/office/drawing/2014/main" id="{EF1F88FC-0D63-51CA-C581-B5EE4DF59FB0}"/>
                  </a:ext>
                </a:extLst>
              </p:cNvPr>
              <p:cNvSpPr/>
              <p:nvPr/>
            </p:nvSpPr>
            <p:spPr>
              <a:xfrm>
                <a:off x="1087810" y="3278449"/>
                <a:ext cx="851696" cy="497975"/>
              </a:xfrm>
              <a:custGeom>
                <a:avLst/>
                <a:gdLst/>
                <a:ahLst/>
                <a:cxnLst/>
                <a:rect l="l" t="t" r="r" b="b"/>
                <a:pathLst>
                  <a:path w="25913" h="15151" extrusionOk="0">
                    <a:moveTo>
                      <a:pt x="1" y="1"/>
                    </a:moveTo>
                    <a:lnTo>
                      <a:pt x="1095" y="683"/>
                    </a:lnTo>
                    <a:lnTo>
                      <a:pt x="3996" y="2457"/>
                    </a:lnTo>
                    <a:cubicBezTo>
                      <a:pt x="5203" y="3181"/>
                      <a:pt x="6602" y="4039"/>
                      <a:pt x="8118" y="4934"/>
                    </a:cubicBezTo>
                    <a:lnTo>
                      <a:pt x="12862" y="7737"/>
                    </a:lnTo>
                    <a:lnTo>
                      <a:pt x="17632" y="10497"/>
                    </a:lnTo>
                    <a:cubicBezTo>
                      <a:pt x="19154" y="11379"/>
                      <a:pt x="20587" y="12179"/>
                      <a:pt x="21810" y="12874"/>
                    </a:cubicBezTo>
                    <a:cubicBezTo>
                      <a:pt x="23034" y="13570"/>
                      <a:pt x="24063" y="14130"/>
                      <a:pt x="24779" y="14531"/>
                    </a:cubicBezTo>
                    <a:lnTo>
                      <a:pt x="25912" y="15151"/>
                    </a:lnTo>
                    <a:lnTo>
                      <a:pt x="25912" y="15151"/>
                    </a:lnTo>
                    <a:lnTo>
                      <a:pt x="24816" y="14469"/>
                    </a:lnTo>
                    <a:cubicBezTo>
                      <a:pt x="24116" y="14042"/>
                      <a:pt x="23122" y="13417"/>
                      <a:pt x="21915" y="12694"/>
                    </a:cubicBezTo>
                    <a:cubicBezTo>
                      <a:pt x="20708" y="11970"/>
                      <a:pt x="19309" y="11111"/>
                      <a:pt x="17795" y="10218"/>
                    </a:cubicBezTo>
                    <a:lnTo>
                      <a:pt x="13049" y="7416"/>
                    </a:lnTo>
                    <a:lnTo>
                      <a:pt x="8279" y="4655"/>
                    </a:lnTo>
                    <a:cubicBezTo>
                      <a:pt x="6757" y="3774"/>
                      <a:pt x="5324" y="2974"/>
                      <a:pt x="4102" y="2278"/>
                    </a:cubicBezTo>
                    <a:lnTo>
                      <a:pt x="1132" y="620"/>
                    </a:lnTo>
                    <a:lnTo>
                      <a:pt x="1" y="1"/>
                    </a:lnTo>
                    <a:close/>
                  </a:path>
                </a:pathLst>
              </a:custGeom>
              <a:solidFill>
                <a:srgbClr val="DCDCDE"/>
              </a:solidFill>
              <a:ln>
                <a:noFill/>
              </a:ln>
            </p:spPr>
            <p:txBody>
              <a:bodyPr spcFirstLastPara="1" wrap="square" lIns="121900" tIns="121900" rIns="121900" bIns="121900" anchor="ctr" anchorCtr="0">
                <a:noAutofit/>
              </a:bodyPr>
              <a:lstStyle/>
              <a:p>
                <a:endParaRPr sz="2400"/>
              </a:p>
            </p:txBody>
          </p:sp>
          <p:sp>
            <p:nvSpPr>
              <p:cNvPr id="2678" name="Google Shape;2678;p77">
                <a:extLst>
                  <a:ext uri="{FF2B5EF4-FFF2-40B4-BE49-F238E27FC236}">
                    <a16:creationId xmlns:a16="http://schemas.microsoft.com/office/drawing/2014/main" id="{8170721C-AB9B-AE47-8B8E-802E5DE78CDA}"/>
                  </a:ext>
                </a:extLst>
              </p:cNvPr>
              <p:cNvSpPr/>
              <p:nvPr/>
            </p:nvSpPr>
            <p:spPr>
              <a:xfrm>
                <a:off x="876373" y="3241868"/>
                <a:ext cx="707440" cy="420803"/>
              </a:xfrm>
              <a:custGeom>
                <a:avLst/>
                <a:gdLst/>
                <a:ahLst/>
                <a:cxnLst/>
                <a:rect l="l" t="t" r="r" b="b"/>
                <a:pathLst>
                  <a:path w="21524" h="12803" extrusionOk="0">
                    <a:moveTo>
                      <a:pt x="1" y="1"/>
                    </a:moveTo>
                    <a:lnTo>
                      <a:pt x="908" y="581"/>
                    </a:lnTo>
                    <a:cubicBezTo>
                      <a:pt x="1489" y="945"/>
                      <a:pt x="2311" y="1476"/>
                      <a:pt x="3312" y="2090"/>
                    </a:cubicBezTo>
                    <a:cubicBezTo>
                      <a:pt x="4312" y="2703"/>
                      <a:pt x="5471" y="3432"/>
                      <a:pt x="6729" y="4189"/>
                    </a:cubicBezTo>
                    <a:lnTo>
                      <a:pt x="10667" y="6561"/>
                    </a:lnTo>
                    <a:lnTo>
                      <a:pt x="14630" y="8890"/>
                    </a:lnTo>
                    <a:cubicBezTo>
                      <a:pt x="15894" y="9635"/>
                      <a:pt x="17088" y="10305"/>
                      <a:pt x="18106" y="10891"/>
                    </a:cubicBezTo>
                    <a:cubicBezTo>
                      <a:pt x="19123" y="11477"/>
                      <a:pt x="19984" y="11946"/>
                      <a:pt x="20580" y="12283"/>
                    </a:cubicBezTo>
                    <a:lnTo>
                      <a:pt x="21524" y="12802"/>
                    </a:lnTo>
                    <a:lnTo>
                      <a:pt x="20618" y="12220"/>
                    </a:lnTo>
                    <a:cubicBezTo>
                      <a:pt x="20037" y="11858"/>
                      <a:pt x="19214" y="11326"/>
                      <a:pt x="18214" y="10713"/>
                    </a:cubicBezTo>
                    <a:cubicBezTo>
                      <a:pt x="17213" y="10098"/>
                      <a:pt x="16055" y="9368"/>
                      <a:pt x="14797" y="8613"/>
                    </a:cubicBezTo>
                    <a:lnTo>
                      <a:pt x="10859" y="6242"/>
                    </a:lnTo>
                    <a:lnTo>
                      <a:pt x="6894" y="3913"/>
                    </a:lnTo>
                    <a:cubicBezTo>
                      <a:pt x="5630" y="3168"/>
                      <a:pt x="4438" y="2496"/>
                      <a:pt x="3420" y="1911"/>
                    </a:cubicBezTo>
                    <a:cubicBezTo>
                      <a:pt x="2400" y="1325"/>
                      <a:pt x="1541" y="856"/>
                      <a:pt x="945" y="519"/>
                    </a:cubicBezTo>
                    <a:lnTo>
                      <a:pt x="1" y="1"/>
                    </a:lnTo>
                    <a:close/>
                  </a:path>
                </a:pathLst>
              </a:custGeom>
              <a:solidFill>
                <a:srgbClr val="DCDCDE"/>
              </a:solidFill>
              <a:ln>
                <a:noFill/>
              </a:ln>
            </p:spPr>
            <p:txBody>
              <a:bodyPr spcFirstLastPara="1" wrap="square" lIns="121900" tIns="121900" rIns="121900" bIns="121900" anchor="ctr" anchorCtr="0">
                <a:noAutofit/>
              </a:bodyPr>
              <a:lstStyle/>
              <a:p>
                <a:endParaRPr sz="2400"/>
              </a:p>
            </p:txBody>
          </p:sp>
          <p:sp>
            <p:nvSpPr>
              <p:cNvPr id="2679" name="Google Shape;2679;p77">
                <a:extLst>
                  <a:ext uri="{FF2B5EF4-FFF2-40B4-BE49-F238E27FC236}">
                    <a16:creationId xmlns:a16="http://schemas.microsoft.com/office/drawing/2014/main" id="{60826E10-8643-0BB8-4BD4-F5170E884DEC}"/>
                  </a:ext>
                </a:extLst>
              </p:cNvPr>
              <p:cNvSpPr/>
              <p:nvPr/>
            </p:nvSpPr>
            <p:spPr>
              <a:xfrm>
                <a:off x="1132543" y="3481702"/>
                <a:ext cx="707341" cy="420803"/>
              </a:xfrm>
              <a:custGeom>
                <a:avLst/>
                <a:gdLst/>
                <a:ahLst/>
                <a:cxnLst/>
                <a:rect l="l" t="t" r="r" b="b"/>
                <a:pathLst>
                  <a:path w="21521" h="12803" extrusionOk="0">
                    <a:moveTo>
                      <a:pt x="0" y="1"/>
                    </a:moveTo>
                    <a:lnTo>
                      <a:pt x="906" y="580"/>
                    </a:lnTo>
                    <a:cubicBezTo>
                      <a:pt x="1487" y="943"/>
                      <a:pt x="2308" y="1476"/>
                      <a:pt x="3309" y="2089"/>
                    </a:cubicBezTo>
                    <a:cubicBezTo>
                      <a:pt x="4309" y="2702"/>
                      <a:pt x="5469" y="3433"/>
                      <a:pt x="6727" y="4189"/>
                    </a:cubicBezTo>
                    <a:lnTo>
                      <a:pt x="10664" y="6561"/>
                    </a:lnTo>
                    <a:lnTo>
                      <a:pt x="14628" y="8890"/>
                    </a:lnTo>
                    <a:cubicBezTo>
                      <a:pt x="15892" y="9635"/>
                      <a:pt x="17085" y="10307"/>
                      <a:pt x="18103" y="10892"/>
                    </a:cubicBezTo>
                    <a:cubicBezTo>
                      <a:pt x="19121" y="11478"/>
                      <a:pt x="19980" y="11946"/>
                      <a:pt x="20576" y="12283"/>
                    </a:cubicBezTo>
                    <a:lnTo>
                      <a:pt x="21520" y="12802"/>
                    </a:lnTo>
                    <a:lnTo>
                      <a:pt x="21520" y="12802"/>
                    </a:lnTo>
                    <a:lnTo>
                      <a:pt x="20614" y="12222"/>
                    </a:lnTo>
                    <a:cubicBezTo>
                      <a:pt x="20034" y="11858"/>
                      <a:pt x="19212" y="11326"/>
                      <a:pt x="18211" y="10713"/>
                    </a:cubicBezTo>
                    <a:cubicBezTo>
                      <a:pt x="17211" y="10098"/>
                      <a:pt x="16051" y="9368"/>
                      <a:pt x="14793" y="8613"/>
                    </a:cubicBezTo>
                    <a:lnTo>
                      <a:pt x="10855" y="6242"/>
                    </a:lnTo>
                    <a:lnTo>
                      <a:pt x="6892" y="3913"/>
                    </a:lnTo>
                    <a:cubicBezTo>
                      <a:pt x="5627" y="3168"/>
                      <a:pt x="4434" y="2496"/>
                      <a:pt x="3416" y="1911"/>
                    </a:cubicBezTo>
                    <a:cubicBezTo>
                      <a:pt x="2398" y="1326"/>
                      <a:pt x="1539" y="856"/>
                      <a:pt x="943" y="519"/>
                    </a:cubicBezTo>
                    <a:lnTo>
                      <a:pt x="0" y="1"/>
                    </a:lnTo>
                    <a:close/>
                  </a:path>
                </a:pathLst>
              </a:custGeom>
              <a:solidFill>
                <a:srgbClr val="DCDCDE"/>
              </a:solidFill>
              <a:ln>
                <a:noFill/>
              </a:ln>
            </p:spPr>
            <p:txBody>
              <a:bodyPr spcFirstLastPara="1" wrap="square" lIns="121900" tIns="121900" rIns="121900" bIns="121900" anchor="ctr" anchorCtr="0">
                <a:noAutofit/>
              </a:bodyPr>
              <a:lstStyle/>
              <a:p>
                <a:endParaRPr sz="2400"/>
              </a:p>
            </p:txBody>
          </p:sp>
          <p:sp>
            <p:nvSpPr>
              <p:cNvPr id="2680" name="Google Shape;2680;p77">
                <a:extLst>
                  <a:ext uri="{FF2B5EF4-FFF2-40B4-BE49-F238E27FC236}">
                    <a16:creationId xmlns:a16="http://schemas.microsoft.com/office/drawing/2014/main" id="{3EBD57A4-F969-1EFB-B1ED-48EE960015CF}"/>
                  </a:ext>
                </a:extLst>
              </p:cNvPr>
              <p:cNvSpPr/>
              <p:nvPr/>
            </p:nvSpPr>
            <p:spPr>
              <a:xfrm>
                <a:off x="1628283" y="3715390"/>
                <a:ext cx="234871" cy="468066"/>
              </a:xfrm>
              <a:custGeom>
                <a:avLst/>
                <a:gdLst/>
                <a:ahLst/>
                <a:cxnLst/>
                <a:rect l="l" t="t" r="r" b="b"/>
                <a:pathLst>
                  <a:path w="7146" h="14241" extrusionOk="0">
                    <a:moveTo>
                      <a:pt x="1" y="0"/>
                    </a:moveTo>
                    <a:lnTo>
                      <a:pt x="49" y="10228"/>
                    </a:lnTo>
                    <a:lnTo>
                      <a:pt x="2986" y="10228"/>
                    </a:lnTo>
                    <a:lnTo>
                      <a:pt x="7146" y="14240"/>
                    </a:lnTo>
                    <a:lnTo>
                      <a:pt x="7146" y="4160"/>
                    </a:lnTo>
                    <a:lnTo>
                      <a:pt x="1" y="0"/>
                    </a:lnTo>
                    <a:close/>
                  </a:path>
                </a:pathLst>
              </a:custGeom>
              <a:solidFill>
                <a:srgbClr val="D1002F"/>
              </a:solidFill>
              <a:ln>
                <a:noFill/>
              </a:ln>
            </p:spPr>
            <p:txBody>
              <a:bodyPr spcFirstLastPara="1" wrap="square" lIns="121900" tIns="121900" rIns="121900" bIns="121900" anchor="ctr" anchorCtr="0">
                <a:noAutofit/>
              </a:bodyPr>
              <a:lstStyle/>
              <a:p>
                <a:endParaRPr sz="2400"/>
              </a:p>
            </p:txBody>
          </p:sp>
          <p:grpSp>
            <p:nvGrpSpPr>
              <p:cNvPr id="2681" name="Google Shape;2681;p77">
                <a:extLst>
                  <a:ext uri="{FF2B5EF4-FFF2-40B4-BE49-F238E27FC236}">
                    <a16:creationId xmlns:a16="http://schemas.microsoft.com/office/drawing/2014/main" id="{2E1CA502-49DE-8DC8-1A96-14848341C5EE}"/>
                  </a:ext>
                </a:extLst>
              </p:cNvPr>
              <p:cNvGrpSpPr/>
              <p:nvPr/>
            </p:nvGrpSpPr>
            <p:grpSpPr>
              <a:xfrm>
                <a:off x="3352547" y="2765843"/>
                <a:ext cx="1264347" cy="754112"/>
                <a:chOff x="3051347" y="3170118"/>
                <a:chExt cx="1264347" cy="754112"/>
              </a:xfrm>
            </p:grpSpPr>
            <p:sp>
              <p:nvSpPr>
                <p:cNvPr id="2682" name="Google Shape;2682;p77">
                  <a:extLst>
                    <a:ext uri="{FF2B5EF4-FFF2-40B4-BE49-F238E27FC236}">
                      <a16:creationId xmlns:a16="http://schemas.microsoft.com/office/drawing/2014/main" id="{6F55CAE4-802C-4DC4-B96F-313E2A9EB795}"/>
                    </a:ext>
                  </a:extLst>
                </p:cNvPr>
                <p:cNvSpPr/>
                <p:nvPr/>
              </p:nvSpPr>
              <p:spPr>
                <a:xfrm>
                  <a:off x="3739461" y="3170118"/>
                  <a:ext cx="576233" cy="412947"/>
                </a:xfrm>
                <a:custGeom>
                  <a:avLst/>
                  <a:gdLst/>
                  <a:ahLst/>
                  <a:cxnLst/>
                  <a:rect l="l" t="t" r="r" b="b"/>
                  <a:pathLst>
                    <a:path w="17532" h="12564" extrusionOk="0">
                      <a:moveTo>
                        <a:pt x="14159" y="1"/>
                      </a:moveTo>
                      <a:cubicBezTo>
                        <a:pt x="13664" y="1"/>
                        <a:pt x="13162" y="126"/>
                        <a:pt x="12702" y="388"/>
                      </a:cubicBezTo>
                      <a:lnTo>
                        <a:pt x="0" y="7628"/>
                      </a:lnTo>
                      <a:cubicBezTo>
                        <a:pt x="845" y="8944"/>
                        <a:pt x="1659" y="10279"/>
                        <a:pt x="2539" y="11573"/>
                      </a:cubicBezTo>
                      <a:cubicBezTo>
                        <a:pt x="2763" y="11902"/>
                        <a:pt x="2987" y="12233"/>
                        <a:pt x="3210" y="12564"/>
                      </a:cubicBezTo>
                      <a:lnTo>
                        <a:pt x="15618" y="5518"/>
                      </a:lnTo>
                      <a:cubicBezTo>
                        <a:pt x="17037" y="4713"/>
                        <a:pt x="17532" y="2909"/>
                        <a:pt x="16725" y="1491"/>
                      </a:cubicBezTo>
                      <a:cubicBezTo>
                        <a:pt x="16180" y="537"/>
                        <a:pt x="15184" y="1"/>
                        <a:pt x="1415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83" name="Google Shape;2683;p77">
                  <a:extLst>
                    <a:ext uri="{FF2B5EF4-FFF2-40B4-BE49-F238E27FC236}">
                      <a16:creationId xmlns:a16="http://schemas.microsoft.com/office/drawing/2014/main" id="{B34F8FB3-AAA6-E3A7-013E-4D9940D8D799}"/>
                    </a:ext>
                  </a:extLst>
                </p:cNvPr>
                <p:cNvSpPr/>
                <p:nvPr/>
              </p:nvSpPr>
              <p:spPr>
                <a:xfrm>
                  <a:off x="3085661" y="3757690"/>
                  <a:ext cx="161675" cy="166540"/>
                </a:xfrm>
                <a:custGeom>
                  <a:avLst/>
                  <a:gdLst/>
                  <a:ahLst/>
                  <a:cxnLst/>
                  <a:rect l="l" t="t" r="r" b="b"/>
                  <a:pathLst>
                    <a:path w="4919" h="5067" extrusionOk="0">
                      <a:moveTo>
                        <a:pt x="1912" y="1"/>
                      </a:moveTo>
                      <a:lnTo>
                        <a:pt x="1" y="3256"/>
                      </a:lnTo>
                      <a:cubicBezTo>
                        <a:pt x="459" y="3779"/>
                        <a:pt x="812" y="4387"/>
                        <a:pt x="1038" y="5046"/>
                      </a:cubicBezTo>
                      <a:lnTo>
                        <a:pt x="4835" y="5067"/>
                      </a:lnTo>
                      <a:lnTo>
                        <a:pt x="4839" y="4981"/>
                      </a:lnTo>
                      <a:cubicBezTo>
                        <a:pt x="4918" y="2892"/>
                        <a:pt x="3776" y="947"/>
                        <a:pt x="1912" y="1"/>
                      </a:cubicBez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84" name="Google Shape;2684;p77">
                  <a:extLst>
                    <a:ext uri="{FF2B5EF4-FFF2-40B4-BE49-F238E27FC236}">
                      <a16:creationId xmlns:a16="http://schemas.microsoft.com/office/drawing/2014/main" id="{C75319E6-EF3E-872A-3647-F7525CB69EB8}"/>
                    </a:ext>
                  </a:extLst>
                </p:cNvPr>
                <p:cNvSpPr/>
                <p:nvPr/>
              </p:nvSpPr>
              <p:spPr>
                <a:xfrm>
                  <a:off x="3051347" y="3864674"/>
                  <a:ext cx="68463" cy="58866"/>
                </a:xfrm>
                <a:custGeom>
                  <a:avLst/>
                  <a:gdLst/>
                  <a:ahLst/>
                  <a:cxnLst/>
                  <a:rect l="l" t="t" r="r" b="b"/>
                  <a:pathLst>
                    <a:path w="2083" h="1791" extrusionOk="0">
                      <a:moveTo>
                        <a:pt x="1045" y="1"/>
                      </a:moveTo>
                      <a:lnTo>
                        <a:pt x="1" y="1779"/>
                      </a:lnTo>
                      <a:lnTo>
                        <a:pt x="2082" y="1791"/>
                      </a:lnTo>
                      <a:cubicBezTo>
                        <a:pt x="1856" y="1132"/>
                        <a:pt x="1504" y="524"/>
                        <a:pt x="1045" y="1"/>
                      </a:cubicBez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685" name="Google Shape;2685;p77">
                  <a:extLst>
                    <a:ext uri="{FF2B5EF4-FFF2-40B4-BE49-F238E27FC236}">
                      <a16:creationId xmlns:a16="http://schemas.microsoft.com/office/drawing/2014/main" id="{88E2CB04-21D2-1F97-F2A8-E90F61DE382B}"/>
                    </a:ext>
                  </a:extLst>
                </p:cNvPr>
                <p:cNvSpPr/>
                <p:nvPr/>
              </p:nvSpPr>
              <p:spPr>
                <a:xfrm>
                  <a:off x="4111127" y="3304513"/>
                  <a:ext cx="92621" cy="120361"/>
                </a:xfrm>
                <a:custGeom>
                  <a:avLst/>
                  <a:gdLst/>
                  <a:ahLst/>
                  <a:cxnLst/>
                  <a:rect l="l" t="t" r="r" b="b"/>
                  <a:pathLst>
                    <a:path w="2818" h="3662" extrusionOk="0">
                      <a:moveTo>
                        <a:pt x="2263" y="1"/>
                      </a:moveTo>
                      <a:lnTo>
                        <a:pt x="1" y="1291"/>
                      </a:lnTo>
                      <a:cubicBezTo>
                        <a:pt x="290" y="1996"/>
                        <a:pt x="424" y="2757"/>
                        <a:pt x="395" y="3520"/>
                      </a:cubicBezTo>
                      <a:lnTo>
                        <a:pt x="390" y="3662"/>
                      </a:lnTo>
                      <a:lnTo>
                        <a:pt x="390" y="3662"/>
                      </a:lnTo>
                      <a:lnTo>
                        <a:pt x="2818" y="2285"/>
                      </a:lnTo>
                      <a:lnTo>
                        <a:pt x="2808" y="2145"/>
                      </a:lnTo>
                      <a:cubicBezTo>
                        <a:pt x="2757" y="1413"/>
                        <a:pt x="2565" y="684"/>
                        <a:pt x="2263" y="1"/>
                      </a:cubicBezTo>
                      <a:close/>
                    </a:path>
                  </a:pathLst>
                </a:custGeom>
                <a:solidFill>
                  <a:srgbClr val="E8F1FF"/>
                </a:solidFill>
                <a:ln>
                  <a:noFill/>
                </a:ln>
              </p:spPr>
              <p:txBody>
                <a:bodyPr spcFirstLastPara="1" wrap="square" lIns="121900" tIns="121900" rIns="121900" bIns="121900" anchor="ctr" anchorCtr="0">
                  <a:noAutofit/>
                </a:bodyPr>
                <a:lstStyle/>
                <a:p>
                  <a:endParaRPr sz="2400"/>
                </a:p>
              </p:txBody>
            </p:sp>
            <p:sp>
              <p:nvSpPr>
                <p:cNvPr id="2686" name="Google Shape;2686;p77">
                  <a:extLst>
                    <a:ext uri="{FF2B5EF4-FFF2-40B4-BE49-F238E27FC236}">
                      <a16:creationId xmlns:a16="http://schemas.microsoft.com/office/drawing/2014/main" id="{D193C568-51F2-93D9-436A-619B61533991}"/>
                    </a:ext>
                  </a:extLst>
                </p:cNvPr>
                <p:cNvSpPr/>
                <p:nvPr/>
              </p:nvSpPr>
              <p:spPr>
                <a:xfrm>
                  <a:off x="4027808" y="3210940"/>
                  <a:ext cx="157731" cy="136006"/>
                </a:xfrm>
                <a:custGeom>
                  <a:avLst/>
                  <a:gdLst/>
                  <a:ahLst/>
                  <a:cxnLst/>
                  <a:rect l="l" t="t" r="r" b="b"/>
                  <a:pathLst>
                    <a:path w="4799" h="4138" extrusionOk="0">
                      <a:moveTo>
                        <a:pt x="2428" y="0"/>
                      </a:moveTo>
                      <a:lnTo>
                        <a:pt x="1" y="1384"/>
                      </a:lnTo>
                      <a:cubicBezTo>
                        <a:pt x="1149" y="1968"/>
                        <a:pt x="2050" y="2944"/>
                        <a:pt x="2536" y="4138"/>
                      </a:cubicBezTo>
                      <a:lnTo>
                        <a:pt x="4798" y="2849"/>
                      </a:lnTo>
                      <a:cubicBezTo>
                        <a:pt x="4288" y="1697"/>
                        <a:pt x="3457" y="676"/>
                        <a:pt x="2428" y="0"/>
                      </a:cubicBez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87" name="Google Shape;2687;p77">
                  <a:extLst>
                    <a:ext uri="{FF2B5EF4-FFF2-40B4-BE49-F238E27FC236}">
                      <a16:creationId xmlns:a16="http://schemas.microsoft.com/office/drawing/2014/main" id="{7569CBED-E7C0-D691-813A-3EA22BC6AA05}"/>
                    </a:ext>
                  </a:extLst>
                </p:cNvPr>
                <p:cNvSpPr/>
                <p:nvPr/>
              </p:nvSpPr>
              <p:spPr>
                <a:xfrm>
                  <a:off x="3231757" y="3346912"/>
                  <a:ext cx="893306" cy="577318"/>
                </a:xfrm>
                <a:custGeom>
                  <a:avLst/>
                  <a:gdLst/>
                  <a:ahLst/>
                  <a:cxnLst/>
                  <a:rect l="l" t="t" r="r" b="b"/>
                  <a:pathLst>
                    <a:path w="27179" h="17565" extrusionOk="0">
                      <a:moveTo>
                        <a:pt x="26756" y="1"/>
                      </a:moveTo>
                      <a:lnTo>
                        <a:pt x="5505" y="12111"/>
                      </a:lnTo>
                      <a:lnTo>
                        <a:pt x="1" y="15249"/>
                      </a:lnTo>
                      <a:cubicBezTo>
                        <a:pt x="290" y="15955"/>
                        <a:pt x="424" y="16716"/>
                        <a:pt x="394" y="17479"/>
                      </a:cubicBezTo>
                      <a:lnTo>
                        <a:pt x="391" y="17565"/>
                      </a:lnTo>
                      <a:lnTo>
                        <a:pt x="27145" y="2379"/>
                      </a:lnTo>
                      <a:lnTo>
                        <a:pt x="27145" y="2372"/>
                      </a:lnTo>
                      <a:lnTo>
                        <a:pt x="27150" y="2230"/>
                      </a:lnTo>
                      <a:cubicBezTo>
                        <a:pt x="27179" y="1467"/>
                        <a:pt x="27045" y="706"/>
                        <a:pt x="26756"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88" name="Google Shape;2688;p77">
                  <a:extLst>
                    <a:ext uri="{FF2B5EF4-FFF2-40B4-BE49-F238E27FC236}">
                      <a16:creationId xmlns:a16="http://schemas.microsoft.com/office/drawing/2014/main" id="{DB088DD6-2DF2-80E1-3E38-D38A08CB285B}"/>
                    </a:ext>
                  </a:extLst>
                </p:cNvPr>
                <p:cNvSpPr/>
                <p:nvPr/>
              </p:nvSpPr>
              <p:spPr>
                <a:xfrm>
                  <a:off x="4111127" y="3304513"/>
                  <a:ext cx="92621" cy="120361"/>
                </a:xfrm>
                <a:custGeom>
                  <a:avLst/>
                  <a:gdLst/>
                  <a:ahLst/>
                  <a:cxnLst/>
                  <a:rect l="l" t="t" r="r" b="b"/>
                  <a:pathLst>
                    <a:path w="2818" h="3662" extrusionOk="0">
                      <a:moveTo>
                        <a:pt x="2263" y="1"/>
                      </a:moveTo>
                      <a:lnTo>
                        <a:pt x="1" y="1291"/>
                      </a:lnTo>
                      <a:cubicBezTo>
                        <a:pt x="290" y="1996"/>
                        <a:pt x="424" y="2757"/>
                        <a:pt x="395" y="3520"/>
                      </a:cubicBezTo>
                      <a:lnTo>
                        <a:pt x="390" y="3662"/>
                      </a:lnTo>
                      <a:lnTo>
                        <a:pt x="390" y="3662"/>
                      </a:lnTo>
                      <a:lnTo>
                        <a:pt x="2818" y="2285"/>
                      </a:lnTo>
                      <a:lnTo>
                        <a:pt x="2808" y="2145"/>
                      </a:lnTo>
                      <a:cubicBezTo>
                        <a:pt x="2757" y="1413"/>
                        <a:pt x="2565" y="684"/>
                        <a:pt x="2263" y="1"/>
                      </a:cubicBezTo>
                      <a:close/>
                    </a:path>
                  </a:pathLst>
                </a:custGeom>
                <a:solidFill>
                  <a:srgbClr val="FF6688"/>
                </a:solidFill>
                <a:ln>
                  <a:noFill/>
                </a:ln>
              </p:spPr>
              <p:txBody>
                <a:bodyPr spcFirstLastPara="1" wrap="square" lIns="121900" tIns="121900" rIns="121900" bIns="121900" anchor="ctr" anchorCtr="0">
                  <a:noAutofit/>
                </a:bodyPr>
                <a:lstStyle/>
                <a:p>
                  <a:endParaRPr sz="2400"/>
                </a:p>
              </p:txBody>
            </p:sp>
            <p:sp>
              <p:nvSpPr>
                <p:cNvPr id="2689" name="Google Shape;2689;p77">
                  <a:extLst>
                    <a:ext uri="{FF2B5EF4-FFF2-40B4-BE49-F238E27FC236}">
                      <a16:creationId xmlns:a16="http://schemas.microsoft.com/office/drawing/2014/main" id="{9B7076C5-0A0C-4DC4-A1D6-77F92C36D18C}"/>
                    </a:ext>
                  </a:extLst>
                </p:cNvPr>
                <p:cNvSpPr/>
                <p:nvPr/>
              </p:nvSpPr>
              <p:spPr>
                <a:xfrm>
                  <a:off x="3231757" y="3346912"/>
                  <a:ext cx="893306" cy="577318"/>
                </a:xfrm>
                <a:custGeom>
                  <a:avLst/>
                  <a:gdLst/>
                  <a:ahLst/>
                  <a:cxnLst/>
                  <a:rect l="l" t="t" r="r" b="b"/>
                  <a:pathLst>
                    <a:path w="27179" h="17565" extrusionOk="0">
                      <a:moveTo>
                        <a:pt x="26756" y="1"/>
                      </a:moveTo>
                      <a:lnTo>
                        <a:pt x="5505" y="12111"/>
                      </a:lnTo>
                      <a:lnTo>
                        <a:pt x="1" y="15249"/>
                      </a:lnTo>
                      <a:cubicBezTo>
                        <a:pt x="290" y="15955"/>
                        <a:pt x="424" y="16716"/>
                        <a:pt x="394" y="17479"/>
                      </a:cubicBezTo>
                      <a:lnTo>
                        <a:pt x="391" y="17565"/>
                      </a:lnTo>
                      <a:lnTo>
                        <a:pt x="27145" y="2379"/>
                      </a:lnTo>
                      <a:lnTo>
                        <a:pt x="27145" y="2372"/>
                      </a:lnTo>
                      <a:lnTo>
                        <a:pt x="27150" y="2230"/>
                      </a:lnTo>
                      <a:cubicBezTo>
                        <a:pt x="27179" y="1467"/>
                        <a:pt x="27045" y="706"/>
                        <a:pt x="26756" y="1"/>
                      </a:cubicBez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90" name="Google Shape;2690;p77">
                  <a:extLst>
                    <a:ext uri="{FF2B5EF4-FFF2-40B4-BE49-F238E27FC236}">
                      <a16:creationId xmlns:a16="http://schemas.microsoft.com/office/drawing/2014/main" id="{292330E3-979E-61A5-2FFB-46DE64C79777}"/>
                    </a:ext>
                  </a:extLst>
                </p:cNvPr>
                <p:cNvSpPr/>
                <p:nvPr/>
              </p:nvSpPr>
              <p:spPr>
                <a:xfrm>
                  <a:off x="3148537" y="3256461"/>
                  <a:ext cx="962623" cy="591648"/>
                </a:xfrm>
                <a:custGeom>
                  <a:avLst/>
                  <a:gdLst/>
                  <a:ahLst/>
                  <a:cxnLst/>
                  <a:rect l="l" t="t" r="r" b="b"/>
                  <a:pathLst>
                    <a:path w="29288" h="18001" extrusionOk="0">
                      <a:moveTo>
                        <a:pt x="26753" y="1"/>
                      </a:moveTo>
                      <a:lnTo>
                        <a:pt x="0" y="15251"/>
                      </a:lnTo>
                      <a:cubicBezTo>
                        <a:pt x="1147" y="15833"/>
                        <a:pt x="2046" y="16809"/>
                        <a:pt x="2533" y="18001"/>
                      </a:cubicBezTo>
                      <a:lnTo>
                        <a:pt x="8037" y="14863"/>
                      </a:lnTo>
                      <a:lnTo>
                        <a:pt x="29288" y="2753"/>
                      </a:lnTo>
                      <a:cubicBezTo>
                        <a:pt x="28802" y="1559"/>
                        <a:pt x="27901" y="583"/>
                        <a:pt x="26753" y="1"/>
                      </a:cubicBezTo>
                      <a:close/>
                    </a:path>
                  </a:pathLst>
                </a:custGeom>
                <a:solidFill>
                  <a:srgbClr val="0A3B7D"/>
                </a:solidFill>
                <a:ln>
                  <a:noFill/>
                </a:ln>
              </p:spPr>
              <p:txBody>
                <a:bodyPr spcFirstLastPara="1" wrap="square" lIns="121900" tIns="121900" rIns="121900" bIns="121900" anchor="ctr" anchorCtr="0">
                  <a:noAutofit/>
                </a:bodyPr>
                <a:lstStyle/>
                <a:p>
                  <a:endParaRPr sz="2400"/>
                </a:p>
              </p:txBody>
            </p:sp>
          </p:grpSp>
          <p:sp>
            <p:nvSpPr>
              <p:cNvPr id="2691" name="Google Shape;2691;p77">
                <a:extLst>
                  <a:ext uri="{FF2B5EF4-FFF2-40B4-BE49-F238E27FC236}">
                    <a16:creationId xmlns:a16="http://schemas.microsoft.com/office/drawing/2014/main" id="{D2AFB7F9-A0AB-8DA0-EEBF-5D34A70DC067}"/>
                  </a:ext>
                </a:extLst>
              </p:cNvPr>
              <p:cNvSpPr/>
              <p:nvPr/>
            </p:nvSpPr>
            <p:spPr>
              <a:xfrm>
                <a:off x="873448" y="3807090"/>
                <a:ext cx="226128" cy="378239"/>
              </a:xfrm>
              <a:custGeom>
                <a:avLst/>
                <a:gdLst/>
                <a:ahLst/>
                <a:cxnLst/>
                <a:rect l="l" t="t" r="r" b="b"/>
                <a:pathLst>
                  <a:path w="6880" h="11508" extrusionOk="0">
                    <a:moveTo>
                      <a:pt x="0" y="0"/>
                    </a:moveTo>
                    <a:lnTo>
                      <a:pt x="0" y="7507"/>
                    </a:lnTo>
                    <a:lnTo>
                      <a:pt x="6838" y="11508"/>
                    </a:lnTo>
                    <a:lnTo>
                      <a:pt x="6879" y="4052"/>
                    </a:lnTo>
                    <a:lnTo>
                      <a:pt x="0" y="0"/>
                    </a:lnTo>
                    <a:close/>
                  </a:path>
                </a:pathLst>
              </a:custGeom>
              <a:solidFill>
                <a:srgbClr val="E37D00"/>
              </a:solidFill>
              <a:ln>
                <a:noFill/>
              </a:ln>
            </p:spPr>
            <p:txBody>
              <a:bodyPr spcFirstLastPara="1" wrap="square" lIns="121900" tIns="121900" rIns="121900" bIns="121900" anchor="ctr" anchorCtr="0">
                <a:noAutofit/>
              </a:bodyPr>
              <a:lstStyle/>
              <a:p>
                <a:endParaRPr sz="2400"/>
              </a:p>
            </p:txBody>
          </p:sp>
          <p:sp>
            <p:nvSpPr>
              <p:cNvPr id="2692" name="Google Shape;2692;p77">
                <a:extLst>
                  <a:ext uri="{FF2B5EF4-FFF2-40B4-BE49-F238E27FC236}">
                    <a16:creationId xmlns:a16="http://schemas.microsoft.com/office/drawing/2014/main" id="{DCC1E01A-2D0D-A675-514A-03F1E21AC146}"/>
                  </a:ext>
                </a:extLst>
              </p:cNvPr>
              <p:cNvSpPr/>
              <p:nvPr/>
            </p:nvSpPr>
            <p:spPr>
              <a:xfrm>
                <a:off x="1098163" y="3798873"/>
                <a:ext cx="250056" cy="386456"/>
              </a:xfrm>
              <a:custGeom>
                <a:avLst/>
                <a:gdLst/>
                <a:ahLst/>
                <a:cxnLst/>
                <a:rect l="l" t="t" r="r" b="b"/>
                <a:pathLst>
                  <a:path w="7608" h="11758" extrusionOk="0">
                    <a:moveTo>
                      <a:pt x="7608" y="0"/>
                    </a:moveTo>
                    <a:lnTo>
                      <a:pt x="42" y="4302"/>
                    </a:lnTo>
                    <a:lnTo>
                      <a:pt x="1" y="11758"/>
                    </a:lnTo>
                    <a:lnTo>
                      <a:pt x="7566" y="7456"/>
                    </a:lnTo>
                    <a:lnTo>
                      <a:pt x="7608"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93" name="Google Shape;2693;p77">
                <a:extLst>
                  <a:ext uri="{FF2B5EF4-FFF2-40B4-BE49-F238E27FC236}">
                    <a16:creationId xmlns:a16="http://schemas.microsoft.com/office/drawing/2014/main" id="{BDE0C431-ADA3-238B-68EB-EA3FDE899A1D}"/>
                  </a:ext>
                </a:extLst>
              </p:cNvPr>
              <p:cNvSpPr/>
              <p:nvPr/>
            </p:nvSpPr>
            <p:spPr>
              <a:xfrm>
                <a:off x="873448" y="3667634"/>
                <a:ext cx="474771" cy="272636"/>
              </a:xfrm>
              <a:custGeom>
                <a:avLst/>
                <a:gdLst/>
                <a:ahLst/>
                <a:cxnLst/>
                <a:rect l="l" t="t" r="r" b="b"/>
                <a:pathLst>
                  <a:path w="14445" h="8295" extrusionOk="0">
                    <a:moveTo>
                      <a:pt x="7716" y="0"/>
                    </a:moveTo>
                    <a:lnTo>
                      <a:pt x="0" y="4243"/>
                    </a:lnTo>
                    <a:lnTo>
                      <a:pt x="6879" y="8295"/>
                    </a:lnTo>
                    <a:lnTo>
                      <a:pt x="14445" y="3993"/>
                    </a:lnTo>
                    <a:lnTo>
                      <a:pt x="7716" y="0"/>
                    </a:lnTo>
                    <a:close/>
                  </a:path>
                </a:pathLst>
              </a:custGeom>
              <a:solidFill>
                <a:srgbClr val="FFAE4C"/>
              </a:solidFill>
              <a:ln>
                <a:noFill/>
              </a:ln>
            </p:spPr>
            <p:txBody>
              <a:bodyPr spcFirstLastPara="1" wrap="square" lIns="121900" tIns="121900" rIns="121900" bIns="121900" anchor="ctr" anchorCtr="0">
                <a:noAutofit/>
              </a:bodyPr>
              <a:lstStyle/>
              <a:p>
                <a:endParaRPr sz="2400"/>
              </a:p>
            </p:txBody>
          </p:sp>
          <p:sp>
            <p:nvSpPr>
              <p:cNvPr id="2694" name="Google Shape;2694;p77">
                <a:extLst>
                  <a:ext uri="{FF2B5EF4-FFF2-40B4-BE49-F238E27FC236}">
                    <a16:creationId xmlns:a16="http://schemas.microsoft.com/office/drawing/2014/main" id="{87F2AB7D-686D-6147-214E-B77D29E7CE23}"/>
                  </a:ext>
                </a:extLst>
              </p:cNvPr>
              <p:cNvSpPr/>
              <p:nvPr/>
            </p:nvSpPr>
            <p:spPr>
              <a:xfrm>
                <a:off x="1184046" y="3928010"/>
                <a:ext cx="78356" cy="128118"/>
              </a:xfrm>
              <a:custGeom>
                <a:avLst/>
                <a:gdLst/>
                <a:ahLst/>
                <a:cxnLst/>
                <a:rect l="l" t="t" r="r" b="b"/>
                <a:pathLst>
                  <a:path w="2384" h="3898" extrusionOk="0">
                    <a:moveTo>
                      <a:pt x="2204" y="1"/>
                    </a:moveTo>
                    <a:cubicBezTo>
                      <a:pt x="2062" y="1"/>
                      <a:pt x="1887" y="132"/>
                      <a:pt x="1780" y="319"/>
                    </a:cubicBezTo>
                    <a:lnTo>
                      <a:pt x="1189" y="1427"/>
                    </a:lnTo>
                    <a:lnTo>
                      <a:pt x="607" y="986"/>
                    </a:lnTo>
                    <a:cubicBezTo>
                      <a:pt x="580" y="967"/>
                      <a:pt x="548" y="958"/>
                      <a:pt x="513" y="958"/>
                    </a:cubicBezTo>
                    <a:cubicBezTo>
                      <a:pt x="411" y="958"/>
                      <a:pt x="283" y="1033"/>
                      <a:pt x="179" y="1166"/>
                    </a:cubicBezTo>
                    <a:cubicBezTo>
                      <a:pt x="44" y="1335"/>
                      <a:pt x="12" y="1548"/>
                      <a:pt x="113" y="1614"/>
                    </a:cubicBezTo>
                    <a:lnTo>
                      <a:pt x="810" y="2162"/>
                    </a:lnTo>
                    <a:lnTo>
                      <a:pt x="101" y="3516"/>
                    </a:lnTo>
                    <a:cubicBezTo>
                      <a:pt x="1" y="3699"/>
                      <a:pt x="29" y="3885"/>
                      <a:pt x="163" y="3894"/>
                    </a:cubicBezTo>
                    <a:cubicBezTo>
                      <a:pt x="173" y="3897"/>
                      <a:pt x="184" y="3897"/>
                      <a:pt x="196" y="3897"/>
                    </a:cubicBezTo>
                    <a:cubicBezTo>
                      <a:pt x="243" y="3897"/>
                      <a:pt x="298" y="3881"/>
                      <a:pt x="351" y="3851"/>
                    </a:cubicBezTo>
                    <a:cubicBezTo>
                      <a:pt x="446" y="3798"/>
                      <a:pt x="527" y="3699"/>
                      <a:pt x="592" y="3589"/>
                    </a:cubicBezTo>
                    <a:lnTo>
                      <a:pt x="1183" y="2462"/>
                    </a:lnTo>
                    <a:lnTo>
                      <a:pt x="1766" y="2921"/>
                    </a:lnTo>
                    <a:cubicBezTo>
                      <a:pt x="1800" y="2935"/>
                      <a:pt x="1836" y="2943"/>
                      <a:pt x="1874" y="2943"/>
                    </a:cubicBezTo>
                    <a:cubicBezTo>
                      <a:pt x="1921" y="2943"/>
                      <a:pt x="1971" y="2931"/>
                      <a:pt x="2022" y="2901"/>
                    </a:cubicBezTo>
                    <a:cubicBezTo>
                      <a:pt x="2095" y="2857"/>
                      <a:pt x="2159" y="2798"/>
                      <a:pt x="2211" y="2731"/>
                    </a:cubicBezTo>
                    <a:cubicBezTo>
                      <a:pt x="2335" y="2574"/>
                      <a:pt x="2371" y="2352"/>
                      <a:pt x="2272" y="2281"/>
                    </a:cubicBezTo>
                    <a:lnTo>
                      <a:pt x="1580" y="1724"/>
                    </a:lnTo>
                    <a:lnTo>
                      <a:pt x="2283" y="379"/>
                    </a:lnTo>
                    <a:cubicBezTo>
                      <a:pt x="2383" y="202"/>
                      <a:pt x="2349" y="25"/>
                      <a:pt x="2225" y="2"/>
                    </a:cubicBezTo>
                    <a:cubicBezTo>
                      <a:pt x="2218" y="1"/>
                      <a:pt x="2211" y="1"/>
                      <a:pt x="22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695" name="Google Shape;2695;p77">
              <a:extLst>
                <a:ext uri="{FF2B5EF4-FFF2-40B4-BE49-F238E27FC236}">
                  <a16:creationId xmlns:a16="http://schemas.microsoft.com/office/drawing/2014/main" id="{1A80A0BE-1D3D-B688-ECA0-241B575F4582}"/>
                </a:ext>
              </a:extLst>
            </p:cNvPr>
            <p:cNvGrpSpPr/>
            <p:nvPr/>
          </p:nvGrpSpPr>
          <p:grpSpPr>
            <a:xfrm>
              <a:off x="417166" y="1814848"/>
              <a:ext cx="421591" cy="725714"/>
              <a:chOff x="221291" y="3151285"/>
              <a:chExt cx="421591" cy="725714"/>
            </a:xfrm>
          </p:grpSpPr>
          <p:sp>
            <p:nvSpPr>
              <p:cNvPr id="2696" name="Google Shape;2696;p77">
                <a:extLst>
                  <a:ext uri="{FF2B5EF4-FFF2-40B4-BE49-F238E27FC236}">
                    <a16:creationId xmlns:a16="http://schemas.microsoft.com/office/drawing/2014/main" id="{1722A493-3322-FBB6-33C0-5FA8E3CDEBB3}"/>
                  </a:ext>
                </a:extLst>
              </p:cNvPr>
              <p:cNvSpPr/>
              <p:nvPr/>
            </p:nvSpPr>
            <p:spPr>
              <a:xfrm>
                <a:off x="221291" y="3744971"/>
                <a:ext cx="213737" cy="128118"/>
              </a:xfrm>
              <a:custGeom>
                <a:avLst/>
                <a:gdLst/>
                <a:ahLst/>
                <a:cxnLst/>
                <a:rect l="l" t="t" r="r" b="b"/>
                <a:pathLst>
                  <a:path w="6503" h="3898" extrusionOk="0">
                    <a:moveTo>
                      <a:pt x="2491" y="1"/>
                    </a:moveTo>
                    <a:cubicBezTo>
                      <a:pt x="2382" y="1"/>
                      <a:pt x="2287" y="6"/>
                      <a:pt x="2207" y="17"/>
                    </a:cubicBezTo>
                    <a:cubicBezTo>
                      <a:pt x="1889" y="60"/>
                      <a:pt x="1578" y="165"/>
                      <a:pt x="1272" y="332"/>
                    </a:cubicBezTo>
                    <a:cubicBezTo>
                      <a:pt x="927" y="519"/>
                      <a:pt x="625" y="816"/>
                      <a:pt x="368" y="1222"/>
                    </a:cubicBezTo>
                    <a:cubicBezTo>
                      <a:pt x="111" y="1629"/>
                      <a:pt x="5" y="2037"/>
                      <a:pt x="0" y="2550"/>
                    </a:cubicBezTo>
                    <a:lnTo>
                      <a:pt x="2855" y="3898"/>
                    </a:lnTo>
                    <a:lnTo>
                      <a:pt x="3524" y="3100"/>
                    </a:lnTo>
                    <a:lnTo>
                      <a:pt x="3561" y="3080"/>
                    </a:lnTo>
                    <a:cubicBezTo>
                      <a:pt x="4193" y="2738"/>
                      <a:pt x="5370" y="2371"/>
                      <a:pt x="6503" y="1949"/>
                    </a:cubicBezTo>
                    <a:lnTo>
                      <a:pt x="5382" y="850"/>
                    </a:lnTo>
                    <a:cubicBezTo>
                      <a:pt x="5372" y="855"/>
                      <a:pt x="5361" y="858"/>
                      <a:pt x="5351" y="863"/>
                    </a:cubicBezTo>
                    <a:lnTo>
                      <a:pt x="4022" y="198"/>
                    </a:lnTo>
                    <a:lnTo>
                      <a:pt x="4002" y="200"/>
                    </a:lnTo>
                    <a:cubicBezTo>
                      <a:pt x="3950" y="171"/>
                      <a:pt x="3895" y="151"/>
                      <a:pt x="3837" y="142"/>
                    </a:cubicBezTo>
                    <a:cubicBezTo>
                      <a:pt x="3262" y="48"/>
                      <a:pt x="2813" y="1"/>
                      <a:pt x="2491" y="1"/>
                    </a:cubicBezTo>
                    <a:close/>
                  </a:path>
                </a:pathLst>
              </a:custGeom>
              <a:solidFill>
                <a:srgbClr val="0F58BA"/>
              </a:solidFill>
              <a:ln>
                <a:noFill/>
              </a:ln>
            </p:spPr>
            <p:txBody>
              <a:bodyPr spcFirstLastPara="1" wrap="square" lIns="121900" tIns="121900" rIns="121900" bIns="121900" anchor="ctr" anchorCtr="0">
                <a:noAutofit/>
              </a:bodyPr>
              <a:lstStyle/>
              <a:p>
                <a:endParaRPr sz="2400"/>
              </a:p>
            </p:txBody>
          </p:sp>
          <p:sp>
            <p:nvSpPr>
              <p:cNvPr id="2697" name="Google Shape;2697;p77">
                <a:extLst>
                  <a:ext uri="{FF2B5EF4-FFF2-40B4-BE49-F238E27FC236}">
                    <a16:creationId xmlns:a16="http://schemas.microsoft.com/office/drawing/2014/main" id="{1B71BF87-B2F5-4508-AC14-AE029D3FE6D1}"/>
                  </a:ext>
                </a:extLst>
              </p:cNvPr>
              <p:cNvSpPr/>
              <p:nvPr/>
            </p:nvSpPr>
            <p:spPr>
              <a:xfrm>
                <a:off x="223033" y="3151285"/>
                <a:ext cx="377549" cy="657744"/>
              </a:xfrm>
              <a:custGeom>
                <a:avLst/>
                <a:gdLst/>
                <a:ahLst/>
                <a:cxnLst/>
                <a:rect l="l" t="t" r="r" b="b"/>
                <a:pathLst>
                  <a:path w="11487" h="20012" extrusionOk="0">
                    <a:moveTo>
                      <a:pt x="10738" y="1"/>
                    </a:moveTo>
                    <a:lnTo>
                      <a:pt x="3000" y="4040"/>
                    </a:lnTo>
                    <a:lnTo>
                      <a:pt x="0" y="13665"/>
                    </a:lnTo>
                    <a:cubicBezTo>
                      <a:pt x="426" y="13424"/>
                      <a:pt x="748" y="13246"/>
                      <a:pt x="965" y="13128"/>
                    </a:cubicBezTo>
                    <a:cubicBezTo>
                      <a:pt x="1905" y="12618"/>
                      <a:pt x="2709" y="12467"/>
                      <a:pt x="3435" y="12467"/>
                    </a:cubicBezTo>
                    <a:cubicBezTo>
                      <a:pt x="4350" y="12467"/>
                      <a:pt x="5142" y="12706"/>
                      <a:pt x="5924" y="12770"/>
                    </a:cubicBezTo>
                    <a:cubicBezTo>
                      <a:pt x="7327" y="12884"/>
                      <a:pt x="8029" y="13642"/>
                      <a:pt x="8029" y="15045"/>
                    </a:cubicBezTo>
                    <a:cubicBezTo>
                      <a:pt x="8029" y="15718"/>
                      <a:pt x="7799" y="16416"/>
                      <a:pt x="7339" y="17139"/>
                    </a:cubicBezTo>
                    <a:cubicBezTo>
                      <a:pt x="6880" y="17861"/>
                      <a:pt x="6324" y="18400"/>
                      <a:pt x="5671" y="18754"/>
                    </a:cubicBezTo>
                    <a:cubicBezTo>
                      <a:pt x="5561" y="18813"/>
                      <a:pt x="5446" y="18866"/>
                      <a:pt x="5330" y="18913"/>
                    </a:cubicBezTo>
                    <a:lnTo>
                      <a:pt x="6450" y="20012"/>
                    </a:lnTo>
                    <a:cubicBezTo>
                      <a:pt x="7514" y="19617"/>
                      <a:pt x="8538" y="19174"/>
                      <a:pt x="9033" y="18657"/>
                    </a:cubicBezTo>
                    <a:cubicBezTo>
                      <a:pt x="10056" y="17588"/>
                      <a:pt x="10350" y="17063"/>
                      <a:pt x="10919" y="15802"/>
                    </a:cubicBezTo>
                    <a:cubicBezTo>
                      <a:pt x="11487" y="14540"/>
                      <a:pt x="10119" y="12661"/>
                      <a:pt x="10119" y="11673"/>
                    </a:cubicBezTo>
                    <a:cubicBezTo>
                      <a:pt x="10119" y="10121"/>
                      <a:pt x="9511" y="9152"/>
                      <a:pt x="8296" y="8764"/>
                    </a:cubicBezTo>
                    <a:cubicBezTo>
                      <a:pt x="7927" y="8649"/>
                      <a:pt x="7519" y="8591"/>
                      <a:pt x="7071" y="8591"/>
                    </a:cubicBezTo>
                    <a:cubicBezTo>
                      <a:pt x="5721" y="8591"/>
                      <a:pt x="4015" y="9114"/>
                      <a:pt x="1952" y="10158"/>
                    </a:cubicBezTo>
                    <a:lnTo>
                      <a:pt x="2560" y="8213"/>
                    </a:lnTo>
                    <a:lnTo>
                      <a:pt x="8934" y="4756"/>
                    </a:lnTo>
                    <a:lnTo>
                      <a:pt x="10738" y="1"/>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98" name="Google Shape;2698;p77">
                <a:extLst>
                  <a:ext uri="{FF2B5EF4-FFF2-40B4-BE49-F238E27FC236}">
                    <a16:creationId xmlns:a16="http://schemas.microsoft.com/office/drawing/2014/main" id="{6BB89058-BF37-21B9-B468-9B65A0B3C3A8}"/>
                  </a:ext>
                </a:extLst>
              </p:cNvPr>
              <p:cNvSpPr/>
              <p:nvPr/>
            </p:nvSpPr>
            <p:spPr>
              <a:xfrm>
                <a:off x="223033" y="3284070"/>
                <a:ext cx="170878" cy="355791"/>
              </a:xfrm>
              <a:custGeom>
                <a:avLst/>
                <a:gdLst/>
                <a:ahLst/>
                <a:cxnLst/>
                <a:rect l="l" t="t" r="r" b="b"/>
                <a:pathLst>
                  <a:path w="5199" h="10825" extrusionOk="0">
                    <a:moveTo>
                      <a:pt x="3000" y="0"/>
                    </a:moveTo>
                    <a:lnTo>
                      <a:pt x="0" y="9625"/>
                    </a:lnTo>
                    <a:lnTo>
                      <a:pt x="2309" y="10824"/>
                    </a:lnTo>
                    <a:lnTo>
                      <a:pt x="4221" y="7812"/>
                    </a:lnTo>
                    <a:lnTo>
                      <a:pt x="5199" y="1090"/>
                    </a:lnTo>
                    <a:lnTo>
                      <a:pt x="3000" y="0"/>
                    </a:lnTo>
                    <a:close/>
                  </a:path>
                </a:pathLst>
              </a:custGeom>
              <a:solidFill>
                <a:srgbClr val="0F58BA"/>
              </a:solidFill>
              <a:ln>
                <a:noFill/>
              </a:ln>
            </p:spPr>
            <p:txBody>
              <a:bodyPr spcFirstLastPara="1" wrap="square" lIns="121900" tIns="121900" rIns="121900" bIns="121900" anchor="ctr" anchorCtr="0">
                <a:noAutofit/>
              </a:bodyPr>
              <a:lstStyle/>
              <a:p>
                <a:endParaRPr sz="2400"/>
              </a:p>
            </p:txBody>
          </p:sp>
          <p:sp>
            <p:nvSpPr>
              <p:cNvPr id="2699" name="Google Shape;2699;p77">
                <a:extLst>
                  <a:ext uri="{FF2B5EF4-FFF2-40B4-BE49-F238E27FC236}">
                    <a16:creationId xmlns:a16="http://schemas.microsoft.com/office/drawing/2014/main" id="{9DC15D5A-9349-ACF4-E8F3-17576AACB6CD}"/>
                  </a:ext>
                </a:extLst>
              </p:cNvPr>
              <p:cNvSpPr/>
              <p:nvPr/>
            </p:nvSpPr>
            <p:spPr>
              <a:xfrm>
                <a:off x="321603" y="3151285"/>
                <a:ext cx="321280" cy="168610"/>
              </a:xfrm>
              <a:custGeom>
                <a:avLst/>
                <a:gdLst/>
                <a:ahLst/>
                <a:cxnLst/>
                <a:rect l="l" t="t" r="r" b="b"/>
                <a:pathLst>
                  <a:path w="9775" h="5130" extrusionOk="0">
                    <a:moveTo>
                      <a:pt x="7739" y="1"/>
                    </a:moveTo>
                    <a:lnTo>
                      <a:pt x="1" y="4040"/>
                    </a:lnTo>
                    <a:lnTo>
                      <a:pt x="2200" y="5130"/>
                    </a:lnTo>
                    <a:lnTo>
                      <a:pt x="4992" y="4202"/>
                    </a:lnTo>
                    <a:lnTo>
                      <a:pt x="9774" y="1023"/>
                    </a:lnTo>
                    <a:lnTo>
                      <a:pt x="7739" y="1"/>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700" name="Google Shape;2700;p77">
                <a:extLst>
                  <a:ext uri="{FF2B5EF4-FFF2-40B4-BE49-F238E27FC236}">
                    <a16:creationId xmlns:a16="http://schemas.microsoft.com/office/drawing/2014/main" id="{2657DAB9-EB2F-6BB9-2E72-612F3B57F942}"/>
                  </a:ext>
                </a:extLst>
              </p:cNvPr>
              <p:cNvSpPr/>
              <p:nvPr/>
            </p:nvSpPr>
            <p:spPr>
              <a:xfrm>
                <a:off x="298859" y="3184876"/>
                <a:ext cx="344024" cy="692124"/>
              </a:xfrm>
              <a:custGeom>
                <a:avLst/>
                <a:gdLst/>
                <a:ahLst/>
                <a:cxnLst/>
                <a:rect l="l" t="t" r="r" b="b"/>
                <a:pathLst>
                  <a:path w="10467" h="21058" extrusionOk="0">
                    <a:moveTo>
                      <a:pt x="10466" y="1"/>
                    </a:moveTo>
                    <a:lnTo>
                      <a:pt x="2892" y="4108"/>
                    </a:lnTo>
                    <a:lnTo>
                      <a:pt x="0" y="13844"/>
                    </a:lnTo>
                    <a:cubicBezTo>
                      <a:pt x="426" y="13603"/>
                      <a:pt x="746" y="13424"/>
                      <a:pt x="965" y="13306"/>
                    </a:cubicBezTo>
                    <a:cubicBezTo>
                      <a:pt x="2898" y="12258"/>
                      <a:pt x="4532" y="11733"/>
                      <a:pt x="5867" y="11733"/>
                    </a:cubicBezTo>
                    <a:cubicBezTo>
                      <a:pt x="6000" y="11733"/>
                      <a:pt x="6129" y="11738"/>
                      <a:pt x="6256" y="11749"/>
                    </a:cubicBezTo>
                    <a:cubicBezTo>
                      <a:pt x="7659" y="11862"/>
                      <a:pt x="8361" y="12621"/>
                      <a:pt x="8361" y="14023"/>
                    </a:cubicBezTo>
                    <a:cubicBezTo>
                      <a:pt x="8361" y="14695"/>
                      <a:pt x="8132" y="15393"/>
                      <a:pt x="7672" y="16117"/>
                    </a:cubicBezTo>
                    <a:cubicBezTo>
                      <a:pt x="7213" y="16841"/>
                      <a:pt x="6657" y="17379"/>
                      <a:pt x="6005" y="17732"/>
                    </a:cubicBezTo>
                    <a:cubicBezTo>
                      <a:pt x="5697" y="17899"/>
                      <a:pt x="5421" y="18004"/>
                      <a:pt x="5174" y="18050"/>
                    </a:cubicBezTo>
                    <a:cubicBezTo>
                      <a:pt x="5007" y="18080"/>
                      <a:pt x="4826" y="18095"/>
                      <a:pt x="4631" y="18095"/>
                    </a:cubicBezTo>
                    <a:cubicBezTo>
                      <a:pt x="4410" y="18095"/>
                      <a:pt x="4171" y="18076"/>
                      <a:pt x="3914" y="18037"/>
                    </a:cubicBezTo>
                    <a:cubicBezTo>
                      <a:pt x="3340" y="17943"/>
                      <a:pt x="2891" y="17896"/>
                      <a:pt x="2569" y="17896"/>
                    </a:cubicBezTo>
                    <a:cubicBezTo>
                      <a:pt x="2459" y="17896"/>
                      <a:pt x="2364" y="17901"/>
                      <a:pt x="2284" y="17912"/>
                    </a:cubicBezTo>
                    <a:cubicBezTo>
                      <a:pt x="1967" y="17955"/>
                      <a:pt x="1656" y="18059"/>
                      <a:pt x="1350" y="18226"/>
                    </a:cubicBezTo>
                    <a:cubicBezTo>
                      <a:pt x="1004" y="18413"/>
                      <a:pt x="702" y="18710"/>
                      <a:pt x="446" y="19116"/>
                    </a:cubicBezTo>
                    <a:cubicBezTo>
                      <a:pt x="189" y="19521"/>
                      <a:pt x="60" y="19892"/>
                      <a:pt x="60" y="20229"/>
                    </a:cubicBezTo>
                    <a:cubicBezTo>
                      <a:pt x="60" y="20673"/>
                      <a:pt x="302" y="20943"/>
                      <a:pt x="787" y="21037"/>
                    </a:cubicBezTo>
                    <a:cubicBezTo>
                      <a:pt x="879" y="21051"/>
                      <a:pt x="978" y="21058"/>
                      <a:pt x="1081" y="21058"/>
                    </a:cubicBezTo>
                    <a:cubicBezTo>
                      <a:pt x="1769" y="21058"/>
                      <a:pt x="2689" y="20745"/>
                      <a:pt x="3841" y="20121"/>
                    </a:cubicBezTo>
                    <a:cubicBezTo>
                      <a:pt x="5066" y="19456"/>
                      <a:pt x="6191" y="18590"/>
                      <a:pt x="7213" y="17521"/>
                    </a:cubicBezTo>
                    <a:cubicBezTo>
                      <a:pt x="8235" y="16454"/>
                      <a:pt x="9030" y="15289"/>
                      <a:pt x="9598" y="14026"/>
                    </a:cubicBezTo>
                    <a:cubicBezTo>
                      <a:pt x="10167" y="12764"/>
                      <a:pt x="10451" y="11639"/>
                      <a:pt x="10451" y="10651"/>
                    </a:cubicBezTo>
                    <a:cubicBezTo>
                      <a:pt x="10451" y="9099"/>
                      <a:pt x="9843" y="8130"/>
                      <a:pt x="8628" y="7742"/>
                    </a:cubicBezTo>
                    <a:cubicBezTo>
                      <a:pt x="8259" y="7627"/>
                      <a:pt x="7851" y="7569"/>
                      <a:pt x="7404" y="7569"/>
                    </a:cubicBezTo>
                    <a:cubicBezTo>
                      <a:pt x="6054" y="7569"/>
                      <a:pt x="4347" y="8092"/>
                      <a:pt x="2284" y="9136"/>
                    </a:cubicBezTo>
                    <a:lnTo>
                      <a:pt x="2892" y="7191"/>
                    </a:lnTo>
                    <a:lnTo>
                      <a:pt x="9266" y="3734"/>
                    </a:lnTo>
                    <a:lnTo>
                      <a:pt x="10466" y="1"/>
                    </a:lnTo>
                    <a:close/>
                  </a:path>
                </a:pathLst>
              </a:custGeom>
              <a:solidFill>
                <a:srgbClr val="0A3B7D"/>
              </a:solidFill>
              <a:ln>
                <a:noFill/>
              </a:ln>
            </p:spPr>
            <p:txBody>
              <a:bodyPr spcFirstLastPara="1" wrap="square" lIns="121900" tIns="121900" rIns="121900" bIns="121900" anchor="ctr" anchorCtr="0">
                <a:noAutofit/>
              </a:bodyPr>
              <a:lstStyle/>
              <a:p>
                <a:endParaRPr sz="2400"/>
              </a:p>
            </p:txBody>
          </p:sp>
        </p:grpSp>
        <p:grpSp>
          <p:nvGrpSpPr>
            <p:cNvPr id="2701" name="Google Shape;2701;p77">
              <a:extLst>
                <a:ext uri="{FF2B5EF4-FFF2-40B4-BE49-F238E27FC236}">
                  <a16:creationId xmlns:a16="http://schemas.microsoft.com/office/drawing/2014/main" id="{7AA1C038-B4F0-E1B7-FD69-F52051A4771F}"/>
                </a:ext>
              </a:extLst>
            </p:cNvPr>
            <p:cNvGrpSpPr/>
            <p:nvPr/>
          </p:nvGrpSpPr>
          <p:grpSpPr>
            <a:xfrm>
              <a:off x="1421442" y="281311"/>
              <a:ext cx="1993341" cy="1571592"/>
              <a:chOff x="1421442" y="281311"/>
              <a:chExt cx="1993341" cy="1571592"/>
            </a:xfrm>
          </p:grpSpPr>
          <p:grpSp>
            <p:nvGrpSpPr>
              <p:cNvPr id="2702" name="Google Shape;2702;p77">
                <a:extLst>
                  <a:ext uri="{FF2B5EF4-FFF2-40B4-BE49-F238E27FC236}">
                    <a16:creationId xmlns:a16="http://schemas.microsoft.com/office/drawing/2014/main" id="{D8F3C800-D43F-4FAF-7F6A-602ABEC3B471}"/>
                  </a:ext>
                </a:extLst>
              </p:cNvPr>
              <p:cNvGrpSpPr/>
              <p:nvPr/>
            </p:nvGrpSpPr>
            <p:grpSpPr>
              <a:xfrm>
                <a:off x="2142910" y="281311"/>
                <a:ext cx="1271874" cy="1571592"/>
                <a:chOff x="1947722" y="483923"/>
                <a:chExt cx="1271874" cy="1571592"/>
              </a:xfrm>
            </p:grpSpPr>
            <p:sp>
              <p:nvSpPr>
                <p:cNvPr id="2703" name="Google Shape;2703;p77">
                  <a:extLst>
                    <a:ext uri="{FF2B5EF4-FFF2-40B4-BE49-F238E27FC236}">
                      <a16:creationId xmlns:a16="http://schemas.microsoft.com/office/drawing/2014/main" id="{637B8A9F-4D87-6C58-2D5E-B22D715CEF20}"/>
                    </a:ext>
                  </a:extLst>
                </p:cNvPr>
                <p:cNvSpPr/>
                <p:nvPr/>
              </p:nvSpPr>
              <p:spPr>
                <a:xfrm>
                  <a:off x="2577431" y="563035"/>
                  <a:ext cx="8315" cy="1192104"/>
                </a:xfrm>
                <a:custGeom>
                  <a:avLst/>
                  <a:gdLst/>
                  <a:ahLst/>
                  <a:cxnLst/>
                  <a:rect l="l" t="t" r="r" b="b"/>
                  <a:pathLst>
                    <a:path w="253" h="36270" extrusionOk="0">
                      <a:moveTo>
                        <a:pt x="126" y="1"/>
                      </a:moveTo>
                      <a:cubicBezTo>
                        <a:pt x="56" y="1"/>
                        <a:pt x="0" y="57"/>
                        <a:pt x="0" y="127"/>
                      </a:cubicBezTo>
                      <a:lnTo>
                        <a:pt x="0" y="36143"/>
                      </a:lnTo>
                      <a:cubicBezTo>
                        <a:pt x="0" y="36213"/>
                        <a:pt x="56" y="36269"/>
                        <a:pt x="126" y="36269"/>
                      </a:cubicBezTo>
                      <a:cubicBezTo>
                        <a:pt x="195" y="36269"/>
                        <a:pt x="253" y="36213"/>
                        <a:pt x="253" y="36143"/>
                      </a:cubicBezTo>
                      <a:lnTo>
                        <a:pt x="253" y="127"/>
                      </a:lnTo>
                      <a:cubicBezTo>
                        <a:pt x="253" y="57"/>
                        <a:pt x="195" y="1"/>
                        <a:pt x="126"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4" name="Google Shape;2704;p77">
                  <a:extLst>
                    <a:ext uri="{FF2B5EF4-FFF2-40B4-BE49-F238E27FC236}">
                      <a16:creationId xmlns:a16="http://schemas.microsoft.com/office/drawing/2014/main" id="{8D7FEBF0-31D9-9ECC-6DC4-BF3B22061A59}"/>
                    </a:ext>
                  </a:extLst>
                </p:cNvPr>
                <p:cNvSpPr/>
                <p:nvPr/>
              </p:nvSpPr>
              <p:spPr>
                <a:xfrm>
                  <a:off x="2521688" y="483923"/>
                  <a:ext cx="124239" cy="113722"/>
                </a:xfrm>
                <a:custGeom>
                  <a:avLst/>
                  <a:gdLst/>
                  <a:ahLst/>
                  <a:cxnLst/>
                  <a:rect l="l" t="t" r="r" b="b"/>
                  <a:pathLst>
                    <a:path w="3780" h="3460" extrusionOk="0">
                      <a:moveTo>
                        <a:pt x="1920" y="0"/>
                      </a:moveTo>
                      <a:cubicBezTo>
                        <a:pt x="1876" y="0"/>
                        <a:pt x="1833" y="23"/>
                        <a:pt x="1809" y="66"/>
                      </a:cubicBezTo>
                      <a:lnTo>
                        <a:pt x="48" y="3272"/>
                      </a:lnTo>
                      <a:cubicBezTo>
                        <a:pt x="1" y="3357"/>
                        <a:pt x="62" y="3460"/>
                        <a:pt x="158" y="3460"/>
                      </a:cubicBezTo>
                      <a:cubicBezTo>
                        <a:pt x="204" y="3460"/>
                        <a:pt x="247" y="3434"/>
                        <a:pt x="269" y="3394"/>
                      </a:cubicBezTo>
                      <a:lnTo>
                        <a:pt x="1963" y="311"/>
                      </a:lnTo>
                      <a:lnTo>
                        <a:pt x="3560" y="1432"/>
                      </a:lnTo>
                      <a:cubicBezTo>
                        <a:pt x="3583" y="1449"/>
                        <a:pt x="3610" y="1457"/>
                        <a:pt x="3636" y="1457"/>
                      </a:cubicBezTo>
                      <a:cubicBezTo>
                        <a:pt x="3676" y="1457"/>
                        <a:pt x="3714" y="1438"/>
                        <a:pt x="3739" y="1403"/>
                      </a:cubicBezTo>
                      <a:cubicBezTo>
                        <a:pt x="3779" y="1344"/>
                        <a:pt x="3765" y="1264"/>
                        <a:pt x="3705" y="1225"/>
                      </a:cubicBezTo>
                      <a:lnTo>
                        <a:pt x="1993" y="23"/>
                      </a:lnTo>
                      <a:cubicBezTo>
                        <a:pt x="1970" y="7"/>
                        <a:pt x="1945" y="0"/>
                        <a:pt x="1920" y="0"/>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5" name="Google Shape;2705;p77">
                  <a:extLst>
                    <a:ext uri="{FF2B5EF4-FFF2-40B4-BE49-F238E27FC236}">
                      <a16:creationId xmlns:a16="http://schemas.microsoft.com/office/drawing/2014/main" id="{3A1A7F7F-D8CE-AF50-76B3-4B24BA586A4B}"/>
                    </a:ext>
                  </a:extLst>
                </p:cNvPr>
                <p:cNvSpPr/>
                <p:nvPr/>
              </p:nvSpPr>
              <p:spPr>
                <a:xfrm>
                  <a:off x="1947722" y="1339070"/>
                  <a:ext cx="1194306" cy="716446"/>
                </a:xfrm>
                <a:custGeom>
                  <a:avLst/>
                  <a:gdLst/>
                  <a:ahLst/>
                  <a:cxnLst/>
                  <a:rect l="l" t="t" r="r" b="b"/>
                  <a:pathLst>
                    <a:path w="36337" h="21798" extrusionOk="0">
                      <a:moveTo>
                        <a:pt x="36191" y="1"/>
                      </a:moveTo>
                      <a:cubicBezTo>
                        <a:pt x="36169" y="1"/>
                        <a:pt x="36148" y="6"/>
                        <a:pt x="36128" y="18"/>
                      </a:cubicBezTo>
                      <a:lnTo>
                        <a:pt x="111" y="21563"/>
                      </a:lnTo>
                      <a:cubicBezTo>
                        <a:pt x="0" y="21628"/>
                        <a:pt x="47" y="21797"/>
                        <a:pt x="176" y="21797"/>
                      </a:cubicBezTo>
                      <a:cubicBezTo>
                        <a:pt x="198" y="21797"/>
                        <a:pt x="222" y="21791"/>
                        <a:pt x="241" y="21779"/>
                      </a:cubicBezTo>
                      <a:lnTo>
                        <a:pt x="36258" y="235"/>
                      </a:lnTo>
                      <a:cubicBezTo>
                        <a:pt x="36317" y="199"/>
                        <a:pt x="36336" y="121"/>
                        <a:pt x="36301" y="62"/>
                      </a:cubicBezTo>
                      <a:cubicBezTo>
                        <a:pt x="36277" y="23"/>
                        <a:pt x="36234" y="1"/>
                        <a:pt x="36191"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6" name="Google Shape;2706;p77">
                  <a:extLst>
                    <a:ext uri="{FF2B5EF4-FFF2-40B4-BE49-F238E27FC236}">
                      <a16:creationId xmlns:a16="http://schemas.microsoft.com/office/drawing/2014/main" id="{2E326486-9999-75CF-86F8-FE4AFC1C63B5}"/>
                    </a:ext>
                  </a:extLst>
                </p:cNvPr>
                <p:cNvSpPr/>
                <p:nvPr/>
              </p:nvSpPr>
              <p:spPr>
                <a:xfrm>
                  <a:off x="3135915" y="1280533"/>
                  <a:ext cx="83681" cy="123976"/>
                </a:xfrm>
                <a:custGeom>
                  <a:avLst/>
                  <a:gdLst/>
                  <a:ahLst/>
                  <a:cxnLst/>
                  <a:rect l="l" t="t" r="r" b="b"/>
                  <a:pathLst>
                    <a:path w="2546" h="3772" extrusionOk="0">
                      <a:moveTo>
                        <a:pt x="236" y="1"/>
                      </a:moveTo>
                      <a:cubicBezTo>
                        <a:pt x="178" y="1"/>
                        <a:pt x="126" y="41"/>
                        <a:pt x="114" y="100"/>
                      </a:cubicBezTo>
                      <a:cubicBezTo>
                        <a:pt x="98" y="168"/>
                        <a:pt x="142" y="235"/>
                        <a:pt x="210" y="250"/>
                      </a:cubicBezTo>
                      <a:lnTo>
                        <a:pt x="2173" y="682"/>
                      </a:lnTo>
                      <a:lnTo>
                        <a:pt x="61" y="3571"/>
                      </a:lnTo>
                      <a:cubicBezTo>
                        <a:pt x="0" y="3654"/>
                        <a:pt x="60" y="3771"/>
                        <a:pt x="163" y="3771"/>
                      </a:cubicBezTo>
                      <a:cubicBezTo>
                        <a:pt x="203" y="3771"/>
                        <a:pt x="241" y="3752"/>
                        <a:pt x="266" y="3719"/>
                      </a:cubicBezTo>
                      <a:lnTo>
                        <a:pt x="2492" y="675"/>
                      </a:lnTo>
                      <a:cubicBezTo>
                        <a:pt x="2546" y="601"/>
                        <a:pt x="2506" y="497"/>
                        <a:pt x="2417" y="478"/>
                      </a:cubicBezTo>
                      <a:lnTo>
                        <a:pt x="265" y="4"/>
                      </a:lnTo>
                      <a:cubicBezTo>
                        <a:pt x="255" y="2"/>
                        <a:pt x="245" y="1"/>
                        <a:pt x="236"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7" name="Google Shape;2707;p77">
                  <a:extLst>
                    <a:ext uri="{FF2B5EF4-FFF2-40B4-BE49-F238E27FC236}">
                      <a16:creationId xmlns:a16="http://schemas.microsoft.com/office/drawing/2014/main" id="{1011969D-86DC-8D69-E229-F8ECFBEF65CD}"/>
                    </a:ext>
                  </a:extLst>
                </p:cNvPr>
                <p:cNvSpPr/>
                <p:nvPr/>
              </p:nvSpPr>
              <p:spPr>
                <a:xfrm>
                  <a:off x="2214705" y="726945"/>
                  <a:ext cx="377253" cy="1089755"/>
                </a:xfrm>
                <a:custGeom>
                  <a:avLst/>
                  <a:gdLst/>
                  <a:ahLst/>
                  <a:cxnLst/>
                  <a:rect l="l" t="t" r="r" b="b"/>
                  <a:pathLst>
                    <a:path w="11478" h="33156" extrusionOk="0">
                      <a:moveTo>
                        <a:pt x="11333" y="1"/>
                      </a:moveTo>
                      <a:cubicBezTo>
                        <a:pt x="11311" y="1"/>
                        <a:pt x="11288" y="6"/>
                        <a:pt x="11268" y="18"/>
                      </a:cubicBezTo>
                      <a:cubicBezTo>
                        <a:pt x="6672" y="2767"/>
                        <a:pt x="6218" y="7313"/>
                        <a:pt x="5529" y="14193"/>
                      </a:cubicBezTo>
                      <a:cubicBezTo>
                        <a:pt x="5172" y="17766"/>
                        <a:pt x="4727" y="22213"/>
                        <a:pt x="3576" y="27371"/>
                      </a:cubicBezTo>
                      <a:cubicBezTo>
                        <a:pt x="2626" y="31628"/>
                        <a:pt x="146" y="32904"/>
                        <a:pt x="120" y="32916"/>
                      </a:cubicBezTo>
                      <a:cubicBezTo>
                        <a:pt x="0" y="32976"/>
                        <a:pt x="43" y="33156"/>
                        <a:pt x="176" y="33156"/>
                      </a:cubicBezTo>
                      <a:cubicBezTo>
                        <a:pt x="176" y="33156"/>
                        <a:pt x="176" y="33156"/>
                        <a:pt x="177" y="33156"/>
                      </a:cubicBezTo>
                      <a:cubicBezTo>
                        <a:pt x="195" y="33156"/>
                        <a:pt x="215" y="33152"/>
                        <a:pt x="232" y="33143"/>
                      </a:cubicBezTo>
                      <a:cubicBezTo>
                        <a:pt x="338" y="33090"/>
                        <a:pt x="2845" y="31809"/>
                        <a:pt x="3822" y="27426"/>
                      </a:cubicBezTo>
                      <a:cubicBezTo>
                        <a:pt x="4977" y="22252"/>
                        <a:pt x="5424" y="17798"/>
                        <a:pt x="5782" y="14218"/>
                      </a:cubicBezTo>
                      <a:cubicBezTo>
                        <a:pt x="6462" y="7415"/>
                        <a:pt x="6912" y="2919"/>
                        <a:pt x="11398" y="236"/>
                      </a:cubicBezTo>
                      <a:cubicBezTo>
                        <a:pt x="11458" y="199"/>
                        <a:pt x="11477" y="121"/>
                        <a:pt x="11441" y="61"/>
                      </a:cubicBezTo>
                      <a:cubicBezTo>
                        <a:pt x="11418" y="22"/>
                        <a:pt x="11376" y="1"/>
                        <a:pt x="11333"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8" name="Google Shape;2708;p77">
                  <a:extLst>
                    <a:ext uri="{FF2B5EF4-FFF2-40B4-BE49-F238E27FC236}">
                      <a16:creationId xmlns:a16="http://schemas.microsoft.com/office/drawing/2014/main" id="{64C2A09A-36C4-287C-A4AD-136E89A9784F}"/>
                    </a:ext>
                  </a:extLst>
                </p:cNvPr>
                <p:cNvSpPr/>
                <p:nvPr/>
              </p:nvSpPr>
              <p:spPr>
                <a:xfrm>
                  <a:off x="2576018" y="701999"/>
                  <a:ext cx="376300" cy="696265"/>
                </a:xfrm>
                <a:custGeom>
                  <a:avLst/>
                  <a:gdLst/>
                  <a:ahLst/>
                  <a:cxnLst/>
                  <a:rect l="l" t="t" r="r" b="b"/>
                  <a:pathLst>
                    <a:path w="11449" h="21184" extrusionOk="0">
                      <a:moveTo>
                        <a:pt x="2608" y="1"/>
                      </a:moveTo>
                      <a:cubicBezTo>
                        <a:pt x="1914" y="1"/>
                        <a:pt x="1078" y="297"/>
                        <a:pt x="79" y="895"/>
                      </a:cubicBezTo>
                      <a:cubicBezTo>
                        <a:pt x="20" y="930"/>
                        <a:pt x="0" y="1008"/>
                        <a:pt x="37" y="1068"/>
                      </a:cubicBezTo>
                      <a:cubicBezTo>
                        <a:pt x="60" y="1107"/>
                        <a:pt x="101" y="1129"/>
                        <a:pt x="144" y="1129"/>
                      </a:cubicBezTo>
                      <a:cubicBezTo>
                        <a:pt x="167" y="1129"/>
                        <a:pt x="189" y="1123"/>
                        <a:pt x="210" y="1111"/>
                      </a:cubicBezTo>
                      <a:cubicBezTo>
                        <a:pt x="1169" y="538"/>
                        <a:pt x="1961" y="253"/>
                        <a:pt x="2605" y="253"/>
                      </a:cubicBezTo>
                      <a:cubicBezTo>
                        <a:pt x="2894" y="253"/>
                        <a:pt x="3153" y="310"/>
                        <a:pt x="3385" y="425"/>
                      </a:cubicBezTo>
                      <a:cubicBezTo>
                        <a:pt x="4886" y="1167"/>
                        <a:pt x="5244" y="4316"/>
                        <a:pt x="5697" y="8304"/>
                      </a:cubicBezTo>
                      <a:cubicBezTo>
                        <a:pt x="6055" y="11457"/>
                        <a:pt x="6502" y="15382"/>
                        <a:pt x="7658" y="19180"/>
                      </a:cubicBezTo>
                      <a:cubicBezTo>
                        <a:pt x="7970" y="20207"/>
                        <a:pt x="8477" y="20847"/>
                        <a:pt x="9163" y="21083"/>
                      </a:cubicBezTo>
                      <a:cubicBezTo>
                        <a:pt x="9358" y="21150"/>
                        <a:pt x="9564" y="21183"/>
                        <a:pt x="9771" y="21183"/>
                      </a:cubicBezTo>
                      <a:cubicBezTo>
                        <a:pt x="9775" y="21183"/>
                        <a:pt x="9779" y="21183"/>
                        <a:pt x="9782" y="21183"/>
                      </a:cubicBezTo>
                      <a:cubicBezTo>
                        <a:pt x="10621" y="21183"/>
                        <a:pt x="11337" y="20687"/>
                        <a:pt x="11373" y="20661"/>
                      </a:cubicBezTo>
                      <a:cubicBezTo>
                        <a:pt x="11433" y="20622"/>
                        <a:pt x="11449" y="20541"/>
                        <a:pt x="11409" y="20483"/>
                      </a:cubicBezTo>
                      <a:cubicBezTo>
                        <a:pt x="11383" y="20448"/>
                        <a:pt x="11344" y="20429"/>
                        <a:pt x="11305" y="20429"/>
                      </a:cubicBezTo>
                      <a:cubicBezTo>
                        <a:pt x="11278" y="20429"/>
                        <a:pt x="11252" y="20437"/>
                        <a:pt x="11229" y="20454"/>
                      </a:cubicBezTo>
                      <a:cubicBezTo>
                        <a:pt x="11220" y="20461"/>
                        <a:pt x="10540" y="20930"/>
                        <a:pt x="9777" y="20930"/>
                      </a:cubicBezTo>
                      <a:cubicBezTo>
                        <a:pt x="9601" y="20930"/>
                        <a:pt x="9421" y="20905"/>
                        <a:pt x="9243" y="20844"/>
                      </a:cubicBezTo>
                      <a:cubicBezTo>
                        <a:pt x="8639" y="20635"/>
                        <a:pt x="8186" y="20051"/>
                        <a:pt x="7899" y="19105"/>
                      </a:cubicBezTo>
                      <a:cubicBezTo>
                        <a:pt x="6749" y="15330"/>
                        <a:pt x="6305" y="11418"/>
                        <a:pt x="5947" y="8275"/>
                      </a:cubicBezTo>
                      <a:cubicBezTo>
                        <a:pt x="5468" y="4052"/>
                        <a:pt x="5120" y="1001"/>
                        <a:pt x="3497" y="198"/>
                      </a:cubicBezTo>
                      <a:cubicBezTo>
                        <a:pt x="3231" y="67"/>
                        <a:pt x="2935" y="1"/>
                        <a:pt x="2608"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grpSp>
          <p:grpSp>
            <p:nvGrpSpPr>
              <p:cNvPr id="2709" name="Google Shape;2709;p77">
                <a:extLst>
                  <a:ext uri="{FF2B5EF4-FFF2-40B4-BE49-F238E27FC236}">
                    <a16:creationId xmlns:a16="http://schemas.microsoft.com/office/drawing/2014/main" id="{6D4E9A3B-9221-4CE9-084A-DD2295A4E1AC}"/>
                  </a:ext>
                </a:extLst>
              </p:cNvPr>
              <p:cNvGrpSpPr/>
              <p:nvPr/>
            </p:nvGrpSpPr>
            <p:grpSpPr>
              <a:xfrm>
                <a:off x="1421442" y="950794"/>
                <a:ext cx="648542" cy="833618"/>
                <a:chOff x="1658817" y="769082"/>
                <a:chExt cx="648542" cy="833618"/>
              </a:xfrm>
            </p:grpSpPr>
            <p:sp>
              <p:nvSpPr>
                <p:cNvPr id="2710" name="Google Shape;2710;p77">
                  <a:extLst>
                    <a:ext uri="{FF2B5EF4-FFF2-40B4-BE49-F238E27FC236}">
                      <a16:creationId xmlns:a16="http://schemas.microsoft.com/office/drawing/2014/main" id="{64EC88C2-CBD2-598F-B7E2-A652F35B3224}"/>
                    </a:ext>
                  </a:extLst>
                </p:cNvPr>
                <p:cNvSpPr/>
                <p:nvPr/>
              </p:nvSpPr>
              <p:spPr>
                <a:xfrm>
                  <a:off x="2015495" y="934800"/>
                  <a:ext cx="144453" cy="480161"/>
                </a:xfrm>
                <a:custGeom>
                  <a:avLst/>
                  <a:gdLst/>
                  <a:ahLst/>
                  <a:cxnLst/>
                  <a:rect l="l" t="t" r="r" b="b"/>
                  <a:pathLst>
                    <a:path w="4395" h="14609" extrusionOk="0">
                      <a:moveTo>
                        <a:pt x="2637" y="1"/>
                      </a:moveTo>
                      <a:cubicBezTo>
                        <a:pt x="1894" y="412"/>
                        <a:pt x="1135" y="798"/>
                        <a:pt x="357" y="1148"/>
                      </a:cubicBezTo>
                      <a:cubicBezTo>
                        <a:pt x="239" y="1201"/>
                        <a:pt x="120" y="1251"/>
                        <a:pt x="1" y="1300"/>
                      </a:cubicBezTo>
                      <a:lnTo>
                        <a:pt x="1" y="8514"/>
                      </a:lnTo>
                      <a:cubicBezTo>
                        <a:pt x="1" y="10873"/>
                        <a:pt x="215" y="12069"/>
                        <a:pt x="460" y="12390"/>
                      </a:cubicBezTo>
                      <a:lnTo>
                        <a:pt x="4342" y="14608"/>
                      </a:lnTo>
                      <a:lnTo>
                        <a:pt x="4394" y="1416"/>
                      </a:lnTo>
                      <a:lnTo>
                        <a:pt x="2637" y="2336"/>
                      </a:lnTo>
                      <a:lnTo>
                        <a:pt x="2637" y="1"/>
                      </a:lnTo>
                      <a:close/>
                    </a:path>
                  </a:pathLst>
                </a:custGeom>
                <a:solidFill>
                  <a:srgbClr val="C96F00"/>
                </a:solidFill>
                <a:ln>
                  <a:noFill/>
                </a:ln>
              </p:spPr>
              <p:txBody>
                <a:bodyPr spcFirstLastPara="1" wrap="square" lIns="121900" tIns="121900" rIns="121900" bIns="121900" anchor="ctr" anchorCtr="0">
                  <a:noAutofit/>
                </a:bodyPr>
                <a:lstStyle/>
                <a:p>
                  <a:endParaRPr sz="2400"/>
                </a:p>
              </p:txBody>
            </p:sp>
            <p:sp>
              <p:nvSpPr>
                <p:cNvPr id="2711" name="Google Shape;2711;p77">
                  <a:extLst>
                    <a:ext uri="{FF2B5EF4-FFF2-40B4-BE49-F238E27FC236}">
                      <a16:creationId xmlns:a16="http://schemas.microsoft.com/office/drawing/2014/main" id="{72325055-312B-1327-4262-84D0FCFE5CFD}"/>
                    </a:ext>
                  </a:extLst>
                </p:cNvPr>
                <p:cNvSpPr/>
                <p:nvPr/>
              </p:nvSpPr>
              <p:spPr>
                <a:xfrm>
                  <a:off x="1658817" y="769082"/>
                  <a:ext cx="648542" cy="760685"/>
                </a:xfrm>
                <a:custGeom>
                  <a:avLst/>
                  <a:gdLst/>
                  <a:ahLst/>
                  <a:cxnLst/>
                  <a:rect l="l" t="t" r="r" b="b"/>
                  <a:pathLst>
                    <a:path w="19732" h="23144" extrusionOk="0">
                      <a:moveTo>
                        <a:pt x="15849" y="1"/>
                      </a:moveTo>
                      <a:lnTo>
                        <a:pt x="4262" y="6623"/>
                      </a:lnTo>
                      <a:cubicBezTo>
                        <a:pt x="1901" y="7973"/>
                        <a:pt x="674" y="9011"/>
                        <a:pt x="0" y="9857"/>
                      </a:cubicBezTo>
                      <a:lnTo>
                        <a:pt x="368" y="11240"/>
                      </a:lnTo>
                      <a:cubicBezTo>
                        <a:pt x="629" y="11019"/>
                        <a:pt x="926" y="10795"/>
                        <a:pt x="1249" y="10569"/>
                      </a:cubicBezTo>
                      <a:lnTo>
                        <a:pt x="3257" y="11718"/>
                      </a:lnTo>
                      <a:cubicBezTo>
                        <a:pt x="2946" y="15535"/>
                        <a:pt x="2213" y="20270"/>
                        <a:pt x="1319" y="23143"/>
                      </a:cubicBezTo>
                      <a:lnTo>
                        <a:pt x="3894" y="21671"/>
                      </a:lnTo>
                      <a:cubicBezTo>
                        <a:pt x="4718" y="19314"/>
                        <a:pt x="5434" y="14704"/>
                        <a:pt x="5777" y="10896"/>
                      </a:cubicBezTo>
                      <a:lnTo>
                        <a:pt x="19731" y="2219"/>
                      </a:lnTo>
                      <a:lnTo>
                        <a:pt x="15849" y="1"/>
                      </a:lnTo>
                      <a:close/>
                    </a:path>
                  </a:pathLst>
                </a:custGeom>
                <a:solidFill>
                  <a:srgbClr val="FFAE4C"/>
                </a:solidFill>
                <a:ln>
                  <a:noFill/>
                </a:ln>
              </p:spPr>
              <p:txBody>
                <a:bodyPr spcFirstLastPara="1" wrap="square" lIns="121900" tIns="121900" rIns="121900" bIns="121900" anchor="ctr" anchorCtr="0">
                  <a:noAutofit/>
                </a:bodyPr>
                <a:lstStyle/>
                <a:p>
                  <a:endParaRPr sz="2400"/>
                </a:p>
              </p:txBody>
            </p:sp>
            <p:sp>
              <p:nvSpPr>
                <p:cNvPr id="2712" name="Google Shape;2712;p77">
                  <a:extLst>
                    <a:ext uri="{FF2B5EF4-FFF2-40B4-BE49-F238E27FC236}">
                      <a16:creationId xmlns:a16="http://schemas.microsoft.com/office/drawing/2014/main" id="{AF197AEE-5842-24F4-4F95-04E3244D1B34}"/>
                    </a:ext>
                  </a:extLst>
                </p:cNvPr>
                <p:cNvSpPr/>
                <p:nvPr/>
              </p:nvSpPr>
              <p:spPr>
                <a:xfrm>
                  <a:off x="1702137" y="1127666"/>
                  <a:ext cx="227016" cy="475034"/>
                </a:xfrm>
                <a:custGeom>
                  <a:avLst/>
                  <a:gdLst/>
                  <a:ahLst/>
                  <a:cxnLst/>
                  <a:rect l="l" t="t" r="r" b="b"/>
                  <a:pathLst>
                    <a:path w="6907" h="14453" extrusionOk="0">
                      <a:moveTo>
                        <a:pt x="6906" y="0"/>
                      </a:moveTo>
                      <a:lnTo>
                        <a:pt x="4459" y="856"/>
                      </a:lnTo>
                      <a:lnTo>
                        <a:pt x="4371" y="892"/>
                      </a:lnTo>
                      <a:cubicBezTo>
                        <a:pt x="4382" y="796"/>
                        <a:pt x="4390" y="702"/>
                        <a:pt x="4399" y="607"/>
                      </a:cubicBezTo>
                      <a:lnTo>
                        <a:pt x="4399" y="607"/>
                      </a:lnTo>
                      <a:cubicBezTo>
                        <a:pt x="3707" y="1233"/>
                        <a:pt x="3009" y="1698"/>
                        <a:pt x="2070" y="1698"/>
                      </a:cubicBezTo>
                      <a:cubicBezTo>
                        <a:pt x="2002" y="1698"/>
                        <a:pt x="1932" y="1695"/>
                        <a:pt x="1861" y="1690"/>
                      </a:cubicBezTo>
                      <a:cubicBezTo>
                        <a:pt x="1516" y="5333"/>
                        <a:pt x="828" y="9578"/>
                        <a:pt x="1" y="12234"/>
                      </a:cubicBezTo>
                      <a:lnTo>
                        <a:pt x="3883" y="14453"/>
                      </a:lnTo>
                      <a:lnTo>
                        <a:pt x="6197" y="8588"/>
                      </a:lnTo>
                      <a:lnTo>
                        <a:pt x="6906" y="0"/>
                      </a:lnTo>
                      <a:close/>
                    </a:path>
                  </a:pathLst>
                </a:custGeom>
                <a:solidFill>
                  <a:srgbClr val="C96F00"/>
                </a:solidFill>
                <a:ln>
                  <a:noFill/>
                </a:ln>
              </p:spPr>
              <p:txBody>
                <a:bodyPr spcFirstLastPara="1" wrap="square" lIns="121900" tIns="121900" rIns="121900" bIns="121900" anchor="ctr" anchorCtr="0">
                  <a:noAutofit/>
                </a:bodyPr>
                <a:lstStyle/>
                <a:p>
                  <a:endParaRPr sz="2400"/>
                </a:p>
              </p:txBody>
            </p:sp>
            <p:sp>
              <p:nvSpPr>
                <p:cNvPr id="2713" name="Google Shape;2713;p77">
                  <a:extLst>
                    <a:ext uri="{FF2B5EF4-FFF2-40B4-BE49-F238E27FC236}">
                      <a16:creationId xmlns:a16="http://schemas.microsoft.com/office/drawing/2014/main" id="{218CE498-8D94-29C7-9AD0-9D666481E5CA}"/>
                    </a:ext>
                  </a:extLst>
                </p:cNvPr>
                <p:cNvSpPr/>
                <p:nvPr/>
              </p:nvSpPr>
              <p:spPr>
                <a:xfrm>
                  <a:off x="1786409" y="842015"/>
                  <a:ext cx="520950" cy="760653"/>
                </a:xfrm>
                <a:custGeom>
                  <a:avLst/>
                  <a:gdLst/>
                  <a:ahLst/>
                  <a:cxnLst/>
                  <a:rect l="l" t="t" r="r" b="b"/>
                  <a:pathLst>
                    <a:path w="15850" h="23143" extrusionOk="0">
                      <a:moveTo>
                        <a:pt x="15849" y="0"/>
                      </a:moveTo>
                      <a:lnTo>
                        <a:pt x="4261" y="6624"/>
                      </a:lnTo>
                      <a:cubicBezTo>
                        <a:pt x="1900" y="7973"/>
                        <a:pt x="675" y="9012"/>
                        <a:pt x="0" y="9857"/>
                      </a:cubicBezTo>
                      <a:lnTo>
                        <a:pt x="367" y="11241"/>
                      </a:lnTo>
                      <a:cubicBezTo>
                        <a:pt x="1134" y="10587"/>
                        <a:pt x="2207" y="9913"/>
                        <a:pt x="3402" y="9229"/>
                      </a:cubicBezTo>
                      <a:lnTo>
                        <a:pt x="3402" y="9229"/>
                      </a:lnTo>
                      <a:cubicBezTo>
                        <a:pt x="3280" y="13223"/>
                        <a:pt x="2422" y="19600"/>
                        <a:pt x="1318" y="23142"/>
                      </a:cubicBezTo>
                      <a:lnTo>
                        <a:pt x="3893" y="21671"/>
                      </a:lnTo>
                      <a:cubicBezTo>
                        <a:pt x="4966" y="18605"/>
                        <a:pt x="5855" y="11721"/>
                        <a:pt x="5979" y="7757"/>
                      </a:cubicBezTo>
                      <a:lnTo>
                        <a:pt x="10853" y="4971"/>
                      </a:lnTo>
                      <a:lnTo>
                        <a:pt x="10853" y="13555"/>
                      </a:lnTo>
                      <a:cubicBezTo>
                        <a:pt x="10853" y="15916"/>
                        <a:pt x="11066" y="17111"/>
                        <a:pt x="11312" y="17431"/>
                      </a:cubicBezTo>
                      <a:lnTo>
                        <a:pt x="13917" y="15940"/>
                      </a:lnTo>
                      <a:cubicBezTo>
                        <a:pt x="13703" y="15297"/>
                        <a:pt x="13489" y="14195"/>
                        <a:pt x="13489" y="11772"/>
                      </a:cubicBezTo>
                      <a:lnTo>
                        <a:pt x="13489" y="3464"/>
                      </a:lnTo>
                      <a:lnTo>
                        <a:pt x="15542" y="2290"/>
                      </a:lnTo>
                      <a:lnTo>
                        <a:pt x="15849"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714" name="Google Shape;2714;p77">
                  <a:extLst>
                    <a:ext uri="{FF2B5EF4-FFF2-40B4-BE49-F238E27FC236}">
                      <a16:creationId xmlns:a16="http://schemas.microsoft.com/office/drawing/2014/main" id="{7AF32457-A83A-D1EB-964D-DA5C4ECD5DE7}"/>
                    </a:ext>
                  </a:extLst>
                </p:cNvPr>
                <p:cNvSpPr/>
                <p:nvPr/>
              </p:nvSpPr>
              <p:spPr>
                <a:xfrm>
                  <a:off x="1658817" y="1093057"/>
                  <a:ext cx="139720" cy="118422"/>
                </a:xfrm>
                <a:custGeom>
                  <a:avLst/>
                  <a:gdLst/>
                  <a:ahLst/>
                  <a:cxnLst/>
                  <a:rect l="l" t="t" r="r" b="b"/>
                  <a:pathLst>
                    <a:path w="4251" h="3603" extrusionOk="0">
                      <a:moveTo>
                        <a:pt x="0" y="0"/>
                      </a:moveTo>
                      <a:lnTo>
                        <a:pt x="368" y="1384"/>
                      </a:lnTo>
                      <a:lnTo>
                        <a:pt x="4251" y="3603"/>
                      </a:lnTo>
                      <a:lnTo>
                        <a:pt x="3882" y="2219"/>
                      </a:lnTo>
                      <a:lnTo>
                        <a:pt x="0" y="0"/>
                      </a:lnTo>
                      <a:close/>
                    </a:path>
                  </a:pathLst>
                </a:custGeom>
                <a:solidFill>
                  <a:srgbClr val="E37D00"/>
                </a:solidFill>
                <a:ln>
                  <a:noFill/>
                </a:ln>
              </p:spPr>
              <p:txBody>
                <a:bodyPr spcFirstLastPara="1" wrap="square" lIns="121900" tIns="121900" rIns="121900" bIns="121900" anchor="ctr" anchorCtr="0">
                  <a:noAutofit/>
                </a:bodyPr>
                <a:lstStyle/>
                <a:p>
                  <a:endParaRPr sz="2400"/>
                </a:p>
              </p:txBody>
            </p:sp>
          </p:grpSp>
        </p:grpSp>
        <p:grpSp>
          <p:nvGrpSpPr>
            <p:cNvPr id="2715" name="Google Shape;2715;p77">
              <a:extLst>
                <a:ext uri="{FF2B5EF4-FFF2-40B4-BE49-F238E27FC236}">
                  <a16:creationId xmlns:a16="http://schemas.microsoft.com/office/drawing/2014/main" id="{9CB5DD02-0FB1-AB2A-6AB9-08ACCA835D32}"/>
                </a:ext>
              </a:extLst>
            </p:cNvPr>
            <p:cNvGrpSpPr/>
            <p:nvPr/>
          </p:nvGrpSpPr>
          <p:grpSpPr>
            <a:xfrm>
              <a:off x="1037203" y="248301"/>
              <a:ext cx="649856" cy="593094"/>
              <a:chOff x="970440" y="759451"/>
              <a:chExt cx="649856" cy="593094"/>
            </a:xfrm>
          </p:grpSpPr>
          <p:sp>
            <p:nvSpPr>
              <p:cNvPr id="2716" name="Google Shape;2716;p77">
                <a:extLst>
                  <a:ext uri="{FF2B5EF4-FFF2-40B4-BE49-F238E27FC236}">
                    <a16:creationId xmlns:a16="http://schemas.microsoft.com/office/drawing/2014/main" id="{146B6221-CAA4-3155-B9BD-B26B9D50B732}"/>
                  </a:ext>
                </a:extLst>
              </p:cNvPr>
              <p:cNvSpPr/>
              <p:nvPr/>
            </p:nvSpPr>
            <p:spPr>
              <a:xfrm>
                <a:off x="970440" y="1085037"/>
                <a:ext cx="189152" cy="267509"/>
              </a:xfrm>
              <a:custGeom>
                <a:avLst/>
                <a:gdLst/>
                <a:ahLst/>
                <a:cxnLst/>
                <a:rect l="l" t="t" r="r" b="b"/>
                <a:pathLst>
                  <a:path w="5755" h="8139" extrusionOk="0">
                    <a:moveTo>
                      <a:pt x="3289" y="3276"/>
                    </a:moveTo>
                    <a:lnTo>
                      <a:pt x="3207" y="5493"/>
                    </a:lnTo>
                    <a:cubicBezTo>
                      <a:pt x="3113" y="5682"/>
                      <a:pt x="3001" y="5861"/>
                      <a:pt x="2874" y="6027"/>
                    </a:cubicBezTo>
                    <a:cubicBezTo>
                      <a:pt x="2747" y="6191"/>
                      <a:pt x="2587" y="6325"/>
                      <a:pt x="2404" y="6422"/>
                    </a:cubicBezTo>
                    <a:cubicBezTo>
                      <a:pt x="2311" y="6472"/>
                      <a:pt x="2225" y="6497"/>
                      <a:pt x="2149" y="6497"/>
                    </a:cubicBezTo>
                    <a:cubicBezTo>
                      <a:pt x="2079" y="6497"/>
                      <a:pt x="2016" y="6476"/>
                      <a:pt x="1960" y="6435"/>
                    </a:cubicBezTo>
                    <a:cubicBezTo>
                      <a:pt x="1841" y="6347"/>
                      <a:pt x="1787" y="6135"/>
                      <a:pt x="1797" y="5797"/>
                    </a:cubicBezTo>
                    <a:cubicBezTo>
                      <a:pt x="1802" y="5549"/>
                      <a:pt x="1845" y="5306"/>
                      <a:pt x="1925" y="5072"/>
                    </a:cubicBezTo>
                    <a:cubicBezTo>
                      <a:pt x="1999" y="4850"/>
                      <a:pt x="2104" y="4641"/>
                      <a:pt x="2236" y="4448"/>
                    </a:cubicBezTo>
                    <a:cubicBezTo>
                      <a:pt x="2379" y="4242"/>
                      <a:pt x="2537" y="4047"/>
                      <a:pt x="2708" y="3865"/>
                    </a:cubicBezTo>
                    <a:cubicBezTo>
                      <a:pt x="2901" y="3658"/>
                      <a:pt x="3094" y="3462"/>
                      <a:pt x="3289" y="3276"/>
                    </a:cubicBezTo>
                    <a:close/>
                    <a:moveTo>
                      <a:pt x="4176" y="1"/>
                    </a:moveTo>
                    <a:cubicBezTo>
                      <a:pt x="4007" y="1"/>
                      <a:pt x="3823" y="36"/>
                      <a:pt x="3624" y="108"/>
                    </a:cubicBezTo>
                    <a:cubicBezTo>
                      <a:pt x="3349" y="205"/>
                      <a:pt x="3046" y="343"/>
                      <a:pt x="2712" y="520"/>
                    </a:cubicBezTo>
                    <a:cubicBezTo>
                      <a:pt x="2473" y="648"/>
                      <a:pt x="2212" y="822"/>
                      <a:pt x="1929" y="1044"/>
                    </a:cubicBezTo>
                    <a:cubicBezTo>
                      <a:pt x="1658" y="1253"/>
                      <a:pt x="1407" y="1486"/>
                      <a:pt x="1176" y="1741"/>
                    </a:cubicBezTo>
                    <a:cubicBezTo>
                      <a:pt x="959" y="1977"/>
                      <a:pt x="767" y="2237"/>
                      <a:pt x="606" y="2516"/>
                    </a:cubicBezTo>
                    <a:cubicBezTo>
                      <a:pt x="448" y="2789"/>
                      <a:pt x="366" y="3048"/>
                      <a:pt x="360" y="3291"/>
                    </a:cubicBezTo>
                    <a:cubicBezTo>
                      <a:pt x="351" y="3571"/>
                      <a:pt x="417" y="3761"/>
                      <a:pt x="560" y="3857"/>
                    </a:cubicBezTo>
                    <a:cubicBezTo>
                      <a:pt x="615" y="3894"/>
                      <a:pt x="681" y="3913"/>
                      <a:pt x="757" y="3913"/>
                    </a:cubicBezTo>
                    <a:cubicBezTo>
                      <a:pt x="879" y="3913"/>
                      <a:pt x="1029" y="3865"/>
                      <a:pt x="1206" y="3771"/>
                    </a:cubicBezTo>
                    <a:cubicBezTo>
                      <a:pt x="1409" y="3663"/>
                      <a:pt x="1560" y="3559"/>
                      <a:pt x="1659" y="3460"/>
                    </a:cubicBezTo>
                    <a:cubicBezTo>
                      <a:pt x="1761" y="3356"/>
                      <a:pt x="1852" y="3241"/>
                      <a:pt x="1930" y="3117"/>
                    </a:cubicBezTo>
                    <a:cubicBezTo>
                      <a:pt x="1992" y="3013"/>
                      <a:pt x="2041" y="2900"/>
                      <a:pt x="2072" y="2783"/>
                    </a:cubicBezTo>
                    <a:cubicBezTo>
                      <a:pt x="2104" y="2655"/>
                      <a:pt x="2123" y="2555"/>
                      <a:pt x="2125" y="2482"/>
                    </a:cubicBezTo>
                    <a:cubicBezTo>
                      <a:pt x="2130" y="2322"/>
                      <a:pt x="2111" y="2162"/>
                      <a:pt x="2067" y="2007"/>
                    </a:cubicBezTo>
                    <a:cubicBezTo>
                      <a:pt x="2024" y="1856"/>
                      <a:pt x="1999" y="1739"/>
                      <a:pt x="1991" y="1658"/>
                    </a:cubicBezTo>
                    <a:cubicBezTo>
                      <a:pt x="2067" y="1554"/>
                      <a:pt x="2150" y="1455"/>
                      <a:pt x="2240" y="1363"/>
                    </a:cubicBezTo>
                    <a:cubicBezTo>
                      <a:pt x="2350" y="1248"/>
                      <a:pt x="2478" y="1153"/>
                      <a:pt x="2619" y="1080"/>
                    </a:cubicBezTo>
                    <a:cubicBezTo>
                      <a:pt x="2734" y="1018"/>
                      <a:pt x="2833" y="987"/>
                      <a:pt x="2916" y="987"/>
                    </a:cubicBezTo>
                    <a:cubicBezTo>
                      <a:pt x="2954" y="987"/>
                      <a:pt x="2989" y="994"/>
                      <a:pt x="3021" y="1007"/>
                    </a:cubicBezTo>
                    <a:cubicBezTo>
                      <a:pt x="3121" y="1047"/>
                      <a:pt x="3193" y="1123"/>
                      <a:pt x="3237" y="1236"/>
                    </a:cubicBezTo>
                    <a:cubicBezTo>
                      <a:pt x="3279" y="1334"/>
                      <a:pt x="3303" y="1468"/>
                      <a:pt x="3311" y="1639"/>
                    </a:cubicBezTo>
                    <a:cubicBezTo>
                      <a:pt x="3320" y="1808"/>
                      <a:pt x="3324" y="1948"/>
                      <a:pt x="3320" y="2055"/>
                    </a:cubicBezTo>
                    <a:lnTo>
                      <a:pt x="3303" y="2679"/>
                    </a:lnTo>
                    <a:cubicBezTo>
                      <a:pt x="3100" y="2907"/>
                      <a:pt x="2781" y="3213"/>
                      <a:pt x="2345" y="3597"/>
                    </a:cubicBezTo>
                    <a:cubicBezTo>
                      <a:pt x="1909" y="3981"/>
                      <a:pt x="1535" y="4327"/>
                      <a:pt x="1223" y="4634"/>
                    </a:cubicBezTo>
                    <a:cubicBezTo>
                      <a:pt x="1059" y="4798"/>
                      <a:pt x="909" y="4962"/>
                      <a:pt x="771" y="5125"/>
                    </a:cubicBezTo>
                    <a:cubicBezTo>
                      <a:pt x="631" y="5290"/>
                      <a:pt x="508" y="5470"/>
                      <a:pt x="404" y="5660"/>
                    </a:cubicBezTo>
                    <a:cubicBezTo>
                      <a:pt x="287" y="5870"/>
                      <a:pt x="194" y="6092"/>
                      <a:pt x="127" y="6324"/>
                    </a:cubicBezTo>
                    <a:cubicBezTo>
                      <a:pt x="56" y="6574"/>
                      <a:pt x="19" y="6832"/>
                      <a:pt x="15" y="7092"/>
                    </a:cubicBezTo>
                    <a:cubicBezTo>
                      <a:pt x="1" y="7582"/>
                      <a:pt x="131" y="7901"/>
                      <a:pt x="404" y="8048"/>
                    </a:cubicBezTo>
                    <a:cubicBezTo>
                      <a:pt x="515" y="8108"/>
                      <a:pt x="638" y="8138"/>
                      <a:pt x="770" y="8138"/>
                    </a:cubicBezTo>
                    <a:cubicBezTo>
                      <a:pt x="961" y="8138"/>
                      <a:pt x="1175" y="8075"/>
                      <a:pt x="1409" y="7950"/>
                    </a:cubicBezTo>
                    <a:cubicBezTo>
                      <a:pt x="1677" y="7807"/>
                      <a:pt x="1886" y="7673"/>
                      <a:pt x="2037" y="7545"/>
                    </a:cubicBezTo>
                    <a:cubicBezTo>
                      <a:pt x="2205" y="7402"/>
                      <a:pt x="2362" y="7247"/>
                      <a:pt x="2508" y="7083"/>
                    </a:cubicBezTo>
                    <a:cubicBezTo>
                      <a:pt x="2637" y="6941"/>
                      <a:pt x="2755" y="6790"/>
                      <a:pt x="2863" y="6631"/>
                    </a:cubicBezTo>
                    <a:cubicBezTo>
                      <a:pt x="2974" y="6470"/>
                      <a:pt x="3090" y="6285"/>
                      <a:pt x="3211" y="6075"/>
                    </a:cubicBezTo>
                    <a:lnTo>
                      <a:pt x="3241" y="6060"/>
                    </a:lnTo>
                    <a:cubicBezTo>
                      <a:pt x="3305" y="6315"/>
                      <a:pt x="3434" y="6470"/>
                      <a:pt x="3628" y="6522"/>
                    </a:cubicBezTo>
                    <a:cubicBezTo>
                      <a:pt x="3664" y="6532"/>
                      <a:pt x="3705" y="6537"/>
                      <a:pt x="3750" y="6537"/>
                    </a:cubicBezTo>
                    <a:cubicBezTo>
                      <a:pt x="3941" y="6537"/>
                      <a:pt x="4207" y="6447"/>
                      <a:pt x="4548" y="6264"/>
                    </a:cubicBezTo>
                    <a:cubicBezTo>
                      <a:pt x="4782" y="6139"/>
                      <a:pt x="5001" y="5988"/>
                      <a:pt x="5202" y="5814"/>
                    </a:cubicBezTo>
                    <a:cubicBezTo>
                      <a:pt x="5390" y="5654"/>
                      <a:pt x="5570" y="5483"/>
                      <a:pt x="5742" y="5303"/>
                    </a:cubicBezTo>
                    <a:lnTo>
                      <a:pt x="5755" y="4829"/>
                    </a:lnTo>
                    <a:lnTo>
                      <a:pt x="5755" y="4829"/>
                    </a:lnTo>
                    <a:cubicBezTo>
                      <a:pt x="5652" y="4884"/>
                      <a:pt x="5537" y="4943"/>
                      <a:pt x="5414" y="5003"/>
                    </a:cubicBezTo>
                    <a:cubicBezTo>
                      <a:pt x="5297" y="5059"/>
                      <a:pt x="5209" y="5086"/>
                      <a:pt x="5151" y="5086"/>
                    </a:cubicBezTo>
                    <a:cubicBezTo>
                      <a:pt x="5148" y="5086"/>
                      <a:pt x="5144" y="5086"/>
                      <a:pt x="5140" y="5086"/>
                    </a:cubicBezTo>
                    <a:cubicBezTo>
                      <a:pt x="5045" y="5082"/>
                      <a:pt x="4978" y="5034"/>
                      <a:pt x="4935" y="4947"/>
                    </a:cubicBezTo>
                    <a:cubicBezTo>
                      <a:pt x="4890" y="4859"/>
                      <a:pt x="4872" y="4718"/>
                      <a:pt x="4879" y="4522"/>
                    </a:cubicBezTo>
                    <a:cubicBezTo>
                      <a:pt x="4884" y="4310"/>
                      <a:pt x="4903" y="3865"/>
                      <a:pt x="4937" y="3185"/>
                    </a:cubicBezTo>
                    <a:cubicBezTo>
                      <a:pt x="4971" y="2507"/>
                      <a:pt x="4996" y="1922"/>
                      <a:pt x="5009" y="1433"/>
                    </a:cubicBezTo>
                    <a:cubicBezTo>
                      <a:pt x="5023" y="971"/>
                      <a:pt x="4971" y="628"/>
                      <a:pt x="4854" y="407"/>
                    </a:cubicBezTo>
                    <a:cubicBezTo>
                      <a:pt x="4735" y="184"/>
                      <a:pt x="4573" y="54"/>
                      <a:pt x="4366" y="16"/>
                    </a:cubicBezTo>
                    <a:cubicBezTo>
                      <a:pt x="4305" y="6"/>
                      <a:pt x="4241" y="1"/>
                      <a:pt x="4176" y="1"/>
                    </a:cubicBez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717" name="Google Shape;2717;p77">
                <a:extLst>
                  <a:ext uri="{FF2B5EF4-FFF2-40B4-BE49-F238E27FC236}">
                    <a16:creationId xmlns:a16="http://schemas.microsoft.com/office/drawing/2014/main" id="{986317BC-719A-E993-6AC4-C372949651AA}"/>
                  </a:ext>
                </a:extLst>
              </p:cNvPr>
              <p:cNvSpPr/>
              <p:nvPr/>
            </p:nvSpPr>
            <p:spPr>
              <a:xfrm>
                <a:off x="1192822" y="949064"/>
                <a:ext cx="188364" cy="251732"/>
              </a:xfrm>
              <a:custGeom>
                <a:avLst/>
                <a:gdLst/>
                <a:ahLst/>
                <a:cxnLst/>
                <a:rect l="l" t="t" r="r" b="b"/>
                <a:pathLst>
                  <a:path w="5731" h="7659" extrusionOk="0">
                    <a:moveTo>
                      <a:pt x="3387" y="0"/>
                    </a:moveTo>
                    <a:lnTo>
                      <a:pt x="2544" y="450"/>
                    </a:lnTo>
                    <a:lnTo>
                      <a:pt x="2458" y="3522"/>
                    </a:lnTo>
                    <a:lnTo>
                      <a:pt x="29" y="4816"/>
                    </a:lnTo>
                    <a:lnTo>
                      <a:pt x="0" y="5881"/>
                    </a:lnTo>
                    <a:lnTo>
                      <a:pt x="2428" y="4586"/>
                    </a:lnTo>
                    <a:lnTo>
                      <a:pt x="2344" y="7658"/>
                    </a:lnTo>
                    <a:lnTo>
                      <a:pt x="3186" y="7209"/>
                    </a:lnTo>
                    <a:lnTo>
                      <a:pt x="3271" y="4136"/>
                    </a:lnTo>
                    <a:lnTo>
                      <a:pt x="5700" y="2842"/>
                    </a:lnTo>
                    <a:lnTo>
                      <a:pt x="5730" y="1779"/>
                    </a:lnTo>
                    <a:lnTo>
                      <a:pt x="3301" y="3073"/>
                    </a:lnTo>
                    <a:lnTo>
                      <a:pt x="3387" y="0"/>
                    </a:ln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718" name="Google Shape;2718;p77">
                <a:extLst>
                  <a:ext uri="{FF2B5EF4-FFF2-40B4-BE49-F238E27FC236}">
                    <a16:creationId xmlns:a16="http://schemas.microsoft.com/office/drawing/2014/main" id="{95859AAD-BC3D-A248-74EC-630F3341FC56}"/>
                  </a:ext>
                </a:extLst>
              </p:cNvPr>
              <p:cNvSpPr/>
              <p:nvPr/>
            </p:nvSpPr>
            <p:spPr>
              <a:xfrm>
                <a:off x="1410503" y="759451"/>
                <a:ext cx="209793" cy="365815"/>
              </a:xfrm>
              <a:custGeom>
                <a:avLst/>
                <a:gdLst/>
                <a:ahLst/>
                <a:cxnLst/>
                <a:rect l="l" t="t" r="r" b="b"/>
                <a:pathLst>
                  <a:path w="6383" h="11130" extrusionOk="0">
                    <a:moveTo>
                      <a:pt x="3789" y="3792"/>
                    </a:moveTo>
                    <a:cubicBezTo>
                      <a:pt x="3848" y="3792"/>
                      <a:pt x="3902" y="3802"/>
                      <a:pt x="3951" y="3823"/>
                    </a:cubicBezTo>
                    <a:cubicBezTo>
                      <a:pt x="4099" y="3883"/>
                      <a:pt x="4214" y="4005"/>
                      <a:pt x="4300" y="4190"/>
                    </a:cubicBezTo>
                    <a:cubicBezTo>
                      <a:pt x="4386" y="4375"/>
                      <a:pt x="4444" y="4609"/>
                      <a:pt x="4475" y="4893"/>
                    </a:cubicBezTo>
                    <a:cubicBezTo>
                      <a:pt x="4506" y="5199"/>
                      <a:pt x="4516" y="5506"/>
                      <a:pt x="4507" y="5814"/>
                    </a:cubicBezTo>
                    <a:cubicBezTo>
                      <a:pt x="4484" y="6698"/>
                      <a:pt x="4364" y="7433"/>
                      <a:pt x="4149" y="8024"/>
                    </a:cubicBezTo>
                    <a:cubicBezTo>
                      <a:pt x="3933" y="8614"/>
                      <a:pt x="3652" y="9002"/>
                      <a:pt x="3303" y="9187"/>
                    </a:cubicBezTo>
                    <a:cubicBezTo>
                      <a:pt x="3152" y="9268"/>
                      <a:pt x="3032" y="9308"/>
                      <a:pt x="2943" y="9308"/>
                    </a:cubicBezTo>
                    <a:cubicBezTo>
                      <a:pt x="2934" y="9308"/>
                      <a:pt x="2925" y="9307"/>
                      <a:pt x="2916" y="9307"/>
                    </a:cubicBezTo>
                    <a:cubicBezTo>
                      <a:pt x="2827" y="9297"/>
                      <a:pt x="2742" y="9258"/>
                      <a:pt x="2663" y="9189"/>
                    </a:cubicBezTo>
                    <a:cubicBezTo>
                      <a:pt x="2607" y="9143"/>
                      <a:pt x="2552" y="9063"/>
                      <a:pt x="2500" y="8952"/>
                    </a:cubicBezTo>
                    <a:cubicBezTo>
                      <a:pt x="2456" y="8864"/>
                      <a:pt x="2419" y="8770"/>
                      <a:pt x="2394" y="8674"/>
                    </a:cubicBezTo>
                    <a:lnTo>
                      <a:pt x="2500" y="4894"/>
                    </a:lnTo>
                    <a:cubicBezTo>
                      <a:pt x="2601" y="4686"/>
                      <a:pt x="2729" y="4491"/>
                      <a:pt x="2879" y="4314"/>
                    </a:cubicBezTo>
                    <a:cubicBezTo>
                      <a:pt x="3026" y="4148"/>
                      <a:pt x="3203" y="4010"/>
                      <a:pt x="3399" y="3909"/>
                    </a:cubicBezTo>
                    <a:cubicBezTo>
                      <a:pt x="3546" y="3831"/>
                      <a:pt x="3676" y="3792"/>
                      <a:pt x="3789" y="3792"/>
                    </a:cubicBezTo>
                    <a:close/>
                    <a:moveTo>
                      <a:pt x="2560" y="1"/>
                    </a:moveTo>
                    <a:lnTo>
                      <a:pt x="13" y="1524"/>
                    </a:lnTo>
                    <a:lnTo>
                      <a:pt x="0" y="1998"/>
                    </a:lnTo>
                    <a:cubicBezTo>
                      <a:pt x="111" y="1948"/>
                      <a:pt x="225" y="1911"/>
                      <a:pt x="344" y="1885"/>
                    </a:cubicBezTo>
                    <a:cubicBezTo>
                      <a:pt x="421" y="1867"/>
                      <a:pt x="487" y="1859"/>
                      <a:pt x="540" y="1859"/>
                    </a:cubicBezTo>
                    <a:cubicBezTo>
                      <a:pt x="573" y="1859"/>
                      <a:pt x="602" y="1862"/>
                      <a:pt x="626" y="1868"/>
                    </a:cubicBezTo>
                    <a:cubicBezTo>
                      <a:pt x="712" y="1894"/>
                      <a:pt x="781" y="1964"/>
                      <a:pt x="829" y="2076"/>
                    </a:cubicBezTo>
                    <a:cubicBezTo>
                      <a:pt x="879" y="2188"/>
                      <a:pt x="901" y="2327"/>
                      <a:pt x="897" y="2491"/>
                    </a:cubicBezTo>
                    <a:lnTo>
                      <a:pt x="727" y="8570"/>
                    </a:lnTo>
                    <a:cubicBezTo>
                      <a:pt x="710" y="9199"/>
                      <a:pt x="690" y="9700"/>
                      <a:pt x="668" y="10076"/>
                    </a:cubicBezTo>
                    <a:cubicBezTo>
                      <a:pt x="646" y="10452"/>
                      <a:pt x="621" y="10804"/>
                      <a:pt x="595" y="11129"/>
                    </a:cubicBezTo>
                    <a:lnTo>
                      <a:pt x="895" y="11118"/>
                    </a:lnTo>
                    <a:lnTo>
                      <a:pt x="1652" y="9881"/>
                    </a:lnTo>
                    <a:cubicBezTo>
                      <a:pt x="1706" y="9904"/>
                      <a:pt x="1777" y="9930"/>
                      <a:pt x="1870" y="9960"/>
                    </a:cubicBezTo>
                    <a:cubicBezTo>
                      <a:pt x="1958" y="9989"/>
                      <a:pt x="2076" y="10003"/>
                      <a:pt x="2222" y="10003"/>
                    </a:cubicBezTo>
                    <a:cubicBezTo>
                      <a:pt x="2228" y="10003"/>
                      <a:pt x="2234" y="10003"/>
                      <a:pt x="2241" y="10003"/>
                    </a:cubicBezTo>
                    <a:cubicBezTo>
                      <a:pt x="2389" y="10001"/>
                      <a:pt x="2571" y="9968"/>
                      <a:pt x="2788" y="9907"/>
                    </a:cubicBezTo>
                    <a:cubicBezTo>
                      <a:pt x="3004" y="9844"/>
                      <a:pt x="3261" y="9734"/>
                      <a:pt x="3562" y="9573"/>
                    </a:cubicBezTo>
                    <a:cubicBezTo>
                      <a:pt x="4343" y="9157"/>
                      <a:pt x="4997" y="8493"/>
                      <a:pt x="5523" y="7582"/>
                    </a:cubicBezTo>
                    <a:cubicBezTo>
                      <a:pt x="6049" y="6670"/>
                      <a:pt x="6325" y="5726"/>
                      <a:pt x="6352" y="4753"/>
                    </a:cubicBezTo>
                    <a:cubicBezTo>
                      <a:pt x="6382" y="3697"/>
                      <a:pt x="6198" y="2970"/>
                      <a:pt x="5803" y="2571"/>
                    </a:cubicBezTo>
                    <a:cubicBezTo>
                      <a:pt x="5600" y="2367"/>
                      <a:pt x="5356" y="2266"/>
                      <a:pt x="5071" y="2266"/>
                    </a:cubicBezTo>
                    <a:cubicBezTo>
                      <a:pt x="4796" y="2266"/>
                      <a:pt x="4483" y="2360"/>
                      <a:pt x="4131" y="2547"/>
                    </a:cubicBezTo>
                    <a:cubicBezTo>
                      <a:pt x="3868" y="2686"/>
                      <a:pt x="3602" y="2899"/>
                      <a:pt x="3336" y="3181"/>
                    </a:cubicBezTo>
                    <a:cubicBezTo>
                      <a:pt x="3069" y="3465"/>
                      <a:pt x="2806" y="3827"/>
                      <a:pt x="2548" y="4267"/>
                    </a:cubicBezTo>
                    <a:lnTo>
                      <a:pt x="2517" y="4284"/>
                    </a:lnTo>
                    <a:lnTo>
                      <a:pt x="2634" y="63"/>
                    </a:lnTo>
                    <a:lnTo>
                      <a:pt x="2560" y="1"/>
                    </a:lnTo>
                    <a:close/>
                  </a:path>
                </a:pathLst>
              </a:custGeom>
              <a:solidFill>
                <a:srgbClr val="0A3B7D"/>
              </a:solidFill>
              <a:ln>
                <a:noFill/>
              </a:ln>
            </p:spPr>
            <p:txBody>
              <a:bodyPr spcFirstLastPara="1" wrap="square" lIns="121900" tIns="121900" rIns="121900" bIns="121900" anchor="ctr" anchorCtr="0">
                <a:noAutofit/>
              </a:bodyPr>
              <a:lstStyle/>
              <a:p>
                <a:endParaRPr sz="2400"/>
              </a:p>
            </p:txBody>
          </p:sp>
        </p:grpSp>
      </p:grpSp>
      <p:sp>
        <p:nvSpPr>
          <p:cNvPr id="2" name="QuadreDeText 1">
            <a:extLst>
              <a:ext uri="{FF2B5EF4-FFF2-40B4-BE49-F238E27FC236}">
                <a16:creationId xmlns:a16="http://schemas.microsoft.com/office/drawing/2014/main" id="{50F297E6-70D5-B44A-ABB4-ACEF245704C8}"/>
              </a:ext>
            </a:extLst>
          </p:cNvPr>
          <p:cNvSpPr txBox="1"/>
          <p:nvPr/>
        </p:nvSpPr>
        <p:spPr>
          <a:xfrm>
            <a:off x="6723164" y="4238387"/>
            <a:ext cx="5468836" cy="1815882"/>
          </a:xfrm>
          <a:prstGeom prst="rect">
            <a:avLst/>
          </a:prstGeom>
          <a:noFill/>
        </p:spPr>
        <p:txBody>
          <a:bodyPr wrap="square" rtlCol="0">
            <a:spAutoFit/>
          </a:bodyPr>
          <a:lstStyle/>
          <a:p>
            <a:pPr algn="ctr"/>
            <a:r>
              <a:rPr lang="es-ES" sz="2800" b="1" dirty="0">
                <a:solidFill>
                  <a:srgbClr val="ED7D31"/>
                </a:solidFill>
                <a:latin typeface="Georgia" panose="02040502050405020303" pitchFamily="18" charset="0"/>
              </a:rPr>
              <a:t>(de diagonales quebradas)</a:t>
            </a:r>
          </a:p>
          <a:p>
            <a:pPr algn="ctr"/>
            <a:r>
              <a:rPr lang="es-ES" sz="2800" b="1" dirty="0">
                <a:solidFill>
                  <a:srgbClr val="ED7D31"/>
                </a:solidFill>
                <a:latin typeface="Georgia" panose="02040502050405020303" pitchFamily="18" charset="0"/>
              </a:rPr>
              <a:t>(esotérico)</a:t>
            </a:r>
          </a:p>
          <a:p>
            <a:pPr algn="ctr"/>
            <a:r>
              <a:rPr lang="es-ES" sz="2800" b="1" dirty="0">
                <a:solidFill>
                  <a:srgbClr val="ED7D31"/>
                </a:solidFill>
                <a:latin typeface="Georgia" panose="02040502050405020303" pitchFamily="18" charset="0"/>
              </a:rPr>
              <a:t>(concéntrico)</a:t>
            </a:r>
          </a:p>
          <a:p>
            <a:pPr algn="ctr"/>
            <a:r>
              <a:rPr lang="es-ES" sz="2800" b="1" dirty="0">
                <a:solidFill>
                  <a:srgbClr val="ED7D31"/>
                </a:solidFill>
                <a:latin typeface="Georgia" panose="02040502050405020303" pitchFamily="18" charset="0"/>
              </a:rPr>
              <a:t>(sectorial)</a:t>
            </a:r>
          </a:p>
        </p:txBody>
      </p:sp>
    </p:spTree>
    <p:extLst>
      <p:ext uri="{BB962C8B-B14F-4D97-AF65-F5344CB8AC3E}">
        <p14:creationId xmlns:p14="http://schemas.microsoft.com/office/powerpoint/2010/main" val="872053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16">
          <a:extLst>
            <a:ext uri="{FF2B5EF4-FFF2-40B4-BE49-F238E27FC236}">
              <a16:creationId xmlns:a16="http://schemas.microsoft.com/office/drawing/2014/main" id="{8B6F30A3-187F-59EE-EBD6-7E8BAD8A0F69}"/>
            </a:ext>
          </a:extLst>
        </p:cNvPr>
        <p:cNvGrpSpPr/>
        <p:nvPr/>
      </p:nvGrpSpPr>
      <p:grpSpPr>
        <a:xfrm>
          <a:off x="0" y="0"/>
          <a:ext cx="0" cy="0"/>
          <a:chOff x="0" y="0"/>
          <a:chExt cx="0" cy="0"/>
        </a:xfrm>
      </p:grpSpPr>
      <p:grpSp>
        <p:nvGrpSpPr>
          <p:cNvPr id="2617" name="Google Shape;2617;p77">
            <a:extLst>
              <a:ext uri="{FF2B5EF4-FFF2-40B4-BE49-F238E27FC236}">
                <a16:creationId xmlns:a16="http://schemas.microsoft.com/office/drawing/2014/main" id="{E89270DD-F4AD-27B2-7E10-9411F9B21055}"/>
              </a:ext>
            </a:extLst>
          </p:cNvPr>
          <p:cNvGrpSpPr/>
          <p:nvPr/>
        </p:nvGrpSpPr>
        <p:grpSpPr>
          <a:xfrm>
            <a:off x="-862863" y="-27266"/>
            <a:ext cx="7582325" cy="8898423"/>
            <a:chOff x="-647147" y="-20450"/>
            <a:chExt cx="5686744" cy="6673817"/>
          </a:xfrm>
        </p:grpSpPr>
        <p:sp>
          <p:nvSpPr>
            <p:cNvPr id="2618" name="Google Shape;2618;p77">
              <a:extLst>
                <a:ext uri="{FF2B5EF4-FFF2-40B4-BE49-F238E27FC236}">
                  <a16:creationId xmlns:a16="http://schemas.microsoft.com/office/drawing/2014/main" id="{D5897D71-15B8-BA1A-8E75-19D936D29EE9}"/>
                </a:ext>
              </a:extLst>
            </p:cNvPr>
            <p:cNvSpPr/>
            <p:nvPr/>
          </p:nvSpPr>
          <p:spPr>
            <a:xfrm>
              <a:off x="-510950" y="-20450"/>
              <a:ext cx="4346425" cy="3801425"/>
            </a:xfrm>
            <a:custGeom>
              <a:avLst/>
              <a:gdLst/>
              <a:ahLst/>
              <a:cxnLst/>
              <a:rect l="l" t="t" r="r" b="b"/>
              <a:pathLst>
                <a:path w="173857" h="152057" extrusionOk="0">
                  <a:moveTo>
                    <a:pt x="173857" y="89927"/>
                  </a:moveTo>
                  <a:lnTo>
                    <a:pt x="23163" y="0"/>
                  </a:lnTo>
                  <a:lnTo>
                    <a:pt x="0" y="62949"/>
                  </a:lnTo>
                  <a:lnTo>
                    <a:pt x="13625" y="152057"/>
                  </a:lnTo>
                  <a:close/>
                </a:path>
              </a:pathLst>
            </a:custGeom>
            <a:solidFill>
              <a:srgbClr val="FFEFDB"/>
            </a:solidFill>
            <a:ln>
              <a:noFill/>
            </a:ln>
          </p:spPr>
        </p:sp>
        <p:grpSp>
          <p:nvGrpSpPr>
            <p:cNvPr id="2619" name="Google Shape;2619;p77">
              <a:extLst>
                <a:ext uri="{FF2B5EF4-FFF2-40B4-BE49-F238E27FC236}">
                  <a16:creationId xmlns:a16="http://schemas.microsoft.com/office/drawing/2014/main" id="{C7789005-DA2A-8401-F5E6-CFCC4C86156D}"/>
                </a:ext>
              </a:extLst>
            </p:cNvPr>
            <p:cNvGrpSpPr/>
            <p:nvPr/>
          </p:nvGrpSpPr>
          <p:grpSpPr>
            <a:xfrm>
              <a:off x="-647147" y="1757397"/>
              <a:ext cx="5686744" cy="4895971"/>
              <a:chOff x="238125" y="1013275"/>
              <a:chExt cx="3463725" cy="2982075"/>
            </a:xfrm>
          </p:grpSpPr>
          <p:sp>
            <p:nvSpPr>
              <p:cNvPr id="2620" name="Google Shape;2620;p77">
                <a:extLst>
                  <a:ext uri="{FF2B5EF4-FFF2-40B4-BE49-F238E27FC236}">
                    <a16:creationId xmlns:a16="http://schemas.microsoft.com/office/drawing/2014/main" id="{E8B0135A-D5E9-7188-F839-6D13CAC1DE05}"/>
                  </a:ext>
                </a:extLst>
              </p:cNvPr>
              <p:cNvSpPr/>
              <p:nvPr/>
            </p:nvSpPr>
            <p:spPr>
              <a:xfrm>
                <a:off x="238125" y="1013275"/>
                <a:ext cx="3462900" cy="2982075"/>
              </a:xfrm>
              <a:custGeom>
                <a:avLst/>
                <a:gdLst/>
                <a:ahLst/>
                <a:cxnLst/>
                <a:rect l="l" t="t" r="r" b="b"/>
                <a:pathLst>
                  <a:path w="138516" h="119283" extrusionOk="0">
                    <a:moveTo>
                      <a:pt x="88083" y="982"/>
                    </a:moveTo>
                    <a:lnTo>
                      <a:pt x="88109" y="997"/>
                    </a:lnTo>
                    <a:lnTo>
                      <a:pt x="89832" y="1"/>
                    </a:lnTo>
                    <a:lnTo>
                      <a:pt x="137603" y="27764"/>
                    </a:lnTo>
                    <a:lnTo>
                      <a:pt x="138515" y="28257"/>
                    </a:lnTo>
                    <a:lnTo>
                      <a:pt x="112455" y="101005"/>
                    </a:lnTo>
                    <a:lnTo>
                      <a:pt x="62255" y="119283"/>
                    </a:lnTo>
                    <a:lnTo>
                      <a:pt x="0" y="119283"/>
                    </a:lnTo>
                    <a:lnTo>
                      <a:pt x="0" y="48757"/>
                    </a:lnTo>
                    <a:cubicBezTo>
                      <a:pt x="33497" y="29411"/>
                      <a:pt x="81794" y="4614"/>
                      <a:pt x="88083" y="982"/>
                    </a:cubicBezTo>
                    <a:close/>
                  </a:path>
                </a:pathLst>
              </a:custGeom>
              <a:solidFill>
                <a:srgbClr val="FFEFDB"/>
              </a:solidFill>
              <a:ln>
                <a:noFill/>
              </a:ln>
            </p:spPr>
            <p:txBody>
              <a:bodyPr spcFirstLastPara="1" wrap="square" lIns="121900" tIns="121900" rIns="121900" bIns="121900" anchor="ctr" anchorCtr="0">
                <a:noAutofit/>
              </a:bodyPr>
              <a:lstStyle/>
              <a:p>
                <a:endParaRPr sz="2400"/>
              </a:p>
            </p:txBody>
          </p:sp>
          <p:sp>
            <p:nvSpPr>
              <p:cNvPr id="2621" name="Google Shape;2621;p77">
                <a:extLst>
                  <a:ext uri="{FF2B5EF4-FFF2-40B4-BE49-F238E27FC236}">
                    <a16:creationId xmlns:a16="http://schemas.microsoft.com/office/drawing/2014/main" id="{D7C35CF4-9F3A-51A8-402F-87667EA16CDC}"/>
                  </a:ext>
                </a:extLst>
              </p:cNvPr>
              <p:cNvSpPr/>
              <p:nvPr/>
            </p:nvSpPr>
            <p:spPr>
              <a:xfrm>
                <a:off x="238125" y="1719650"/>
                <a:ext cx="3463725" cy="2275700"/>
              </a:xfrm>
              <a:custGeom>
                <a:avLst/>
                <a:gdLst/>
                <a:ahLst/>
                <a:cxnLst/>
                <a:rect l="l" t="t" r="r" b="b"/>
                <a:pathLst>
                  <a:path w="138549" h="91028" extrusionOk="0">
                    <a:moveTo>
                      <a:pt x="138515" y="0"/>
                    </a:moveTo>
                    <a:lnTo>
                      <a:pt x="138509" y="19726"/>
                    </a:lnTo>
                    <a:lnTo>
                      <a:pt x="138549" y="34006"/>
                    </a:lnTo>
                    <a:lnTo>
                      <a:pt x="138504" y="34032"/>
                    </a:lnTo>
                    <a:lnTo>
                      <a:pt x="138489" y="72750"/>
                    </a:lnTo>
                    <a:lnTo>
                      <a:pt x="104468" y="91028"/>
                    </a:lnTo>
                    <a:lnTo>
                      <a:pt x="0" y="91028"/>
                    </a:lnTo>
                    <a:lnTo>
                      <a:pt x="0" y="78343"/>
                    </a:lnTo>
                    <a:lnTo>
                      <a:pt x="19627" y="67363"/>
                    </a:lnTo>
                    <a:lnTo>
                      <a:pt x="136951" y="869"/>
                    </a:lnTo>
                    <a:lnTo>
                      <a:pt x="138452" y="0"/>
                    </a:lnTo>
                    <a:lnTo>
                      <a:pt x="138452" y="35"/>
                    </a:lnTo>
                    <a:close/>
                  </a:path>
                </a:pathLst>
              </a:custGeom>
              <a:solidFill>
                <a:srgbClr val="FFC885"/>
              </a:solidFill>
              <a:ln>
                <a:noFill/>
              </a:ln>
            </p:spPr>
            <p:txBody>
              <a:bodyPr spcFirstLastPara="1" wrap="square" lIns="121900" tIns="121900" rIns="121900" bIns="121900" anchor="ctr" anchorCtr="0">
                <a:noAutofit/>
              </a:bodyPr>
              <a:lstStyle/>
              <a:p>
                <a:endParaRPr sz="2400"/>
              </a:p>
            </p:txBody>
          </p:sp>
        </p:grpSp>
      </p:grpSp>
      <p:sp>
        <p:nvSpPr>
          <p:cNvPr id="2622" name="Google Shape;2622;p77">
            <a:extLst>
              <a:ext uri="{FF2B5EF4-FFF2-40B4-BE49-F238E27FC236}">
                <a16:creationId xmlns:a16="http://schemas.microsoft.com/office/drawing/2014/main" id="{8F5C2CE4-2E8E-CF4D-1D02-4C29CEFBF934}"/>
              </a:ext>
            </a:extLst>
          </p:cNvPr>
          <p:cNvSpPr txBox="1">
            <a:spLocks noGrp="1"/>
          </p:cNvSpPr>
          <p:nvPr>
            <p:ph type="title"/>
          </p:nvPr>
        </p:nvSpPr>
        <p:spPr>
          <a:xfrm>
            <a:off x="4598451" y="1218600"/>
            <a:ext cx="6622000" cy="3370000"/>
          </a:xfrm>
          <a:prstGeom prst="rect">
            <a:avLst/>
          </a:prstGeom>
        </p:spPr>
        <p:txBody>
          <a:bodyPr spcFirstLastPara="1" vert="horz" wrap="square" lIns="121900" tIns="121900" rIns="121900" bIns="121900" rtlCol="0" anchor="t" anchorCtr="0">
            <a:noAutofit/>
          </a:bodyPr>
          <a:lstStyle/>
          <a:p>
            <a:r>
              <a:rPr lang="es-ES" b="1" dirty="0">
                <a:latin typeface="Georgia" panose="02040502050405020303" pitchFamily="18" charset="0"/>
              </a:rPr>
              <a:t>Cuadrado mágico</a:t>
            </a:r>
          </a:p>
        </p:txBody>
      </p:sp>
      <p:grpSp>
        <p:nvGrpSpPr>
          <p:cNvPr id="2623" name="Google Shape;2623;p77">
            <a:extLst>
              <a:ext uri="{FF2B5EF4-FFF2-40B4-BE49-F238E27FC236}">
                <a16:creationId xmlns:a16="http://schemas.microsoft.com/office/drawing/2014/main" id="{76F3D991-D0B1-0DC2-445E-66B6302643FE}"/>
              </a:ext>
            </a:extLst>
          </p:cNvPr>
          <p:cNvGrpSpPr/>
          <p:nvPr/>
        </p:nvGrpSpPr>
        <p:grpSpPr>
          <a:xfrm>
            <a:off x="-654032" y="331068"/>
            <a:ext cx="6809891" cy="5249371"/>
            <a:chOff x="-490524" y="248301"/>
            <a:chExt cx="5107418" cy="3937028"/>
          </a:xfrm>
        </p:grpSpPr>
        <p:grpSp>
          <p:nvGrpSpPr>
            <p:cNvPr id="2624" name="Google Shape;2624;p77">
              <a:extLst>
                <a:ext uri="{FF2B5EF4-FFF2-40B4-BE49-F238E27FC236}">
                  <a16:creationId xmlns:a16="http://schemas.microsoft.com/office/drawing/2014/main" id="{B59C53A1-AD75-BA93-C324-47B1901C5BE3}"/>
                </a:ext>
              </a:extLst>
            </p:cNvPr>
            <p:cNvGrpSpPr/>
            <p:nvPr/>
          </p:nvGrpSpPr>
          <p:grpSpPr>
            <a:xfrm>
              <a:off x="-490524" y="504746"/>
              <a:ext cx="907702" cy="1220798"/>
              <a:chOff x="2650101" y="1080896"/>
              <a:chExt cx="907702" cy="1220798"/>
            </a:xfrm>
          </p:grpSpPr>
          <p:sp>
            <p:nvSpPr>
              <p:cNvPr id="2625" name="Google Shape;2625;p77">
                <a:extLst>
                  <a:ext uri="{FF2B5EF4-FFF2-40B4-BE49-F238E27FC236}">
                    <a16:creationId xmlns:a16="http://schemas.microsoft.com/office/drawing/2014/main" id="{24973903-38EB-F8E6-5820-DB392DB2707A}"/>
                  </a:ext>
                </a:extLst>
              </p:cNvPr>
              <p:cNvSpPr/>
              <p:nvPr/>
            </p:nvSpPr>
            <p:spPr>
              <a:xfrm>
                <a:off x="2650101" y="1080896"/>
                <a:ext cx="455248" cy="1220798"/>
              </a:xfrm>
              <a:custGeom>
                <a:avLst/>
                <a:gdLst/>
                <a:ahLst/>
                <a:cxnLst/>
                <a:rect l="l" t="t" r="r" b="b"/>
                <a:pathLst>
                  <a:path w="13851" h="37143" extrusionOk="0">
                    <a:moveTo>
                      <a:pt x="13801" y="0"/>
                    </a:moveTo>
                    <a:lnTo>
                      <a:pt x="1" y="29141"/>
                    </a:lnTo>
                    <a:lnTo>
                      <a:pt x="13850" y="37142"/>
                    </a:lnTo>
                    <a:lnTo>
                      <a:pt x="13801" y="0"/>
                    </a:lnTo>
                    <a:close/>
                  </a:path>
                </a:pathLst>
              </a:custGeom>
              <a:solidFill>
                <a:srgbClr val="FF6688"/>
              </a:solidFill>
              <a:ln>
                <a:noFill/>
              </a:ln>
            </p:spPr>
            <p:txBody>
              <a:bodyPr spcFirstLastPara="1" wrap="square" lIns="121900" tIns="121900" rIns="121900" bIns="121900" anchor="ctr" anchorCtr="0">
                <a:noAutofit/>
              </a:bodyPr>
              <a:lstStyle/>
              <a:p>
                <a:endParaRPr sz="2400"/>
              </a:p>
            </p:txBody>
          </p:sp>
          <p:sp>
            <p:nvSpPr>
              <p:cNvPr id="2626" name="Google Shape;2626;p77">
                <a:extLst>
                  <a:ext uri="{FF2B5EF4-FFF2-40B4-BE49-F238E27FC236}">
                    <a16:creationId xmlns:a16="http://schemas.microsoft.com/office/drawing/2014/main" id="{D1F6BB5F-E1EF-47CF-2A44-A6CF690991B3}"/>
                  </a:ext>
                </a:extLst>
              </p:cNvPr>
              <p:cNvSpPr/>
              <p:nvPr/>
            </p:nvSpPr>
            <p:spPr>
              <a:xfrm>
                <a:off x="3102621" y="1080896"/>
                <a:ext cx="455182" cy="1220798"/>
              </a:xfrm>
              <a:custGeom>
                <a:avLst/>
                <a:gdLst/>
                <a:ahLst/>
                <a:cxnLst/>
                <a:rect l="l" t="t" r="r" b="b"/>
                <a:pathLst>
                  <a:path w="13849" h="37143" extrusionOk="0">
                    <a:moveTo>
                      <a:pt x="50" y="0"/>
                    </a:moveTo>
                    <a:lnTo>
                      <a:pt x="0" y="37142"/>
                    </a:lnTo>
                    <a:lnTo>
                      <a:pt x="13849" y="29141"/>
                    </a:lnTo>
                    <a:lnTo>
                      <a:pt x="50" y="0"/>
                    </a:lnTo>
                    <a:close/>
                  </a:path>
                </a:pathLst>
              </a:custGeom>
              <a:solidFill>
                <a:srgbClr val="FF0000"/>
              </a:solidFill>
              <a:ln>
                <a:noFill/>
              </a:ln>
            </p:spPr>
            <p:txBody>
              <a:bodyPr spcFirstLastPara="1" wrap="square" lIns="121900" tIns="121900" rIns="121900" bIns="121900" anchor="ctr" anchorCtr="0">
                <a:noAutofit/>
              </a:bodyPr>
              <a:lstStyle/>
              <a:p>
                <a:endParaRPr sz="2400"/>
              </a:p>
            </p:txBody>
          </p:sp>
        </p:grpSp>
        <p:grpSp>
          <p:nvGrpSpPr>
            <p:cNvPr id="2627" name="Google Shape;2627;p77">
              <a:extLst>
                <a:ext uri="{FF2B5EF4-FFF2-40B4-BE49-F238E27FC236}">
                  <a16:creationId xmlns:a16="http://schemas.microsoft.com/office/drawing/2014/main" id="{6C81C6AD-9D12-0EFA-53DE-0182A57F4380}"/>
                </a:ext>
              </a:extLst>
            </p:cNvPr>
            <p:cNvGrpSpPr/>
            <p:nvPr/>
          </p:nvGrpSpPr>
          <p:grpSpPr>
            <a:xfrm>
              <a:off x="786579" y="1754252"/>
              <a:ext cx="3830315" cy="2431078"/>
              <a:chOff x="786579" y="1754252"/>
              <a:chExt cx="3830315" cy="2431078"/>
            </a:xfrm>
          </p:grpSpPr>
          <p:sp>
            <p:nvSpPr>
              <p:cNvPr id="2628" name="Google Shape;2628;p77">
                <a:extLst>
                  <a:ext uri="{FF2B5EF4-FFF2-40B4-BE49-F238E27FC236}">
                    <a16:creationId xmlns:a16="http://schemas.microsoft.com/office/drawing/2014/main" id="{262422F1-91D5-24FF-961D-5E5F900384B0}"/>
                  </a:ext>
                </a:extLst>
              </p:cNvPr>
              <p:cNvSpPr/>
              <p:nvPr/>
            </p:nvSpPr>
            <p:spPr>
              <a:xfrm>
                <a:off x="850704" y="1754252"/>
                <a:ext cx="3250924" cy="1860366"/>
              </a:xfrm>
              <a:custGeom>
                <a:avLst/>
                <a:gdLst/>
                <a:ahLst/>
                <a:cxnLst/>
                <a:rect l="l" t="t" r="r" b="b"/>
                <a:pathLst>
                  <a:path w="98910" h="56602" extrusionOk="0">
                    <a:moveTo>
                      <a:pt x="55835" y="0"/>
                    </a:moveTo>
                    <a:lnTo>
                      <a:pt x="1" y="32046"/>
                    </a:lnTo>
                    <a:lnTo>
                      <a:pt x="44097" y="56601"/>
                    </a:lnTo>
                    <a:lnTo>
                      <a:pt x="98909" y="24866"/>
                    </a:lnTo>
                    <a:lnTo>
                      <a:pt x="55835"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2629" name="Google Shape;2629;p77">
                <a:extLst>
                  <a:ext uri="{FF2B5EF4-FFF2-40B4-BE49-F238E27FC236}">
                    <a16:creationId xmlns:a16="http://schemas.microsoft.com/office/drawing/2014/main" id="{1615965F-DBEB-52CA-D315-AC8A1F6AC7C7}"/>
                  </a:ext>
                </a:extLst>
              </p:cNvPr>
              <p:cNvSpPr/>
              <p:nvPr/>
            </p:nvSpPr>
            <p:spPr>
              <a:xfrm>
                <a:off x="928863" y="1796257"/>
                <a:ext cx="1839824" cy="1060273"/>
              </a:xfrm>
              <a:custGeom>
                <a:avLst/>
                <a:gdLst/>
                <a:ahLst/>
                <a:cxnLst/>
                <a:rect l="l" t="t" r="r" b="b"/>
                <a:pathLst>
                  <a:path w="55977" h="32259" extrusionOk="0">
                    <a:moveTo>
                      <a:pt x="55672" y="1"/>
                    </a:moveTo>
                    <a:lnTo>
                      <a:pt x="0" y="32091"/>
                    </a:lnTo>
                    <a:lnTo>
                      <a:pt x="320" y="32259"/>
                    </a:lnTo>
                    <a:lnTo>
                      <a:pt x="55976" y="168"/>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0" name="Google Shape;2630;p77">
                <a:extLst>
                  <a:ext uri="{FF2B5EF4-FFF2-40B4-BE49-F238E27FC236}">
                    <a16:creationId xmlns:a16="http://schemas.microsoft.com/office/drawing/2014/main" id="{9BD21E70-1003-3EA7-0515-B69882BD9F5C}"/>
                  </a:ext>
                </a:extLst>
              </p:cNvPr>
              <p:cNvSpPr/>
              <p:nvPr/>
            </p:nvSpPr>
            <p:spPr>
              <a:xfrm>
                <a:off x="1016455" y="1845295"/>
                <a:ext cx="1839758" cy="1060273"/>
              </a:xfrm>
              <a:custGeom>
                <a:avLst/>
                <a:gdLst/>
                <a:ahLst/>
                <a:cxnLst/>
                <a:rect l="l" t="t" r="r" b="b"/>
                <a:pathLst>
                  <a:path w="55975" h="32259" extrusionOk="0">
                    <a:moveTo>
                      <a:pt x="55670" y="0"/>
                    </a:moveTo>
                    <a:lnTo>
                      <a:pt x="0" y="32091"/>
                    </a:lnTo>
                    <a:lnTo>
                      <a:pt x="319" y="32259"/>
                    </a:lnTo>
                    <a:lnTo>
                      <a:pt x="55975" y="168"/>
                    </a:lnTo>
                    <a:lnTo>
                      <a:pt x="55670"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1" name="Google Shape;2631;p77">
                <a:extLst>
                  <a:ext uri="{FF2B5EF4-FFF2-40B4-BE49-F238E27FC236}">
                    <a16:creationId xmlns:a16="http://schemas.microsoft.com/office/drawing/2014/main" id="{98B887F4-14DB-F35D-F235-6D0EAA1E4198}"/>
                  </a:ext>
                </a:extLst>
              </p:cNvPr>
              <p:cNvSpPr/>
              <p:nvPr/>
            </p:nvSpPr>
            <p:spPr>
              <a:xfrm>
                <a:off x="1103981" y="1893807"/>
                <a:ext cx="1839824" cy="1060306"/>
              </a:xfrm>
              <a:custGeom>
                <a:avLst/>
                <a:gdLst/>
                <a:ahLst/>
                <a:cxnLst/>
                <a:rect l="l" t="t" r="r" b="b"/>
                <a:pathLst>
                  <a:path w="55977" h="32260" extrusionOk="0">
                    <a:moveTo>
                      <a:pt x="55672" y="1"/>
                    </a:moveTo>
                    <a:lnTo>
                      <a:pt x="1" y="32092"/>
                    </a:lnTo>
                    <a:lnTo>
                      <a:pt x="321" y="32259"/>
                    </a:lnTo>
                    <a:lnTo>
                      <a:pt x="55977" y="169"/>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2" name="Google Shape;2632;p77">
                <a:extLst>
                  <a:ext uri="{FF2B5EF4-FFF2-40B4-BE49-F238E27FC236}">
                    <a16:creationId xmlns:a16="http://schemas.microsoft.com/office/drawing/2014/main" id="{F2AF49DA-BADE-86F9-D2F0-D2D36A43F7B7}"/>
                  </a:ext>
                </a:extLst>
              </p:cNvPr>
              <p:cNvSpPr/>
              <p:nvPr/>
            </p:nvSpPr>
            <p:spPr>
              <a:xfrm>
                <a:off x="1191540" y="1942386"/>
                <a:ext cx="1839824" cy="1060240"/>
              </a:xfrm>
              <a:custGeom>
                <a:avLst/>
                <a:gdLst/>
                <a:ahLst/>
                <a:cxnLst/>
                <a:rect l="l" t="t" r="r" b="b"/>
                <a:pathLst>
                  <a:path w="55977" h="32258" extrusionOk="0">
                    <a:moveTo>
                      <a:pt x="55672" y="0"/>
                    </a:moveTo>
                    <a:lnTo>
                      <a:pt x="0" y="32091"/>
                    </a:lnTo>
                    <a:lnTo>
                      <a:pt x="321" y="32257"/>
                    </a:lnTo>
                    <a:lnTo>
                      <a:pt x="55976" y="167"/>
                    </a:lnTo>
                    <a:lnTo>
                      <a:pt x="55672"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3" name="Google Shape;2633;p77">
                <a:extLst>
                  <a:ext uri="{FF2B5EF4-FFF2-40B4-BE49-F238E27FC236}">
                    <a16:creationId xmlns:a16="http://schemas.microsoft.com/office/drawing/2014/main" id="{1396C747-06FE-76F1-2592-73BD5A037F61}"/>
                  </a:ext>
                </a:extLst>
              </p:cNvPr>
              <p:cNvSpPr/>
              <p:nvPr/>
            </p:nvSpPr>
            <p:spPr>
              <a:xfrm>
                <a:off x="1279132" y="1990898"/>
                <a:ext cx="1839791" cy="1060306"/>
              </a:xfrm>
              <a:custGeom>
                <a:avLst/>
                <a:gdLst/>
                <a:ahLst/>
                <a:cxnLst/>
                <a:rect l="l" t="t" r="r" b="b"/>
                <a:pathLst>
                  <a:path w="55976" h="32260" extrusionOk="0">
                    <a:moveTo>
                      <a:pt x="55671" y="1"/>
                    </a:moveTo>
                    <a:lnTo>
                      <a:pt x="0" y="32091"/>
                    </a:lnTo>
                    <a:lnTo>
                      <a:pt x="319" y="32259"/>
                    </a:lnTo>
                    <a:lnTo>
                      <a:pt x="55975" y="169"/>
                    </a:lnTo>
                    <a:lnTo>
                      <a:pt x="55671"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4" name="Google Shape;2634;p77">
                <a:extLst>
                  <a:ext uri="{FF2B5EF4-FFF2-40B4-BE49-F238E27FC236}">
                    <a16:creationId xmlns:a16="http://schemas.microsoft.com/office/drawing/2014/main" id="{9FC278F5-6A3D-F47E-B517-81B30352B723}"/>
                  </a:ext>
                </a:extLst>
              </p:cNvPr>
              <p:cNvSpPr/>
              <p:nvPr/>
            </p:nvSpPr>
            <p:spPr>
              <a:xfrm>
                <a:off x="1366691" y="2039936"/>
                <a:ext cx="1839824" cy="1060306"/>
              </a:xfrm>
              <a:custGeom>
                <a:avLst/>
                <a:gdLst/>
                <a:ahLst/>
                <a:cxnLst/>
                <a:rect l="l" t="t" r="r" b="b"/>
                <a:pathLst>
                  <a:path w="55977" h="32260" extrusionOk="0">
                    <a:moveTo>
                      <a:pt x="55671" y="1"/>
                    </a:moveTo>
                    <a:lnTo>
                      <a:pt x="0" y="32091"/>
                    </a:lnTo>
                    <a:lnTo>
                      <a:pt x="319" y="32259"/>
                    </a:lnTo>
                    <a:lnTo>
                      <a:pt x="55976" y="167"/>
                    </a:lnTo>
                    <a:lnTo>
                      <a:pt x="55671"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5" name="Google Shape;2635;p77">
                <a:extLst>
                  <a:ext uri="{FF2B5EF4-FFF2-40B4-BE49-F238E27FC236}">
                    <a16:creationId xmlns:a16="http://schemas.microsoft.com/office/drawing/2014/main" id="{FF0B9122-5DF0-A73A-A101-F9E8F7656F87}"/>
                  </a:ext>
                </a:extLst>
              </p:cNvPr>
              <p:cNvSpPr/>
              <p:nvPr/>
            </p:nvSpPr>
            <p:spPr>
              <a:xfrm>
                <a:off x="1454217" y="2088975"/>
                <a:ext cx="1839824" cy="1060306"/>
              </a:xfrm>
              <a:custGeom>
                <a:avLst/>
                <a:gdLst/>
                <a:ahLst/>
                <a:cxnLst/>
                <a:rect l="l" t="t" r="r" b="b"/>
                <a:pathLst>
                  <a:path w="55977" h="32260" extrusionOk="0">
                    <a:moveTo>
                      <a:pt x="55672" y="1"/>
                    </a:moveTo>
                    <a:lnTo>
                      <a:pt x="1" y="32091"/>
                    </a:lnTo>
                    <a:lnTo>
                      <a:pt x="321" y="32259"/>
                    </a:lnTo>
                    <a:lnTo>
                      <a:pt x="55977"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6" name="Google Shape;2636;p77">
                <a:extLst>
                  <a:ext uri="{FF2B5EF4-FFF2-40B4-BE49-F238E27FC236}">
                    <a16:creationId xmlns:a16="http://schemas.microsoft.com/office/drawing/2014/main" id="{2F57F09A-48C5-8F70-B51D-8EA6BD674881}"/>
                  </a:ext>
                </a:extLst>
              </p:cNvPr>
              <p:cNvSpPr/>
              <p:nvPr/>
            </p:nvSpPr>
            <p:spPr>
              <a:xfrm>
                <a:off x="1541776" y="2138013"/>
                <a:ext cx="1839824" cy="1060240"/>
              </a:xfrm>
              <a:custGeom>
                <a:avLst/>
                <a:gdLst/>
                <a:ahLst/>
                <a:cxnLst/>
                <a:rect l="l" t="t" r="r" b="b"/>
                <a:pathLst>
                  <a:path w="55977" h="32258" extrusionOk="0">
                    <a:moveTo>
                      <a:pt x="55672" y="1"/>
                    </a:moveTo>
                    <a:lnTo>
                      <a:pt x="0" y="32091"/>
                    </a:lnTo>
                    <a:lnTo>
                      <a:pt x="321" y="32258"/>
                    </a:lnTo>
                    <a:lnTo>
                      <a:pt x="55976"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7" name="Google Shape;2637;p77">
                <a:extLst>
                  <a:ext uri="{FF2B5EF4-FFF2-40B4-BE49-F238E27FC236}">
                    <a16:creationId xmlns:a16="http://schemas.microsoft.com/office/drawing/2014/main" id="{85AF7889-1925-F670-C3F8-75104BEEAB63}"/>
                  </a:ext>
                </a:extLst>
              </p:cNvPr>
              <p:cNvSpPr/>
              <p:nvPr/>
            </p:nvSpPr>
            <p:spPr>
              <a:xfrm>
                <a:off x="1629368" y="2187051"/>
                <a:ext cx="1839791" cy="1060240"/>
              </a:xfrm>
              <a:custGeom>
                <a:avLst/>
                <a:gdLst/>
                <a:ahLst/>
                <a:cxnLst/>
                <a:rect l="l" t="t" r="r" b="b"/>
                <a:pathLst>
                  <a:path w="55976" h="32258" extrusionOk="0">
                    <a:moveTo>
                      <a:pt x="55672" y="1"/>
                    </a:moveTo>
                    <a:lnTo>
                      <a:pt x="0" y="32091"/>
                    </a:lnTo>
                    <a:lnTo>
                      <a:pt x="319" y="32258"/>
                    </a:lnTo>
                    <a:lnTo>
                      <a:pt x="55975"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8" name="Google Shape;2638;p77">
                <a:extLst>
                  <a:ext uri="{FF2B5EF4-FFF2-40B4-BE49-F238E27FC236}">
                    <a16:creationId xmlns:a16="http://schemas.microsoft.com/office/drawing/2014/main" id="{3CE732C9-A222-FB36-A33F-2691DA4AE8E2}"/>
                  </a:ext>
                </a:extLst>
              </p:cNvPr>
              <p:cNvSpPr/>
              <p:nvPr/>
            </p:nvSpPr>
            <p:spPr>
              <a:xfrm>
                <a:off x="1716894" y="2236090"/>
                <a:ext cx="1839857" cy="1060240"/>
              </a:xfrm>
              <a:custGeom>
                <a:avLst/>
                <a:gdLst/>
                <a:ahLst/>
                <a:cxnLst/>
                <a:rect l="l" t="t" r="r" b="b"/>
                <a:pathLst>
                  <a:path w="55978" h="32258" extrusionOk="0">
                    <a:moveTo>
                      <a:pt x="55672" y="1"/>
                    </a:moveTo>
                    <a:lnTo>
                      <a:pt x="1" y="32091"/>
                    </a:lnTo>
                    <a:lnTo>
                      <a:pt x="321" y="32258"/>
                    </a:lnTo>
                    <a:lnTo>
                      <a:pt x="55977" y="167"/>
                    </a:lnTo>
                    <a:lnTo>
                      <a:pt x="55672"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39" name="Google Shape;2639;p77">
                <a:extLst>
                  <a:ext uri="{FF2B5EF4-FFF2-40B4-BE49-F238E27FC236}">
                    <a16:creationId xmlns:a16="http://schemas.microsoft.com/office/drawing/2014/main" id="{9FCBBEBC-49EC-DBEF-2C6C-7BE462F31767}"/>
                  </a:ext>
                </a:extLst>
              </p:cNvPr>
              <p:cNvSpPr/>
              <p:nvPr/>
            </p:nvSpPr>
            <p:spPr>
              <a:xfrm>
                <a:off x="1803993" y="2284635"/>
                <a:ext cx="1839791" cy="1060207"/>
              </a:xfrm>
              <a:custGeom>
                <a:avLst/>
                <a:gdLst/>
                <a:ahLst/>
                <a:cxnLst/>
                <a:rect l="l" t="t" r="r" b="b"/>
                <a:pathLst>
                  <a:path w="55976" h="32257" extrusionOk="0">
                    <a:moveTo>
                      <a:pt x="55671" y="0"/>
                    </a:moveTo>
                    <a:lnTo>
                      <a:pt x="0" y="32090"/>
                    </a:lnTo>
                    <a:lnTo>
                      <a:pt x="319" y="32257"/>
                    </a:lnTo>
                    <a:lnTo>
                      <a:pt x="55975" y="167"/>
                    </a:lnTo>
                    <a:lnTo>
                      <a:pt x="55671"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0" name="Google Shape;2640;p77">
                <a:extLst>
                  <a:ext uri="{FF2B5EF4-FFF2-40B4-BE49-F238E27FC236}">
                    <a16:creationId xmlns:a16="http://schemas.microsoft.com/office/drawing/2014/main" id="{41AF0442-E1E9-A439-9DBE-033339C362F0}"/>
                  </a:ext>
                </a:extLst>
              </p:cNvPr>
              <p:cNvSpPr/>
              <p:nvPr/>
            </p:nvSpPr>
            <p:spPr>
              <a:xfrm>
                <a:off x="1891552" y="2333147"/>
                <a:ext cx="1839824" cy="1060273"/>
              </a:xfrm>
              <a:custGeom>
                <a:avLst/>
                <a:gdLst/>
                <a:ahLst/>
                <a:cxnLst/>
                <a:rect l="l" t="t" r="r" b="b"/>
                <a:pathLst>
                  <a:path w="55977" h="32259" extrusionOk="0">
                    <a:moveTo>
                      <a:pt x="55671" y="0"/>
                    </a:moveTo>
                    <a:lnTo>
                      <a:pt x="0" y="32091"/>
                    </a:lnTo>
                    <a:lnTo>
                      <a:pt x="320" y="32259"/>
                    </a:lnTo>
                    <a:lnTo>
                      <a:pt x="55976" y="168"/>
                    </a:lnTo>
                    <a:lnTo>
                      <a:pt x="55671"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1" name="Google Shape;2641;p77">
                <a:extLst>
                  <a:ext uri="{FF2B5EF4-FFF2-40B4-BE49-F238E27FC236}">
                    <a16:creationId xmlns:a16="http://schemas.microsoft.com/office/drawing/2014/main" id="{1393595D-04CB-9388-2CF7-1DBDA4A381AD}"/>
                  </a:ext>
                </a:extLst>
              </p:cNvPr>
              <p:cNvSpPr/>
              <p:nvPr/>
            </p:nvSpPr>
            <p:spPr>
              <a:xfrm>
                <a:off x="1978618" y="2381200"/>
                <a:ext cx="1839791" cy="1060240"/>
              </a:xfrm>
              <a:custGeom>
                <a:avLst/>
                <a:gdLst/>
                <a:ahLst/>
                <a:cxnLst/>
                <a:rect l="l" t="t" r="r" b="b"/>
                <a:pathLst>
                  <a:path w="55976" h="32258" extrusionOk="0">
                    <a:moveTo>
                      <a:pt x="55671" y="0"/>
                    </a:moveTo>
                    <a:lnTo>
                      <a:pt x="0" y="32091"/>
                    </a:lnTo>
                    <a:lnTo>
                      <a:pt x="319" y="32257"/>
                    </a:lnTo>
                    <a:lnTo>
                      <a:pt x="55975" y="167"/>
                    </a:lnTo>
                    <a:lnTo>
                      <a:pt x="55671"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2" name="Google Shape;2642;p77">
                <a:extLst>
                  <a:ext uri="{FF2B5EF4-FFF2-40B4-BE49-F238E27FC236}">
                    <a16:creationId xmlns:a16="http://schemas.microsoft.com/office/drawing/2014/main" id="{2CCE9651-B83E-3D35-14D6-F1CA3D630059}"/>
                  </a:ext>
                </a:extLst>
              </p:cNvPr>
              <p:cNvSpPr/>
              <p:nvPr/>
            </p:nvSpPr>
            <p:spPr>
              <a:xfrm>
                <a:off x="2067656" y="2430205"/>
                <a:ext cx="1839824" cy="1060273"/>
              </a:xfrm>
              <a:custGeom>
                <a:avLst/>
                <a:gdLst/>
                <a:ahLst/>
                <a:cxnLst/>
                <a:rect l="l" t="t" r="r" b="b"/>
                <a:pathLst>
                  <a:path w="55977" h="32259" extrusionOk="0">
                    <a:moveTo>
                      <a:pt x="55672" y="0"/>
                    </a:moveTo>
                    <a:lnTo>
                      <a:pt x="1" y="32090"/>
                    </a:lnTo>
                    <a:lnTo>
                      <a:pt x="321" y="32258"/>
                    </a:lnTo>
                    <a:lnTo>
                      <a:pt x="55977" y="168"/>
                    </a:lnTo>
                    <a:lnTo>
                      <a:pt x="55672"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3" name="Google Shape;2643;p77">
                <a:extLst>
                  <a:ext uri="{FF2B5EF4-FFF2-40B4-BE49-F238E27FC236}">
                    <a16:creationId xmlns:a16="http://schemas.microsoft.com/office/drawing/2014/main" id="{902CD945-78FB-3833-623F-4C6EDE26E558}"/>
                  </a:ext>
                </a:extLst>
              </p:cNvPr>
              <p:cNvSpPr/>
              <p:nvPr/>
            </p:nvSpPr>
            <p:spPr>
              <a:xfrm>
                <a:off x="2242281" y="2527296"/>
                <a:ext cx="1839791" cy="1060273"/>
              </a:xfrm>
              <a:custGeom>
                <a:avLst/>
                <a:gdLst/>
                <a:ahLst/>
                <a:cxnLst/>
                <a:rect l="l" t="t" r="r" b="b"/>
                <a:pathLst>
                  <a:path w="55976" h="32259" extrusionOk="0">
                    <a:moveTo>
                      <a:pt x="55672" y="0"/>
                    </a:moveTo>
                    <a:lnTo>
                      <a:pt x="1" y="32090"/>
                    </a:lnTo>
                    <a:lnTo>
                      <a:pt x="320" y="32258"/>
                    </a:lnTo>
                    <a:lnTo>
                      <a:pt x="55975" y="168"/>
                    </a:lnTo>
                    <a:lnTo>
                      <a:pt x="55672"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4" name="Google Shape;2644;p77">
                <a:extLst>
                  <a:ext uri="{FF2B5EF4-FFF2-40B4-BE49-F238E27FC236}">
                    <a16:creationId xmlns:a16="http://schemas.microsoft.com/office/drawing/2014/main" id="{7EE57C5A-9691-BA60-A789-425CBBD311F9}"/>
                  </a:ext>
                </a:extLst>
              </p:cNvPr>
              <p:cNvSpPr/>
              <p:nvPr/>
            </p:nvSpPr>
            <p:spPr>
              <a:xfrm>
                <a:off x="2154722" y="2479243"/>
                <a:ext cx="1839791" cy="1060273"/>
              </a:xfrm>
              <a:custGeom>
                <a:avLst/>
                <a:gdLst/>
                <a:ahLst/>
                <a:cxnLst/>
                <a:rect l="l" t="t" r="r" b="b"/>
                <a:pathLst>
                  <a:path w="55976" h="32259" extrusionOk="0">
                    <a:moveTo>
                      <a:pt x="55671" y="0"/>
                    </a:moveTo>
                    <a:lnTo>
                      <a:pt x="1" y="32092"/>
                    </a:lnTo>
                    <a:lnTo>
                      <a:pt x="320" y="32258"/>
                    </a:lnTo>
                    <a:lnTo>
                      <a:pt x="55976" y="168"/>
                    </a:lnTo>
                    <a:lnTo>
                      <a:pt x="55671"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45" name="Google Shape;2645;p77">
                <a:extLst>
                  <a:ext uri="{FF2B5EF4-FFF2-40B4-BE49-F238E27FC236}">
                    <a16:creationId xmlns:a16="http://schemas.microsoft.com/office/drawing/2014/main" id="{46537A1D-7263-1602-D753-E9D444DD6804}"/>
                  </a:ext>
                </a:extLst>
              </p:cNvPr>
              <p:cNvSpPr/>
              <p:nvPr/>
            </p:nvSpPr>
            <p:spPr>
              <a:xfrm>
                <a:off x="2567702" y="1816109"/>
                <a:ext cx="1430854" cy="821293"/>
              </a:xfrm>
              <a:custGeom>
                <a:avLst/>
                <a:gdLst/>
                <a:ahLst/>
                <a:cxnLst/>
                <a:rect l="l" t="t" r="r" b="b"/>
                <a:pathLst>
                  <a:path w="43534" h="24988" extrusionOk="0">
                    <a:moveTo>
                      <a:pt x="314" y="1"/>
                    </a:moveTo>
                    <a:lnTo>
                      <a:pt x="0" y="182"/>
                    </a:lnTo>
                    <a:lnTo>
                      <a:pt x="43206"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6" name="Google Shape;2646;p77">
                <a:extLst>
                  <a:ext uri="{FF2B5EF4-FFF2-40B4-BE49-F238E27FC236}">
                    <a16:creationId xmlns:a16="http://schemas.microsoft.com/office/drawing/2014/main" id="{38623FED-1470-A26D-B766-94E0A06A77E6}"/>
                  </a:ext>
                </a:extLst>
              </p:cNvPr>
              <p:cNvSpPr/>
              <p:nvPr/>
            </p:nvSpPr>
            <p:spPr>
              <a:xfrm>
                <a:off x="2470612" y="1874186"/>
                <a:ext cx="1430854" cy="821293"/>
              </a:xfrm>
              <a:custGeom>
                <a:avLst/>
                <a:gdLst/>
                <a:ahLst/>
                <a:cxnLst/>
                <a:rect l="l" t="t" r="r" b="b"/>
                <a:pathLst>
                  <a:path w="43534" h="24988" extrusionOk="0">
                    <a:moveTo>
                      <a:pt x="314" y="0"/>
                    </a:moveTo>
                    <a:lnTo>
                      <a:pt x="1" y="180"/>
                    </a:lnTo>
                    <a:lnTo>
                      <a:pt x="43208"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7" name="Google Shape;2647;p77">
                <a:extLst>
                  <a:ext uri="{FF2B5EF4-FFF2-40B4-BE49-F238E27FC236}">
                    <a16:creationId xmlns:a16="http://schemas.microsoft.com/office/drawing/2014/main" id="{41F36FE6-AD16-9D5C-82E4-683D36AD796C}"/>
                  </a:ext>
                </a:extLst>
              </p:cNvPr>
              <p:cNvSpPr/>
              <p:nvPr/>
            </p:nvSpPr>
            <p:spPr>
              <a:xfrm>
                <a:off x="2370070" y="1930718"/>
                <a:ext cx="1430821" cy="821293"/>
              </a:xfrm>
              <a:custGeom>
                <a:avLst/>
                <a:gdLst/>
                <a:ahLst/>
                <a:cxnLst/>
                <a:rect l="l" t="t" r="r" b="b"/>
                <a:pathLst>
                  <a:path w="43533" h="24988" extrusionOk="0">
                    <a:moveTo>
                      <a:pt x="314" y="0"/>
                    </a:moveTo>
                    <a:lnTo>
                      <a:pt x="0" y="180"/>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8" name="Google Shape;2648;p77">
                <a:extLst>
                  <a:ext uri="{FF2B5EF4-FFF2-40B4-BE49-F238E27FC236}">
                    <a16:creationId xmlns:a16="http://schemas.microsoft.com/office/drawing/2014/main" id="{D37B1EAA-14DC-0F98-5B0A-731FC6EBBE02}"/>
                  </a:ext>
                </a:extLst>
              </p:cNvPr>
              <p:cNvSpPr/>
              <p:nvPr/>
            </p:nvSpPr>
            <p:spPr>
              <a:xfrm>
                <a:off x="2269495" y="1987217"/>
                <a:ext cx="1430854" cy="821359"/>
              </a:xfrm>
              <a:custGeom>
                <a:avLst/>
                <a:gdLst/>
                <a:ahLst/>
                <a:cxnLst/>
                <a:rect l="l" t="t" r="r" b="b"/>
                <a:pathLst>
                  <a:path w="43534" h="24990" extrusionOk="0">
                    <a:moveTo>
                      <a:pt x="314" y="1"/>
                    </a:moveTo>
                    <a:lnTo>
                      <a:pt x="1" y="182"/>
                    </a:lnTo>
                    <a:lnTo>
                      <a:pt x="43206" y="24989"/>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49" name="Google Shape;2649;p77">
                <a:extLst>
                  <a:ext uri="{FF2B5EF4-FFF2-40B4-BE49-F238E27FC236}">
                    <a16:creationId xmlns:a16="http://schemas.microsoft.com/office/drawing/2014/main" id="{E60E8896-13B3-A610-3939-D1DF19BBBCC8}"/>
                  </a:ext>
                </a:extLst>
              </p:cNvPr>
              <p:cNvSpPr/>
              <p:nvPr/>
            </p:nvSpPr>
            <p:spPr>
              <a:xfrm>
                <a:off x="2172405" y="2045294"/>
                <a:ext cx="1430854" cy="821293"/>
              </a:xfrm>
              <a:custGeom>
                <a:avLst/>
                <a:gdLst/>
                <a:ahLst/>
                <a:cxnLst/>
                <a:rect l="l" t="t" r="r" b="b"/>
                <a:pathLst>
                  <a:path w="43534" h="24988" extrusionOk="0">
                    <a:moveTo>
                      <a:pt x="314" y="1"/>
                    </a:moveTo>
                    <a:lnTo>
                      <a:pt x="1" y="180"/>
                    </a:lnTo>
                    <a:lnTo>
                      <a:pt x="43208"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0" name="Google Shape;2650;p77">
                <a:extLst>
                  <a:ext uri="{FF2B5EF4-FFF2-40B4-BE49-F238E27FC236}">
                    <a16:creationId xmlns:a16="http://schemas.microsoft.com/office/drawing/2014/main" id="{EBBB00D1-D996-0B00-8A4F-427964FDC387}"/>
                  </a:ext>
                </a:extLst>
              </p:cNvPr>
              <p:cNvSpPr/>
              <p:nvPr/>
            </p:nvSpPr>
            <p:spPr>
              <a:xfrm>
                <a:off x="2072849" y="2101300"/>
                <a:ext cx="1430821" cy="821359"/>
              </a:xfrm>
              <a:custGeom>
                <a:avLst/>
                <a:gdLst/>
                <a:ahLst/>
                <a:cxnLst/>
                <a:rect l="l" t="t" r="r" b="b"/>
                <a:pathLst>
                  <a:path w="43533" h="24990" extrusionOk="0">
                    <a:moveTo>
                      <a:pt x="314" y="1"/>
                    </a:moveTo>
                    <a:lnTo>
                      <a:pt x="0" y="182"/>
                    </a:lnTo>
                    <a:lnTo>
                      <a:pt x="43207"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1" name="Google Shape;2651;p77">
                <a:extLst>
                  <a:ext uri="{FF2B5EF4-FFF2-40B4-BE49-F238E27FC236}">
                    <a16:creationId xmlns:a16="http://schemas.microsoft.com/office/drawing/2014/main" id="{16353A51-E526-05B8-8D9B-2F3AFC17A67C}"/>
                  </a:ext>
                </a:extLst>
              </p:cNvPr>
              <p:cNvSpPr/>
              <p:nvPr/>
            </p:nvSpPr>
            <p:spPr>
              <a:xfrm>
                <a:off x="1973786" y="2159837"/>
                <a:ext cx="1430821" cy="821359"/>
              </a:xfrm>
              <a:custGeom>
                <a:avLst/>
                <a:gdLst/>
                <a:ahLst/>
                <a:cxnLst/>
                <a:rect l="l" t="t" r="r" b="b"/>
                <a:pathLst>
                  <a:path w="43533" h="24990" extrusionOk="0">
                    <a:moveTo>
                      <a:pt x="314" y="1"/>
                    </a:moveTo>
                    <a:lnTo>
                      <a:pt x="0" y="182"/>
                    </a:lnTo>
                    <a:lnTo>
                      <a:pt x="43206"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2" name="Google Shape;2652;p77">
                <a:extLst>
                  <a:ext uri="{FF2B5EF4-FFF2-40B4-BE49-F238E27FC236}">
                    <a16:creationId xmlns:a16="http://schemas.microsoft.com/office/drawing/2014/main" id="{7C4FFAB8-DFD2-F9DE-31F8-0FCA5BD5CE47}"/>
                  </a:ext>
                </a:extLst>
              </p:cNvPr>
              <p:cNvSpPr/>
              <p:nvPr/>
            </p:nvSpPr>
            <p:spPr>
              <a:xfrm>
                <a:off x="1875710" y="2217388"/>
                <a:ext cx="1430821" cy="821293"/>
              </a:xfrm>
              <a:custGeom>
                <a:avLst/>
                <a:gdLst/>
                <a:ahLst/>
                <a:cxnLst/>
                <a:rect l="l" t="t" r="r" b="b"/>
                <a:pathLst>
                  <a:path w="43533" h="24988" extrusionOk="0">
                    <a:moveTo>
                      <a:pt x="314" y="1"/>
                    </a:moveTo>
                    <a:lnTo>
                      <a:pt x="0" y="180"/>
                    </a:lnTo>
                    <a:lnTo>
                      <a:pt x="43207"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3" name="Google Shape;2653;p77">
                <a:extLst>
                  <a:ext uri="{FF2B5EF4-FFF2-40B4-BE49-F238E27FC236}">
                    <a16:creationId xmlns:a16="http://schemas.microsoft.com/office/drawing/2014/main" id="{4C7F9089-9DBE-A961-001E-196A1B78968A}"/>
                  </a:ext>
                </a:extLst>
              </p:cNvPr>
              <p:cNvSpPr/>
              <p:nvPr/>
            </p:nvSpPr>
            <p:spPr>
              <a:xfrm>
                <a:off x="1775661" y="2273953"/>
                <a:ext cx="1430854" cy="821326"/>
              </a:xfrm>
              <a:custGeom>
                <a:avLst/>
                <a:gdLst/>
                <a:ahLst/>
                <a:cxnLst/>
                <a:rect l="l" t="t" r="r" b="b"/>
                <a:pathLst>
                  <a:path w="43534" h="24989" extrusionOk="0">
                    <a:moveTo>
                      <a:pt x="314" y="1"/>
                    </a:moveTo>
                    <a:lnTo>
                      <a:pt x="0" y="181"/>
                    </a:lnTo>
                    <a:lnTo>
                      <a:pt x="43206"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4" name="Google Shape;2654;p77">
                <a:extLst>
                  <a:ext uri="{FF2B5EF4-FFF2-40B4-BE49-F238E27FC236}">
                    <a16:creationId xmlns:a16="http://schemas.microsoft.com/office/drawing/2014/main" id="{33555E22-89CA-F742-50FC-057137BF1B5A}"/>
                  </a:ext>
                </a:extLst>
              </p:cNvPr>
              <p:cNvSpPr/>
              <p:nvPr/>
            </p:nvSpPr>
            <p:spPr>
              <a:xfrm>
                <a:off x="1678110" y="2331471"/>
                <a:ext cx="1430788" cy="821293"/>
              </a:xfrm>
              <a:custGeom>
                <a:avLst/>
                <a:gdLst/>
                <a:ahLst/>
                <a:cxnLst/>
                <a:rect l="l" t="t" r="r" b="b"/>
                <a:pathLst>
                  <a:path w="43532" h="24988" extrusionOk="0">
                    <a:moveTo>
                      <a:pt x="313" y="1"/>
                    </a:moveTo>
                    <a:lnTo>
                      <a:pt x="0" y="180"/>
                    </a:lnTo>
                    <a:lnTo>
                      <a:pt x="43206" y="24988"/>
                    </a:lnTo>
                    <a:lnTo>
                      <a:pt x="43532" y="24789"/>
                    </a:lnTo>
                    <a:lnTo>
                      <a:pt x="313"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5" name="Google Shape;2655;p77">
                <a:extLst>
                  <a:ext uri="{FF2B5EF4-FFF2-40B4-BE49-F238E27FC236}">
                    <a16:creationId xmlns:a16="http://schemas.microsoft.com/office/drawing/2014/main" id="{9C29D1E1-5ED1-FB5C-6E98-D5AAE2BD9FAD}"/>
                  </a:ext>
                </a:extLst>
              </p:cNvPr>
              <p:cNvSpPr/>
              <p:nvPr/>
            </p:nvSpPr>
            <p:spPr>
              <a:xfrm>
                <a:off x="1578029" y="2388529"/>
                <a:ext cx="1430821" cy="821293"/>
              </a:xfrm>
              <a:custGeom>
                <a:avLst/>
                <a:gdLst/>
                <a:ahLst/>
                <a:cxnLst/>
                <a:rect l="l" t="t" r="r" b="b"/>
                <a:pathLst>
                  <a:path w="43533" h="24988" extrusionOk="0">
                    <a:moveTo>
                      <a:pt x="314" y="0"/>
                    </a:moveTo>
                    <a:lnTo>
                      <a:pt x="0" y="181"/>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6" name="Google Shape;2656;p77">
                <a:extLst>
                  <a:ext uri="{FF2B5EF4-FFF2-40B4-BE49-F238E27FC236}">
                    <a16:creationId xmlns:a16="http://schemas.microsoft.com/office/drawing/2014/main" id="{5651E404-8CDA-46D6-BF80-338DA1A11412}"/>
                  </a:ext>
                </a:extLst>
              </p:cNvPr>
              <p:cNvSpPr/>
              <p:nvPr/>
            </p:nvSpPr>
            <p:spPr>
              <a:xfrm>
                <a:off x="1479952" y="2446080"/>
                <a:ext cx="1430821" cy="821293"/>
              </a:xfrm>
              <a:custGeom>
                <a:avLst/>
                <a:gdLst/>
                <a:ahLst/>
                <a:cxnLst/>
                <a:rect l="l" t="t" r="r" b="b"/>
                <a:pathLst>
                  <a:path w="43533" h="24988" extrusionOk="0">
                    <a:moveTo>
                      <a:pt x="314" y="0"/>
                    </a:moveTo>
                    <a:lnTo>
                      <a:pt x="0" y="180"/>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7" name="Google Shape;2657;p77">
                <a:extLst>
                  <a:ext uri="{FF2B5EF4-FFF2-40B4-BE49-F238E27FC236}">
                    <a16:creationId xmlns:a16="http://schemas.microsoft.com/office/drawing/2014/main" id="{6A9FE6F0-AD97-5CDF-B3A6-5CBFFBA60284}"/>
                  </a:ext>
                </a:extLst>
              </p:cNvPr>
              <p:cNvSpPr/>
              <p:nvPr/>
            </p:nvSpPr>
            <p:spPr>
              <a:xfrm>
                <a:off x="1381350" y="2503105"/>
                <a:ext cx="1430854" cy="821293"/>
              </a:xfrm>
              <a:custGeom>
                <a:avLst/>
                <a:gdLst/>
                <a:ahLst/>
                <a:cxnLst/>
                <a:rect l="l" t="t" r="r" b="b"/>
                <a:pathLst>
                  <a:path w="43534" h="24988" extrusionOk="0">
                    <a:moveTo>
                      <a:pt x="314" y="0"/>
                    </a:moveTo>
                    <a:lnTo>
                      <a:pt x="1" y="180"/>
                    </a:lnTo>
                    <a:lnTo>
                      <a:pt x="43208" y="24988"/>
                    </a:lnTo>
                    <a:lnTo>
                      <a:pt x="43533" y="24789"/>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8" name="Google Shape;2658;p77">
                <a:extLst>
                  <a:ext uri="{FF2B5EF4-FFF2-40B4-BE49-F238E27FC236}">
                    <a16:creationId xmlns:a16="http://schemas.microsoft.com/office/drawing/2014/main" id="{E0E9BC1C-424B-18C1-F8E1-0C9CB49C4EAD}"/>
                  </a:ext>
                </a:extLst>
              </p:cNvPr>
              <p:cNvSpPr/>
              <p:nvPr/>
            </p:nvSpPr>
            <p:spPr>
              <a:xfrm>
                <a:off x="1282287" y="2560656"/>
                <a:ext cx="1430854" cy="821293"/>
              </a:xfrm>
              <a:custGeom>
                <a:avLst/>
                <a:gdLst/>
                <a:ahLst/>
                <a:cxnLst/>
                <a:rect l="l" t="t" r="r" b="b"/>
                <a:pathLst>
                  <a:path w="43534" h="24988" extrusionOk="0">
                    <a:moveTo>
                      <a:pt x="314" y="1"/>
                    </a:moveTo>
                    <a:lnTo>
                      <a:pt x="1" y="180"/>
                    </a:lnTo>
                    <a:lnTo>
                      <a:pt x="43208" y="24988"/>
                    </a:lnTo>
                    <a:lnTo>
                      <a:pt x="43533" y="24789"/>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59" name="Google Shape;2659;p77">
                <a:extLst>
                  <a:ext uri="{FF2B5EF4-FFF2-40B4-BE49-F238E27FC236}">
                    <a16:creationId xmlns:a16="http://schemas.microsoft.com/office/drawing/2014/main" id="{B6CC247F-2259-F017-6AF2-060446CD5BC2}"/>
                  </a:ext>
                </a:extLst>
              </p:cNvPr>
              <p:cNvSpPr/>
              <p:nvPr/>
            </p:nvSpPr>
            <p:spPr>
              <a:xfrm>
                <a:off x="1183224" y="2617681"/>
                <a:ext cx="1430854" cy="821326"/>
              </a:xfrm>
              <a:custGeom>
                <a:avLst/>
                <a:gdLst/>
                <a:ahLst/>
                <a:cxnLst/>
                <a:rect l="l" t="t" r="r" b="b"/>
                <a:pathLst>
                  <a:path w="43534" h="24989" extrusionOk="0">
                    <a:moveTo>
                      <a:pt x="315" y="1"/>
                    </a:moveTo>
                    <a:lnTo>
                      <a:pt x="1" y="181"/>
                    </a:lnTo>
                    <a:lnTo>
                      <a:pt x="43207" y="24988"/>
                    </a:lnTo>
                    <a:lnTo>
                      <a:pt x="43533" y="24789"/>
                    </a:lnTo>
                    <a:lnTo>
                      <a:pt x="315"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0" name="Google Shape;2660;p77">
                <a:extLst>
                  <a:ext uri="{FF2B5EF4-FFF2-40B4-BE49-F238E27FC236}">
                    <a16:creationId xmlns:a16="http://schemas.microsoft.com/office/drawing/2014/main" id="{B422E548-CA6D-CC5E-4296-5CE964CFF23E}"/>
                  </a:ext>
                </a:extLst>
              </p:cNvPr>
              <p:cNvSpPr/>
              <p:nvPr/>
            </p:nvSpPr>
            <p:spPr>
              <a:xfrm>
                <a:off x="1084655" y="2675199"/>
                <a:ext cx="1430821" cy="821359"/>
              </a:xfrm>
              <a:custGeom>
                <a:avLst/>
                <a:gdLst/>
                <a:ahLst/>
                <a:cxnLst/>
                <a:rect l="l" t="t" r="r" b="b"/>
                <a:pathLst>
                  <a:path w="43533" h="24990" extrusionOk="0">
                    <a:moveTo>
                      <a:pt x="314" y="1"/>
                    </a:moveTo>
                    <a:lnTo>
                      <a:pt x="0" y="182"/>
                    </a:lnTo>
                    <a:lnTo>
                      <a:pt x="43207"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1" name="Google Shape;2661;p77">
                <a:extLst>
                  <a:ext uri="{FF2B5EF4-FFF2-40B4-BE49-F238E27FC236}">
                    <a16:creationId xmlns:a16="http://schemas.microsoft.com/office/drawing/2014/main" id="{D24DB91F-BD9F-B7E2-A6E7-32F4DCBCAF07}"/>
                  </a:ext>
                </a:extLst>
              </p:cNvPr>
              <p:cNvSpPr/>
              <p:nvPr/>
            </p:nvSpPr>
            <p:spPr>
              <a:xfrm>
                <a:off x="986118" y="2732257"/>
                <a:ext cx="1430821" cy="821293"/>
              </a:xfrm>
              <a:custGeom>
                <a:avLst/>
                <a:gdLst/>
                <a:ahLst/>
                <a:cxnLst/>
                <a:rect l="l" t="t" r="r" b="b"/>
                <a:pathLst>
                  <a:path w="43533" h="24988" extrusionOk="0">
                    <a:moveTo>
                      <a:pt x="314" y="0"/>
                    </a:moveTo>
                    <a:lnTo>
                      <a:pt x="0" y="181"/>
                    </a:lnTo>
                    <a:lnTo>
                      <a:pt x="43206" y="24987"/>
                    </a:lnTo>
                    <a:lnTo>
                      <a:pt x="43533" y="24788"/>
                    </a:lnTo>
                    <a:lnTo>
                      <a:pt x="314" y="0"/>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2" name="Google Shape;2662;p77">
                <a:extLst>
                  <a:ext uri="{FF2B5EF4-FFF2-40B4-BE49-F238E27FC236}">
                    <a16:creationId xmlns:a16="http://schemas.microsoft.com/office/drawing/2014/main" id="{DF5B1291-84D7-78E4-E311-7D7E9BA2EB7F}"/>
                  </a:ext>
                </a:extLst>
              </p:cNvPr>
              <p:cNvSpPr/>
              <p:nvPr/>
            </p:nvSpPr>
            <p:spPr>
              <a:xfrm>
                <a:off x="886530" y="2789282"/>
                <a:ext cx="1430854" cy="821359"/>
              </a:xfrm>
              <a:custGeom>
                <a:avLst/>
                <a:gdLst/>
                <a:ahLst/>
                <a:cxnLst/>
                <a:rect l="l" t="t" r="r" b="b"/>
                <a:pathLst>
                  <a:path w="43534" h="24990" extrusionOk="0">
                    <a:moveTo>
                      <a:pt x="314" y="1"/>
                    </a:moveTo>
                    <a:lnTo>
                      <a:pt x="1" y="181"/>
                    </a:lnTo>
                    <a:lnTo>
                      <a:pt x="43206" y="24989"/>
                    </a:lnTo>
                    <a:lnTo>
                      <a:pt x="43533" y="24790"/>
                    </a:lnTo>
                    <a:lnTo>
                      <a:pt x="314" y="1"/>
                    </a:ln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63" name="Google Shape;2663;p77">
                <a:extLst>
                  <a:ext uri="{FF2B5EF4-FFF2-40B4-BE49-F238E27FC236}">
                    <a16:creationId xmlns:a16="http://schemas.microsoft.com/office/drawing/2014/main" id="{51FFCC85-3438-60C3-3134-EDDBA7F3BCD1}"/>
                  </a:ext>
                </a:extLst>
              </p:cNvPr>
              <p:cNvSpPr/>
              <p:nvPr/>
            </p:nvSpPr>
            <p:spPr>
              <a:xfrm>
                <a:off x="808601" y="3053241"/>
                <a:ext cx="1120453" cy="1022968"/>
              </a:xfrm>
              <a:custGeom>
                <a:avLst/>
                <a:gdLst/>
                <a:ahLst/>
                <a:cxnLst/>
                <a:rect l="l" t="t" r="r" b="b"/>
                <a:pathLst>
                  <a:path w="34090" h="31124" extrusionOk="0">
                    <a:moveTo>
                      <a:pt x="1" y="1"/>
                    </a:moveTo>
                    <a:lnTo>
                      <a:pt x="1" y="11451"/>
                    </a:lnTo>
                    <a:lnTo>
                      <a:pt x="34089" y="31124"/>
                    </a:lnTo>
                    <a:lnTo>
                      <a:pt x="34089" y="19673"/>
                    </a:lnTo>
                    <a:lnTo>
                      <a:pt x="1" y="1"/>
                    </a:lnTo>
                    <a:close/>
                  </a:path>
                </a:pathLst>
              </a:custGeom>
              <a:solidFill>
                <a:srgbClr val="FF6688"/>
              </a:solidFill>
              <a:ln>
                <a:noFill/>
              </a:ln>
            </p:spPr>
            <p:txBody>
              <a:bodyPr spcFirstLastPara="1" wrap="square" lIns="121900" tIns="121900" rIns="121900" bIns="121900" anchor="ctr" anchorCtr="0">
                <a:noAutofit/>
              </a:bodyPr>
              <a:lstStyle/>
              <a:p>
                <a:endParaRPr sz="2400"/>
              </a:p>
            </p:txBody>
          </p:sp>
          <p:sp>
            <p:nvSpPr>
              <p:cNvPr id="2664" name="Google Shape;2664;p77">
                <a:extLst>
                  <a:ext uri="{FF2B5EF4-FFF2-40B4-BE49-F238E27FC236}">
                    <a16:creationId xmlns:a16="http://schemas.microsoft.com/office/drawing/2014/main" id="{F68A30AB-94D2-B197-EF6D-986833804902}"/>
                  </a:ext>
                </a:extLst>
              </p:cNvPr>
              <p:cNvSpPr/>
              <p:nvPr/>
            </p:nvSpPr>
            <p:spPr>
              <a:xfrm>
                <a:off x="1929021" y="2716744"/>
                <a:ext cx="1699644" cy="1359466"/>
              </a:xfrm>
              <a:custGeom>
                <a:avLst/>
                <a:gdLst/>
                <a:ahLst/>
                <a:cxnLst/>
                <a:rect l="l" t="t" r="r" b="b"/>
                <a:pathLst>
                  <a:path w="51712" h="41362" extrusionOk="0">
                    <a:moveTo>
                      <a:pt x="51712" y="1"/>
                    </a:moveTo>
                    <a:lnTo>
                      <a:pt x="0" y="29911"/>
                    </a:lnTo>
                    <a:lnTo>
                      <a:pt x="0" y="41362"/>
                    </a:lnTo>
                    <a:lnTo>
                      <a:pt x="51712" y="11870"/>
                    </a:lnTo>
                    <a:lnTo>
                      <a:pt x="51712" y="1"/>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65" name="Google Shape;2665;p77">
                <a:extLst>
                  <a:ext uri="{FF2B5EF4-FFF2-40B4-BE49-F238E27FC236}">
                    <a16:creationId xmlns:a16="http://schemas.microsoft.com/office/drawing/2014/main" id="{010ABC52-C988-DCE2-9930-E1C449D928E2}"/>
                  </a:ext>
                </a:extLst>
              </p:cNvPr>
              <p:cNvSpPr/>
              <p:nvPr/>
            </p:nvSpPr>
            <p:spPr>
              <a:xfrm>
                <a:off x="786579" y="2072935"/>
                <a:ext cx="2845077" cy="1626908"/>
              </a:xfrm>
              <a:custGeom>
                <a:avLst/>
                <a:gdLst/>
                <a:ahLst/>
                <a:cxnLst/>
                <a:rect l="l" t="t" r="r" b="b"/>
                <a:pathLst>
                  <a:path w="86562" h="49499" extrusionOk="0">
                    <a:moveTo>
                      <a:pt x="51803" y="1"/>
                    </a:moveTo>
                    <a:lnTo>
                      <a:pt x="0" y="29719"/>
                    </a:lnTo>
                    <a:lnTo>
                      <a:pt x="34759" y="49499"/>
                    </a:lnTo>
                    <a:lnTo>
                      <a:pt x="86562" y="19589"/>
                    </a:lnTo>
                    <a:lnTo>
                      <a:pt x="51803" y="1"/>
                    </a:lnTo>
                    <a:close/>
                  </a:path>
                </a:pathLst>
              </a:custGeom>
              <a:solidFill>
                <a:srgbClr val="105EC7"/>
              </a:solidFill>
              <a:ln>
                <a:noFill/>
              </a:ln>
            </p:spPr>
            <p:txBody>
              <a:bodyPr spcFirstLastPara="1" wrap="square" lIns="121900" tIns="121900" rIns="121900" bIns="121900" anchor="ctr" anchorCtr="0">
                <a:noAutofit/>
              </a:bodyPr>
              <a:lstStyle/>
              <a:p>
                <a:endParaRPr sz="2400"/>
              </a:p>
            </p:txBody>
          </p:sp>
          <p:sp>
            <p:nvSpPr>
              <p:cNvPr id="2666" name="Google Shape;2666;p77">
                <a:extLst>
                  <a:ext uri="{FF2B5EF4-FFF2-40B4-BE49-F238E27FC236}">
                    <a16:creationId xmlns:a16="http://schemas.microsoft.com/office/drawing/2014/main" id="{E76F8D16-6C39-02D0-D141-6B6F3C92EFDE}"/>
                  </a:ext>
                </a:extLst>
              </p:cNvPr>
              <p:cNvSpPr/>
              <p:nvPr/>
            </p:nvSpPr>
            <p:spPr>
              <a:xfrm>
                <a:off x="795224" y="3385170"/>
                <a:ext cx="1133830" cy="691039"/>
              </a:xfrm>
              <a:custGeom>
                <a:avLst/>
                <a:gdLst/>
                <a:ahLst/>
                <a:cxnLst/>
                <a:rect l="l" t="t" r="r" b="b"/>
                <a:pathLst>
                  <a:path w="34497" h="21025" extrusionOk="0">
                    <a:moveTo>
                      <a:pt x="0" y="1"/>
                    </a:moveTo>
                    <a:lnTo>
                      <a:pt x="0" y="1029"/>
                    </a:lnTo>
                    <a:lnTo>
                      <a:pt x="34496" y="21025"/>
                    </a:lnTo>
                    <a:lnTo>
                      <a:pt x="34496" y="19948"/>
                    </a:lnTo>
                    <a:lnTo>
                      <a:pt x="0" y="1"/>
                    </a:ln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667" name="Google Shape;2667;p77">
                <a:extLst>
                  <a:ext uri="{FF2B5EF4-FFF2-40B4-BE49-F238E27FC236}">
                    <a16:creationId xmlns:a16="http://schemas.microsoft.com/office/drawing/2014/main" id="{E53E5689-F09F-F0E4-B190-A726C7ACF42B}"/>
                  </a:ext>
                </a:extLst>
              </p:cNvPr>
              <p:cNvSpPr/>
              <p:nvPr/>
            </p:nvSpPr>
            <p:spPr>
              <a:xfrm>
                <a:off x="1687971" y="2647525"/>
                <a:ext cx="944941" cy="541229"/>
              </a:xfrm>
              <a:custGeom>
                <a:avLst/>
                <a:gdLst/>
                <a:ahLst/>
                <a:cxnLst/>
                <a:rect l="l" t="t" r="r" b="b"/>
                <a:pathLst>
                  <a:path w="28750" h="16467" extrusionOk="0">
                    <a:moveTo>
                      <a:pt x="4525" y="0"/>
                    </a:moveTo>
                    <a:lnTo>
                      <a:pt x="1" y="2573"/>
                    </a:lnTo>
                    <a:lnTo>
                      <a:pt x="24225" y="16467"/>
                    </a:lnTo>
                    <a:lnTo>
                      <a:pt x="28749" y="13894"/>
                    </a:lnTo>
                    <a:lnTo>
                      <a:pt x="4525" y="0"/>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68" name="Google Shape;2668;p77">
                <a:extLst>
                  <a:ext uri="{FF2B5EF4-FFF2-40B4-BE49-F238E27FC236}">
                    <a16:creationId xmlns:a16="http://schemas.microsoft.com/office/drawing/2014/main" id="{21C120CD-1E76-B183-5A18-AFE57A4B348C}"/>
                  </a:ext>
                </a:extLst>
              </p:cNvPr>
              <p:cNvSpPr/>
              <p:nvPr/>
            </p:nvSpPr>
            <p:spPr>
              <a:xfrm>
                <a:off x="1900262" y="2534954"/>
                <a:ext cx="944908" cy="541196"/>
              </a:xfrm>
              <a:custGeom>
                <a:avLst/>
                <a:gdLst/>
                <a:ahLst/>
                <a:cxnLst/>
                <a:rect l="l" t="t" r="r" b="b"/>
                <a:pathLst>
                  <a:path w="28749" h="16466" extrusionOk="0">
                    <a:moveTo>
                      <a:pt x="4525" y="0"/>
                    </a:moveTo>
                    <a:lnTo>
                      <a:pt x="1" y="2573"/>
                    </a:lnTo>
                    <a:lnTo>
                      <a:pt x="24225" y="16465"/>
                    </a:lnTo>
                    <a:lnTo>
                      <a:pt x="28749" y="13893"/>
                    </a:lnTo>
                    <a:lnTo>
                      <a:pt x="4525" y="0"/>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69" name="Google Shape;2669;p77">
                <a:extLst>
                  <a:ext uri="{FF2B5EF4-FFF2-40B4-BE49-F238E27FC236}">
                    <a16:creationId xmlns:a16="http://schemas.microsoft.com/office/drawing/2014/main" id="{A1ABB94E-D771-809F-FDEB-A7052397E5DD}"/>
                  </a:ext>
                </a:extLst>
              </p:cNvPr>
              <p:cNvSpPr/>
              <p:nvPr/>
            </p:nvSpPr>
            <p:spPr>
              <a:xfrm>
                <a:off x="2334277" y="2424913"/>
                <a:ext cx="251009" cy="142941"/>
              </a:xfrm>
              <a:custGeom>
                <a:avLst/>
                <a:gdLst/>
                <a:ahLst/>
                <a:cxnLst/>
                <a:rect l="l" t="t" r="r" b="b"/>
                <a:pathLst>
                  <a:path w="7637" h="4349" extrusionOk="0">
                    <a:moveTo>
                      <a:pt x="4180" y="0"/>
                    </a:moveTo>
                    <a:cubicBezTo>
                      <a:pt x="4059" y="0"/>
                      <a:pt x="3937" y="26"/>
                      <a:pt x="3844" y="79"/>
                    </a:cubicBezTo>
                    <a:lnTo>
                      <a:pt x="192" y="2148"/>
                    </a:lnTo>
                    <a:cubicBezTo>
                      <a:pt x="6" y="2253"/>
                      <a:pt x="1" y="2429"/>
                      <a:pt x="182" y="2534"/>
                    </a:cubicBezTo>
                    <a:cubicBezTo>
                      <a:pt x="275" y="2590"/>
                      <a:pt x="400" y="2618"/>
                      <a:pt x="525" y="2618"/>
                    </a:cubicBezTo>
                    <a:cubicBezTo>
                      <a:pt x="645" y="2618"/>
                      <a:pt x="766" y="2592"/>
                      <a:pt x="857" y="2540"/>
                    </a:cubicBezTo>
                    <a:lnTo>
                      <a:pt x="3462" y="1063"/>
                    </a:lnTo>
                    <a:lnTo>
                      <a:pt x="3462" y="1063"/>
                    </a:lnTo>
                    <a:lnTo>
                      <a:pt x="3082" y="2269"/>
                    </a:lnTo>
                    <a:cubicBezTo>
                      <a:pt x="3055" y="2360"/>
                      <a:pt x="3107" y="2447"/>
                      <a:pt x="3215" y="2512"/>
                    </a:cubicBezTo>
                    <a:lnTo>
                      <a:pt x="3222" y="2515"/>
                    </a:lnTo>
                    <a:lnTo>
                      <a:pt x="3227" y="2519"/>
                    </a:lnTo>
                    <a:cubicBezTo>
                      <a:pt x="3317" y="2572"/>
                      <a:pt x="3432" y="2601"/>
                      <a:pt x="3560" y="2601"/>
                    </a:cubicBezTo>
                    <a:cubicBezTo>
                      <a:pt x="3586" y="2601"/>
                      <a:pt x="3613" y="2599"/>
                      <a:pt x="3639" y="2597"/>
                    </a:cubicBezTo>
                    <a:lnTo>
                      <a:pt x="5739" y="2404"/>
                    </a:lnTo>
                    <a:lnTo>
                      <a:pt x="3134" y="3881"/>
                    </a:lnTo>
                    <a:cubicBezTo>
                      <a:pt x="2948" y="3985"/>
                      <a:pt x="2936" y="4158"/>
                      <a:pt x="3123" y="4267"/>
                    </a:cubicBezTo>
                    <a:cubicBezTo>
                      <a:pt x="3214" y="4321"/>
                      <a:pt x="3339" y="4348"/>
                      <a:pt x="3465" y="4348"/>
                    </a:cubicBezTo>
                    <a:cubicBezTo>
                      <a:pt x="3586" y="4348"/>
                      <a:pt x="3707" y="4323"/>
                      <a:pt x="3798" y="4271"/>
                    </a:cubicBezTo>
                    <a:lnTo>
                      <a:pt x="7450" y="2202"/>
                    </a:lnTo>
                    <a:cubicBezTo>
                      <a:pt x="7636" y="2097"/>
                      <a:pt x="7630" y="1921"/>
                      <a:pt x="7457" y="1812"/>
                    </a:cubicBezTo>
                    <a:lnTo>
                      <a:pt x="7450" y="1809"/>
                    </a:lnTo>
                    <a:cubicBezTo>
                      <a:pt x="7359" y="1756"/>
                      <a:pt x="7241" y="1727"/>
                      <a:pt x="7112" y="1727"/>
                    </a:cubicBezTo>
                    <a:cubicBezTo>
                      <a:pt x="7088" y="1727"/>
                      <a:pt x="7064" y="1728"/>
                      <a:pt x="7039" y="1730"/>
                    </a:cubicBezTo>
                    <a:lnTo>
                      <a:pt x="4137" y="1997"/>
                    </a:lnTo>
                    <a:lnTo>
                      <a:pt x="4654" y="326"/>
                    </a:lnTo>
                    <a:cubicBezTo>
                      <a:pt x="4686" y="238"/>
                      <a:pt x="4628" y="147"/>
                      <a:pt x="4533" y="91"/>
                    </a:cubicBezTo>
                    <a:lnTo>
                      <a:pt x="4514" y="80"/>
                    </a:lnTo>
                    <a:cubicBezTo>
                      <a:pt x="4424" y="27"/>
                      <a:pt x="4303" y="0"/>
                      <a:pt x="418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0" name="Google Shape;2670;p77">
                <a:extLst>
                  <a:ext uri="{FF2B5EF4-FFF2-40B4-BE49-F238E27FC236}">
                    <a16:creationId xmlns:a16="http://schemas.microsoft.com/office/drawing/2014/main" id="{1F67E4A0-E71F-EF0F-A9D7-43F023377617}"/>
                  </a:ext>
                </a:extLst>
              </p:cNvPr>
              <p:cNvSpPr/>
              <p:nvPr/>
            </p:nvSpPr>
            <p:spPr>
              <a:xfrm>
                <a:off x="2334507" y="2423500"/>
                <a:ext cx="250648" cy="145702"/>
              </a:xfrm>
              <a:custGeom>
                <a:avLst/>
                <a:gdLst/>
                <a:ahLst/>
                <a:cxnLst/>
                <a:rect l="l" t="t" r="r" b="b"/>
                <a:pathLst>
                  <a:path w="7626" h="4433" extrusionOk="0">
                    <a:moveTo>
                      <a:pt x="4173" y="86"/>
                    </a:moveTo>
                    <a:cubicBezTo>
                      <a:pt x="4288" y="86"/>
                      <a:pt x="4402" y="111"/>
                      <a:pt x="4485" y="160"/>
                    </a:cubicBezTo>
                    <a:lnTo>
                      <a:pt x="4503" y="170"/>
                    </a:lnTo>
                    <a:cubicBezTo>
                      <a:pt x="4569" y="209"/>
                      <a:pt x="4635" y="281"/>
                      <a:pt x="4606" y="358"/>
                    </a:cubicBezTo>
                    <a:lnTo>
                      <a:pt x="4071" y="2088"/>
                    </a:lnTo>
                    <a:lnTo>
                      <a:pt x="7034" y="1816"/>
                    </a:lnTo>
                    <a:cubicBezTo>
                      <a:pt x="7059" y="1814"/>
                      <a:pt x="7084" y="1813"/>
                      <a:pt x="7108" y="1813"/>
                    </a:cubicBezTo>
                    <a:cubicBezTo>
                      <a:pt x="7228" y="1813"/>
                      <a:pt x="7338" y="1839"/>
                      <a:pt x="7422" y="1889"/>
                    </a:cubicBezTo>
                    <a:lnTo>
                      <a:pt x="7427" y="1891"/>
                    </a:lnTo>
                    <a:cubicBezTo>
                      <a:pt x="7499" y="1938"/>
                      <a:pt x="7541" y="1998"/>
                      <a:pt x="7539" y="2055"/>
                    </a:cubicBezTo>
                    <a:cubicBezTo>
                      <a:pt x="7538" y="2114"/>
                      <a:pt x="7496" y="2169"/>
                      <a:pt x="7424" y="2210"/>
                    </a:cubicBezTo>
                    <a:lnTo>
                      <a:pt x="3772" y="4278"/>
                    </a:lnTo>
                    <a:cubicBezTo>
                      <a:pt x="3688" y="4325"/>
                      <a:pt x="3573" y="4349"/>
                      <a:pt x="3458" y="4349"/>
                    </a:cubicBezTo>
                    <a:cubicBezTo>
                      <a:pt x="3341" y="4349"/>
                      <a:pt x="3223" y="4324"/>
                      <a:pt x="3138" y="4274"/>
                    </a:cubicBezTo>
                    <a:cubicBezTo>
                      <a:pt x="3064" y="4231"/>
                      <a:pt x="3023" y="4177"/>
                      <a:pt x="3024" y="4120"/>
                    </a:cubicBezTo>
                    <a:cubicBezTo>
                      <a:pt x="3024" y="4063"/>
                      <a:pt x="3070" y="4004"/>
                      <a:pt x="3148" y="3960"/>
                    </a:cubicBezTo>
                    <a:lnTo>
                      <a:pt x="5924" y="2387"/>
                    </a:lnTo>
                    <a:lnTo>
                      <a:pt x="3629" y="2600"/>
                    </a:lnTo>
                    <a:cubicBezTo>
                      <a:pt x="3604" y="2601"/>
                      <a:pt x="3581" y="2602"/>
                      <a:pt x="3557" y="2602"/>
                    </a:cubicBezTo>
                    <a:cubicBezTo>
                      <a:pt x="3436" y="2602"/>
                      <a:pt x="3326" y="2577"/>
                      <a:pt x="3241" y="2527"/>
                    </a:cubicBezTo>
                    <a:lnTo>
                      <a:pt x="3229" y="2519"/>
                    </a:lnTo>
                    <a:cubicBezTo>
                      <a:pt x="3174" y="2488"/>
                      <a:pt x="3087" y="2420"/>
                      <a:pt x="3116" y="2325"/>
                    </a:cubicBezTo>
                    <a:lnTo>
                      <a:pt x="3528" y="1018"/>
                    </a:lnTo>
                    <a:lnTo>
                      <a:pt x="829" y="2547"/>
                    </a:lnTo>
                    <a:cubicBezTo>
                      <a:pt x="744" y="2596"/>
                      <a:pt x="630" y="2620"/>
                      <a:pt x="516" y="2620"/>
                    </a:cubicBezTo>
                    <a:cubicBezTo>
                      <a:pt x="399" y="2620"/>
                      <a:pt x="282" y="2594"/>
                      <a:pt x="195" y="2544"/>
                    </a:cubicBezTo>
                    <a:cubicBezTo>
                      <a:pt x="124" y="2501"/>
                      <a:pt x="85" y="2449"/>
                      <a:pt x="85" y="2390"/>
                    </a:cubicBezTo>
                    <a:cubicBezTo>
                      <a:pt x="85" y="2331"/>
                      <a:pt x="129" y="2273"/>
                      <a:pt x="206" y="2228"/>
                    </a:cubicBezTo>
                    <a:lnTo>
                      <a:pt x="3858" y="160"/>
                    </a:lnTo>
                    <a:cubicBezTo>
                      <a:pt x="3944" y="110"/>
                      <a:pt x="4059" y="86"/>
                      <a:pt x="4173" y="86"/>
                    </a:cubicBezTo>
                    <a:close/>
                    <a:moveTo>
                      <a:pt x="4172" y="1"/>
                    </a:moveTo>
                    <a:cubicBezTo>
                      <a:pt x="4044" y="1"/>
                      <a:pt x="3915" y="29"/>
                      <a:pt x="3816" y="84"/>
                    </a:cubicBezTo>
                    <a:lnTo>
                      <a:pt x="164" y="2154"/>
                    </a:lnTo>
                    <a:cubicBezTo>
                      <a:pt x="60" y="2213"/>
                      <a:pt x="0" y="2299"/>
                      <a:pt x="0" y="2387"/>
                    </a:cubicBezTo>
                    <a:cubicBezTo>
                      <a:pt x="0" y="2475"/>
                      <a:pt x="54" y="2555"/>
                      <a:pt x="153" y="2614"/>
                    </a:cubicBezTo>
                    <a:cubicBezTo>
                      <a:pt x="253" y="2673"/>
                      <a:pt x="385" y="2702"/>
                      <a:pt x="517" y="2702"/>
                    </a:cubicBezTo>
                    <a:cubicBezTo>
                      <a:pt x="645" y="2702"/>
                      <a:pt x="773" y="2674"/>
                      <a:pt x="871" y="2619"/>
                    </a:cubicBezTo>
                    <a:lnTo>
                      <a:pt x="3384" y="1195"/>
                    </a:lnTo>
                    <a:lnTo>
                      <a:pt x="3035" y="2300"/>
                    </a:lnTo>
                    <a:cubicBezTo>
                      <a:pt x="3002" y="2409"/>
                      <a:pt x="3058" y="2515"/>
                      <a:pt x="3187" y="2590"/>
                    </a:cubicBezTo>
                    <a:lnTo>
                      <a:pt x="3208" y="2554"/>
                    </a:lnTo>
                    <a:lnTo>
                      <a:pt x="3199" y="2598"/>
                    </a:lnTo>
                    <a:cubicBezTo>
                      <a:pt x="3296" y="2655"/>
                      <a:pt x="3420" y="2685"/>
                      <a:pt x="3556" y="2685"/>
                    </a:cubicBezTo>
                    <a:cubicBezTo>
                      <a:pt x="3582" y="2685"/>
                      <a:pt x="3609" y="2684"/>
                      <a:pt x="3636" y="2682"/>
                    </a:cubicBezTo>
                    <a:lnTo>
                      <a:pt x="5542" y="2507"/>
                    </a:lnTo>
                    <a:lnTo>
                      <a:pt x="5542" y="2507"/>
                    </a:lnTo>
                    <a:lnTo>
                      <a:pt x="3107" y="3886"/>
                    </a:lnTo>
                    <a:cubicBezTo>
                      <a:pt x="3000" y="3947"/>
                      <a:pt x="2941" y="4029"/>
                      <a:pt x="2940" y="4120"/>
                    </a:cubicBezTo>
                    <a:cubicBezTo>
                      <a:pt x="2939" y="4206"/>
                      <a:pt x="2995" y="4287"/>
                      <a:pt x="3095" y="4347"/>
                    </a:cubicBezTo>
                    <a:cubicBezTo>
                      <a:pt x="3192" y="4404"/>
                      <a:pt x="3327" y="4433"/>
                      <a:pt x="3459" y="4433"/>
                    </a:cubicBezTo>
                    <a:cubicBezTo>
                      <a:pt x="3588" y="4433"/>
                      <a:pt x="3716" y="4407"/>
                      <a:pt x="3812" y="4351"/>
                    </a:cubicBezTo>
                    <a:lnTo>
                      <a:pt x="7464" y="2282"/>
                    </a:lnTo>
                    <a:cubicBezTo>
                      <a:pt x="7564" y="2225"/>
                      <a:pt x="7621" y="2145"/>
                      <a:pt x="7624" y="2057"/>
                    </a:cubicBezTo>
                    <a:cubicBezTo>
                      <a:pt x="7625" y="1967"/>
                      <a:pt x="7571" y="1881"/>
                      <a:pt x="7472" y="1818"/>
                    </a:cubicBezTo>
                    <a:lnTo>
                      <a:pt x="7465" y="1814"/>
                    </a:lnTo>
                    <a:cubicBezTo>
                      <a:pt x="7367" y="1758"/>
                      <a:pt x="7243" y="1728"/>
                      <a:pt x="7108" y="1728"/>
                    </a:cubicBezTo>
                    <a:cubicBezTo>
                      <a:pt x="7082" y="1728"/>
                      <a:pt x="7055" y="1729"/>
                      <a:pt x="7028" y="1731"/>
                    </a:cubicBezTo>
                    <a:lnTo>
                      <a:pt x="4190" y="1992"/>
                    </a:lnTo>
                    <a:lnTo>
                      <a:pt x="4686" y="384"/>
                    </a:lnTo>
                    <a:cubicBezTo>
                      <a:pt x="4723" y="282"/>
                      <a:pt x="4669" y="169"/>
                      <a:pt x="4546" y="96"/>
                    </a:cubicBezTo>
                    <a:lnTo>
                      <a:pt x="4528" y="87"/>
                    </a:lnTo>
                    <a:cubicBezTo>
                      <a:pt x="4431" y="29"/>
                      <a:pt x="4302" y="1"/>
                      <a:pt x="417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1" name="Google Shape;2671;p77">
                <a:extLst>
                  <a:ext uri="{FF2B5EF4-FFF2-40B4-BE49-F238E27FC236}">
                    <a16:creationId xmlns:a16="http://schemas.microsoft.com/office/drawing/2014/main" id="{3B78A38C-DD60-4130-44C2-EAEE2D16AE9E}"/>
                  </a:ext>
                </a:extLst>
              </p:cNvPr>
              <p:cNvSpPr/>
              <p:nvPr/>
            </p:nvSpPr>
            <p:spPr>
              <a:xfrm>
                <a:off x="2478796" y="2536038"/>
                <a:ext cx="198553" cy="111848"/>
              </a:xfrm>
              <a:custGeom>
                <a:avLst/>
                <a:gdLst/>
                <a:ahLst/>
                <a:cxnLst/>
                <a:rect l="l" t="t" r="r" b="b"/>
                <a:pathLst>
                  <a:path w="6041" h="3403" extrusionOk="0">
                    <a:moveTo>
                      <a:pt x="4565" y="820"/>
                    </a:moveTo>
                    <a:lnTo>
                      <a:pt x="3720" y="1859"/>
                    </a:lnTo>
                    <a:lnTo>
                      <a:pt x="2748" y="1287"/>
                    </a:lnTo>
                    <a:lnTo>
                      <a:pt x="4565" y="820"/>
                    </a:lnTo>
                    <a:close/>
                    <a:moveTo>
                      <a:pt x="5512" y="0"/>
                    </a:moveTo>
                    <a:cubicBezTo>
                      <a:pt x="5449" y="0"/>
                      <a:pt x="5386" y="7"/>
                      <a:pt x="5325" y="22"/>
                    </a:cubicBezTo>
                    <a:lnTo>
                      <a:pt x="354" y="1308"/>
                    </a:lnTo>
                    <a:cubicBezTo>
                      <a:pt x="115" y="1374"/>
                      <a:pt x="0" y="1536"/>
                      <a:pt x="106" y="1676"/>
                    </a:cubicBezTo>
                    <a:cubicBezTo>
                      <a:pt x="133" y="1708"/>
                      <a:pt x="166" y="1734"/>
                      <a:pt x="202" y="1755"/>
                    </a:cubicBezTo>
                    <a:cubicBezTo>
                      <a:pt x="291" y="1807"/>
                      <a:pt x="414" y="1837"/>
                      <a:pt x="542" y="1837"/>
                    </a:cubicBezTo>
                    <a:cubicBezTo>
                      <a:pt x="604" y="1837"/>
                      <a:pt x="668" y="1830"/>
                      <a:pt x="729" y="1816"/>
                    </a:cubicBezTo>
                    <a:lnTo>
                      <a:pt x="1828" y="1532"/>
                    </a:lnTo>
                    <a:lnTo>
                      <a:pt x="3284" y="2390"/>
                    </a:lnTo>
                    <a:lnTo>
                      <a:pt x="2773" y="3019"/>
                    </a:lnTo>
                    <a:cubicBezTo>
                      <a:pt x="2685" y="3124"/>
                      <a:pt x="2730" y="3243"/>
                      <a:pt x="2862" y="3321"/>
                    </a:cubicBezTo>
                    <a:cubicBezTo>
                      <a:pt x="2903" y="3345"/>
                      <a:pt x="2948" y="3365"/>
                      <a:pt x="2995" y="3378"/>
                    </a:cubicBezTo>
                    <a:cubicBezTo>
                      <a:pt x="3058" y="3395"/>
                      <a:pt x="3125" y="3402"/>
                      <a:pt x="3191" y="3402"/>
                    </a:cubicBezTo>
                    <a:cubicBezTo>
                      <a:pt x="3374" y="3402"/>
                      <a:pt x="3550" y="3342"/>
                      <a:pt x="3638" y="3241"/>
                    </a:cubicBezTo>
                    <a:lnTo>
                      <a:pt x="5959" y="397"/>
                    </a:lnTo>
                    <a:cubicBezTo>
                      <a:pt x="6041" y="287"/>
                      <a:pt x="6002" y="164"/>
                      <a:pt x="5859" y="87"/>
                    </a:cubicBezTo>
                    <a:cubicBezTo>
                      <a:pt x="5773" y="31"/>
                      <a:pt x="5645" y="0"/>
                      <a:pt x="5512"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2" name="Google Shape;2672;p77">
                <a:extLst>
                  <a:ext uri="{FF2B5EF4-FFF2-40B4-BE49-F238E27FC236}">
                    <a16:creationId xmlns:a16="http://schemas.microsoft.com/office/drawing/2014/main" id="{97811C12-E3B1-A9BD-63AB-C926F0B83C26}"/>
                  </a:ext>
                </a:extLst>
              </p:cNvPr>
              <p:cNvSpPr/>
              <p:nvPr/>
            </p:nvSpPr>
            <p:spPr>
              <a:xfrm>
                <a:off x="2479223" y="2534691"/>
                <a:ext cx="198520" cy="114576"/>
              </a:xfrm>
              <a:custGeom>
                <a:avLst/>
                <a:gdLst/>
                <a:ahLst/>
                <a:cxnLst/>
                <a:rect l="l" t="t" r="r" b="b"/>
                <a:pathLst>
                  <a:path w="6040" h="3486" extrusionOk="0">
                    <a:moveTo>
                      <a:pt x="4438" y="934"/>
                    </a:moveTo>
                    <a:lnTo>
                      <a:pt x="3696" y="1846"/>
                    </a:lnTo>
                    <a:lnTo>
                      <a:pt x="2845" y="1344"/>
                    </a:lnTo>
                    <a:lnTo>
                      <a:pt x="4438" y="934"/>
                    </a:lnTo>
                    <a:close/>
                    <a:moveTo>
                      <a:pt x="4665" y="788"/>
                    </a:moveTo>
                    <a:lnTo>
                      <a:pt x="2626" y="1313"/>
                    </a:lnTo>
                    <a:lnTo>
                      <a:pt x="3716" y="1954"/>
                    </a:lnTo>
                    <a:lnTo>
                      <a:pt x="4665" y="788"/>
                    </a:lnTo>
                    <a:close/>
                    <a:moveTo>
                      <a:pt x="5501" y="85"/>
                    </a:moveTo>
                    <a:cubicBezTo>
                      <a:pt x="5624" y="85"/>
                      <a:pt x="5743" y="113"/>
                      <a:pt x="5824" y="164"/>
                    </a:cubicBezTo>
                    <a:lnTo>
                      <a:pt x="5826" y="166"/>
                    </a:lnTo>
                    <a:cubicBezTo>
                      <a:pt x="5891" y="201"/>
                      <a:pt x="5934" y="248"/>
                      <a:pt x="5945" y="296"/>
                    </a:cubicBezTo>
                    <a:cubicBezTo>
                      <a:pt x="5952" y="337"/>
                      <a:pt x="5941" y="379"/>
                      <a:pt x="5913" y="412"/>
                    </a:cubicBezTo>
                    <a:lnTo>
                      <a:pt x="3593" y="3255"/>
                    </a:lnTo>
                    <a:cubicBezTo>
                      <a:pt x="3512" y="3347"/>
                      <a:pt x="3347" y="3401"/>
                      <a:pt x="3177" y="3401"/>
                    </a:cubicBezTo>
                    <a:cubicBezTo>
                      <a:pt x="3114" y="3401"/>
                      <a:pt x="3051" y="3394"/>
                      <a:pt x="2992" y="3379"/>
                    </a:cubicBezTo>
                    <a:cubicBezTo>
                      <a:pt x="2949" y="3367"/>
                      <a:pt x="2909" y="3349"/>
                      <a:pt x="2871" y="3327"/>
                    </a:cubicBezTo>
                    <a:cubicBezTo>
                      <a:pt x="2807" y="3289"/>
                      <a:pt x="2767" y="3242"/>
                      <a:pt x="2759" y="3193"/>
                    </a:cubicBezTo>
                    <a:cubicBezTo>
                      <a:pt x="2754" y="3153"/>
                      <a:pt x="2765" y="3114"/>
                      <a:pt x="2793" y="3087"/>
                    </a:cubicBezTo>
                    <a:lnTo>
                      <a:pt x="3334" y="2419"/>
                    </a:lnTo>
                    <a:lnTo>
                      <a:pt x="1822" y="1529"/>
                    </a:lnTo>
                    <a:lnTo>
                      <a:pt x="707" y="1818"/>
                    </a:lnTo>
                    <a:cubicBezTo>
                      <a:pt x="649" y="1832"/>
                      <a:pt x="589" y="1838"/>
                      <a:pt x="530" y="1838"/>
                    </a:cubicBezTo>
                    <a:cubicBezTo>
                      <a:pt x="410" y="1838"/>
                      <a:pt x="295" y="1811"/>
                      <a:pt x="210" y="1762"/>
                    </a:cubicBezTo>
                    <a:cubicBezTo>
                      <a:pt x="179" y="1744"/>
                      <a:pt x="151" y="1721"/>
                      <a:pt x="126" y="1694"/>
                    </a:cubicBezTo>
                    <a:cubicBezTo>
                      <a:pt x="98" y="1660"/>
                      <a:pt x="89" y="1613"/>
                      <a:pt x="103" y="1570"/>
                    </a:cubicBezTo>
                    <a:cubicBezTo>
                      <a:pt x="128" y="1494"/>
                      <a:pt x="222" y="1427"/>
                      <a:pt x="352" y="1391"/>
                    </a:cubicBezTo>
                    <a:lnTo>
                      <a:pt x="5321" y="106"/>
                    </a:lnTo>
                    <a:cubicBezTo>
                      <a:pt x="5379" y="92"/>
                      <a:pt x="5441" y="85"/>
                      <a:pt x="5501" y="85"/>
                    </a:cubicBezTo>
                    <a:close/>
                    <a:moveTo>
                      <a:pt x="5497" y="0"/>
                    </a:moveTo>
                    <a:cubicBezTo>
                      <a:pt x="5431" y="0"/>
                      <a:pt x="5363" y="7"/>
                      <a:pt x="5300" y="22"/>
                    </a:cubicBezTo>
                    <a:lnTo>
                      <a:pt x="330" y="1309"/>
                    </a:lnTo>
                    <a:cubicBezTo>
                      <a:pt x="169" y="1353"/>
                      <a:pt x="57" y="1438"/>
                      <a:pt x="22" y="1542"/>
                    </a:cubicBezTo>
                    <a:cubicBezTo>
                      <a:pt x="0" y="1609"/>
                      <a:pt x="12" y="1680"/>
                      <a:pt x="61" y="1745"/>
                    </a:cubicBezTo>
                    <a:cubicBezTo>
                      <a:pt x="91" y="1780"/>
                      <a:pt x="126" y="1809"/>
                      <a:pt x="167" y="1832"/>
                    </a:cubicBezTo>
                    <a:cubicBezTo>
                      <a:pt x="264" y="1890"/>
                      <a:pt x="395" y="1920"/>
                      <a:pt x="529" y="1920"/>
                    </a:cubicBezTo>
                    <a:cubicBezTo>
                      <a:pt x="596" y="1920"/>
                      <a:pt x="663" y="1912"/>
                      <a:pt x="728" y="1897"/>
                    </a:cubicBezTo>
                    <a:lnTo>
                      <a:pt x="1809" y="1619"/>
                    </a:lnTo>
                    <a:lnTo>
                      <a:pt x="3207" y="2443"/>
                    </a:lnTo>
                    <a:lnTo>
                      <a:pt x="2728" y="3032"/>
                    </a:lnTo>
                    <a:cubicBezTo>
                      <a:pt x="2685" y="3079"/>
                      <a:pt x="2665" y="3143"/>
                      <a:pt x="2676" y="3207"/>
                    </a:cubicBezTo>
                    <a:cubicBezTo>
                      <a:pt x="2687" y="3280"/>
                      <a:pt x="2742" y="3347"/>
                      <a:pt x="2828" y="3398"/>
                    </a:cubicBezTo>
                    <a:cubicBezTo>
                      <a:pt x="2872" y="3424"/>
                      <a:pt x="2920" y="3445"/>
                      <a:pt x="2971" y="3459"/>
                    </a:cubicBezTo>
                    <a:cubicBezTo>
                      <a:pt x="3039" y="3476"/>
                      <a:pt x="3108" y="3485"/>
                      <a:pt x="3177" y="3485"/>
                    </a:cubicBezTo>
                    <a:cubicBezTo>
                      <a:pt x="3371" y="3485"/>
                      <a:pt x="3560" y="3420"/>
                      <a:pt x="3657" y="3310"/>
                    </a:cubicBezTo>
                    <a:lnTo>
                      <a:pt x="5980" y="462"/>
                    </a:lnTo>
                    <a:cubicBezTo>
                      <a:pt x="6023" y="412"/>
                      <a:pt x="6040" y="344"/>
                      <a:pt x="6027" y="278"/>
                    </a:cubicBezTo>
                    <a:cubicBezTo>
                      <a:pt x="6010" y="203"/>
                      <a:pt x="5955" y="140"/>
                      <a:pt x="5868" y="91"/>
                    </a:cubicBezTo>
                    <a:cubicBezTo>
                      <a:pt x="5774" y="32"/>
                      <a:pt x="5637" y="0"/>
                      <a:pt x="549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3" name="Google Shape;2673;p77">
                <a:extLst>
                  <a:ext uri="{FF2B5EF4-FFF2-40B4-BE49-F238E27FC236}">
                    <a16:creationId xmlns:a16="http://schemas.microsoft.com/office/drawing/2014/main" id="{945F51C4-47CC-C6C2-890E-28C720890AED}"/>
                  </a:ext>
                </a:extLst>
              </p:cNvPr>
              <p:cNvSpPr/>
              <p:nvPr/>
            </p:nvSpPr>
            <p:spPr>
              <a:xfrm>
                <a:off x="2626568" y="2572225"/>
                <a:ext cx="196482" cy="110829"/>
              </a:xfrm>
              <a:custGeom>
                <a:avLst/>
                <a:gdLst/>
                <a:ahLst/>
                <a:cxnLst/>
                <a:rect l="l" t="t" r="r" b="b"/>
                <a:pathLst>
                  <a:path w="5978" h="3372" extrusionOk="0">
                    <a:moveTo>
                      <a:pt x="2904" y="1"/>
                    </a:moveTo>
                    <a:cubicBezTo>
                      <a:pt x="2785" y="1"/>
                      <a:pt x="2664" y="28"/>
                      <a:pt x="2568" y="82"/>
                    </a:cubicBezTo>
                    <a:cubicBezTo>
                      <a:pt x="2383" y="188"/>
                      <a:pt x="2366" y="363"/>
                      <a:pt x="2553" y="473"/>
                    </a:cubicBezTo>
                    <a:lnTo>
                      <a:pt x="3499" y="1030"/>
                    </a:lnTo>
                    <a:lnTo>
                      <a:pt x="194" y="2902"/>
                    </a:lnTo>
                    <a:cubicBezTo>
                      <a:pt x="1" y="3011"/>
                      <a:pt x="2" y="3183"/>
                      <a:pt x="182" y="3290"/>
                    </a:cubicBezTo>
                    <a:cubicBezTo>
                      <a:pt x="275" y="3344"/>
                      <a:pt x="395" y="3371"/>
                      <a:pt x="516" y="3371"/>
                    </a:cubicBezTo>
                    <a:cubicBezTo>
                      <a:pt x="636" y="3371"/>
                      <a:pt x="756" y="3344"/>
                      <a:pt x="852" y="3290"/>
                    </a:cubicBezTo>
                    <a:lnTo>
                      <a:pt x="4158" y="1418"/>
                    </a:lnTo>
                    <a:lnTo>
                      <a:pt x="5111" y="1979"/>
                    </a:lnTo>
                    <a:cubicBezTo>
                      <a:pt x="5199" y="2031"/>
                      <a:pt x="5320" y="2057"/>
                      <a:pt x="5442" y="2057"/>
                    </a:cubicBezTo>
                    <a:cubicBezTo>
                      <a:pt x="5567" y="2057"/>
                      <a:pt x="5693" y="2030"/>
                      <a:pt x="5787" y="1976"/>
                    </a:cubicBezTo>
                    <a:cubicBezTo>
                      <a:pt x="5978" y="1868"/>
                      <a:pt x="5977" y="1695"/>
                      <a:pt x="5797" y="1590"/>
                    </a:cubicBezTo>
                    <a:lnTo>
                      <a:pt x="3239" y="83"/>
                    </a:lnTo>
                    <a:cubicBezTo>
                      <a:pt x="3146" y="28"/>
                      <a:pt x="3025" y="1"/>
                      <a:pt x="29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4" name="Google Shape;2674;p77">
                <a:extLst>
                  <a:ext uri="{FF2B5EF4-FFF2-40B4-BE49-F238E27FC236}">
                    <a16:creationId xmlns:a16="http://schemas.microsoft.com/office/drawing/2014/main" id="{34061068-1AA1-EFDB-8B9A-18B4CF207DDB}"/>
                  </a:ext>
                </a:extLst>
              </p:cNvPr>
              <p:cNvSpPr/>
              <p:nvPr/>
            </p:nvSpPr>
            <p:spPr>
              <a:xfrm>
                <a:off x="2626699" y="2570812"/>
                <a:ext cx="196219" cy="113656"/>
              </a:xfrm>
              <a:custGeom>
                <a:avLst/>
                <a:gdLst/>
                <a:ahLst/>
                <a:cxnLst/>
                <a:rect l="l" t="t" r="r" b="b"/>
                <a:pathLst>
                  <a:path w="5970" h="3458" extrusionOk="0">
                    <a:moveTo>
                      <a:pt x="2885" y="86"/>
                    </a:moveTo>
                    <a:cubicBezTo>
                      <a:pt x="2890" y="86"/>
                      <a:pt x="2895" y="86"/>
                      <a:pt x="2900" y="86"/>
                    </a:cubicBezTo>
                    <a:cubicBezTo>
                      <a:pt x="3013" y="86"/>
                      <a:pt x="3127" y="111"/>
                      <a:pt x="3214" y="162"/>
                    </a:cubicBezTo>
                    <a:lnTo>
                      <a:pt x="5772" y="1668"/>
                    </a:lnTo>
                    <a:cubicBezTo>
                      <a:pt x="5846" y="1712"/>
                      <a:pt x="5887" y="1765"/>
                      <a:pt x="5885" y="1823"/>
                    </a:cubicBezTo>
                    <a:cubicBezTo>
                      <a:pt x="5885" y="1881"/>
                      <a:pt x="5841" y="1937"/>
                      <a:pt x="5762" y="1983"/>
                    </a:cubicBezTo>
                    <a:cubicBezTo>
                      <a:pt x="5674" y="2032"/>
                      <a:pt x="5556" y="2057"/>
                      <a:pt x="5438" y="2057"/>
                    </a:cubicBezTo>
                    <a:cubicBezTo>
                      <a:pt x="5324" y="2057"/>
                      <a:pt x="5210" y="2033"/>
                      <a:pt x="5129" y="1985"/>
                    </a:cubicBezTo>
                    <a:lnTo>
                      <a:pt x="4155" y="1411"/>
                    </a:lnTo>
                    <a:lnTo>
                      <a:pt x="828" y="3296"/>
                    </a:lnTo>
                    <a:cubicBezTo>
                      <a:pt x="738" y="3347"/>
                      <a:pt x="625" y="3373"/>
                      <a:pt x="512" y="3373"/>
                    </a:cubicBezTo>
                    <a:cubicBezTo>
                      <a:pt x="399" y="3373"/>
                      <a:pt x="287" y="3347"/>
                      <a:pt x="200" y="3296"/>
                    </a:cubicBezTo>
                    <a:cubicBezTo>
                      <a:pt x="126" y="3254"/>
                      <a:pt x="85" y="3200"/>
                      <a:pt x="87" y="3142"/>
                    </a:cubicBezTo>
                    <a:cubicBezTo>
                      <a:pt x="87" y="3084"/>
                      <a:pt x="131" y="3027"/>
                      <a:pt x="210" y="2981"/>
                    </a:cubicBezTo>
                    <a:lnTo>
                      <a:pt x="3578" y="1073"/>
                    </a:lnTo>
                    <a:lnTo>
                      <a:pt x="2569" y="479"/>
                    </a:lnTo>
                    <a:cubicBezTo>
                      <a:pt x="2498" y="436"/>
                      <a:pt x="2459" y="383"/>
                      <a:pt x="2459" y="327"/>
                    </a:cubicBezTo>
                    <a:cubicBezTo>
                      <a:pt x="2459" y="267"/>
                      <a:pt x="2506" y="207"/>
                      <a:pt x="2585" y="162"/>
                    </a:cubicBezTo>
                    <a:cubicBezTo>
                      <a:pt x="2678" y="112"/>
                      <a:pt x="2781" y="86"/>
                      <a:pt x="2885" y="86"/>
                    </a:cubicBezTo>
                    <a:close/>
                    <a:moveTo>
                      <a:pt x="2900" y="0"/>
                    </a:moveTo>
                    <a:cubicBezTo>
                      <a:pt x="2774" y="0"/>
                      <a:pt x="2646" y="29"/>
                      <a:pt x="2543" y="87"/>
                    </a:cubicBezTo>
                    <a:cubicBezTo>
                      <a:pt x="2437" y="148"/>
                      <a:pt x="2374" y="234"/>
                      <a:pt x="2374" y="326"/>
                    </a:cubicBezTo>
                    <a:cubicBezTo>
                      <a:pt x="2374" y="413"/>
                      <a:pt x="2428" y="492"/>
                      <a:pt x="2526" y="551"/>
                    </a:cubicBezTo>
                    <a:lnTo>
                      <a:pt x="3410" y="1072"/>
                    </a:lnTo>
                    <a:lnTo>
                      <a:pt x="167" y="2909"/>
                    </a:lnTo>
                    <a:cubicBezTo>
                      <a:pt x="62" y="2968"/>
                      <a:pt x="2" y="3053"/>
                      <a:pt x="2" y="3142"/>
                    </a:cubicBezTo>
                    <a:cubicBezTo>
                      <a:pt x="1" y="3229"/>
                      <a:pt x="57" y="3309"/>
                      <a:pt x="157" y="3369"/>
                    </a:cubicBezTo>
                    <a:cubicBezTo>
                      <a:pt x="257" y="3428"/>
                      <a:pt x="384" y="3458"/>
                      <a:pt x="512" y="3458"/>
                    </a:cubicBezTo>
                    <a:cubicBezTo>
                      <a:pt x="515" y="3458"/>
                      <a:pt x="517" y="3458"/>
                      <a:pt x="520" y="3458"/>
                    </a:cubicBezTo>
                    <a:cubicBezTo>
                      <a:pt x="641" y="3458"/>
                      <a:pt x="761" y="3427"/>
                      <a:pt x="869" y="3369"/>
                    </a:cubicBezTo>
                    <a:lnTo>
                      <a:pt x="4154" y="1509"/>
                    </a:lnTo>
                    <a:lnTo>
                      <a:pt x="5085" y="2057"/>
                    </a:lnTo>
                    <a:cubicBezTo>
                      <a:pt x="5179" y="2113"/>
                      <a:pt x="5308" y="2140"/>
                      <a:pt x="5438" y="2140"/>
                    </a:cubicBezTo>
                    <a:cubicBezTo>
                      <a:pt x="5570" y="2140"/>
                      <a:pt x="5703" y="2112"/>
                      <a:pt x="5803" y="2056"/>
                    </a:cubicBezTo>
                    <a:cubicBezTo>
                      <a:pt x="5910" y="1995"/>
                      <a:pt x="5969" y="1911"/>
                      <a:pt x="5969" y="1823"/>
                    </a:cubicBezTo>
                    <a:cubicBezTo>
                      <a:pt x="5970" y="1735"/>
                      <a:pt x="5915" y="1655"/>
                      <a:pt x="5815" y="1595"/>
                    </a:cubicBezTo>
                    <a:lnTo>
                      <a:pt x="3257" y="89"/>
                    </a:lnTo>
                    <a:cubicBezTo>
                      <a:pt x="3156" y="30"/>
                      <a:pt x="3029" y="0"/>
                      <a:pt x="2900"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5" name="Google Shape;2675;p77">
                <a:extLst>
                  <a:ext uri="{FF2B5EF4-FFF2-40B4-BE49-F238E27FC236}">
                    <a16:creationId xmlns:a16="http://schemas.microsoft.com/office/drawing/2014/main" id="{09D778E4-6DF6-7724-F51C-19791C8978FE}"/>
                  </a:ext>
                </a:extLst>
              </p:cNvPr>
              <p:cNvSpPr/>
              <p:nvPr/>
            </p:nvSpPr>
            <p:spPr>
              <a:xfrm>
                <a:off x="2722771" y="2653638"/>
                <a:ext cx="227542" cy="129104"/>
              </a:xfrm>
              <a:custGeom>
                <a:avLst/>
                <a:gdLst/>
                <a:ahLst/>
                <a:cxnLst/>
                <a:rect l="l" t="t" r="r" b="b"/>
                <a:pathLst>
                  <a:path w="6923" h="3928" extrusionOk="0">
                    <a:moveTo>
                      <a:pt x="4186" y="1"/>
                    </a:moveTo>
                    <a:cubicBezTo>
                      <a:pt x="4066" y="1"/>
                      <a:pt x="3945" y="28"/>
                      <a:pt x="3849" y="83"/>
                    </a:cubicBezTo>
                    <a:lnTo>
                      <a:pt x="197" y="2151"/>
                    </a:lnTo>
                    <a:cubicBezTo>
                      <a:pt x="6" y="2259"/>
                      <a:pt x="1" y="2429"/>
                      <a:pt x="187" y="2538"/>
                    </a:cubicBezTo>
                    <a:cubicBezTo>
                      <a:pt x="281" y="2594"/>
                      <a:pt x="405" y="2622"/>
                      <a:pt x="529" y="2622"/>
                    </a:cubicBezTo>
                    <a:cubicBezTo>
                      <a:pt x="648" y="2622"/>
                      <a:pt x="768" y="2596"/>
                      <a:pt x="862" y="2543"/>
                    </a:cubicBezTo>
                    <a:lnTo>
                      <a:pt x="2348" y="1701"/>
                    </a:lnTo>
                    <a:lnTo>
                      <a:pt x="3900" y="2615"/>
                    </a:lnTo>
                    <a:lnTo>
                      <a:pt x="2414" y="3456"/>
                    </a:lnTo>
                    <a:cubicBezTo>
                      <a:pt x="2222" y="3565"/>
                      <a:pt x="2216" y="3734"/>
                      <a:pt x="2403" y="3844"/>
                    </a:cubicBezTo>
                    <a:cubicBezTo>
                      <a:pt x="2497" y="3899"/>
                      <a:pt x="2621" y="3928"/>
                      <a:pt x="2745" y="3928"/>
                    </a:cubicBezTo>
                    <a:cubicBezTo>
                      <a:pt x="2865" y="3928"/>
                      <a:pt x="2985" y="3901"/>
                      <a:pt x="3080" y="3848"/>
                    </a:cubicBezTo>
                    <a:lnTo>
                      <a:pt x="6730" y="1779"/>
                    </a:lnTo>
                    <a:cubicBezTo>
                      <a:pt x="6923" y="1671"/>
                      <a:pt x="6921" y="1498"/>
                      <a:pt x="6737" y="1388"/>
                    </a:cubicBezTo>
                    <a:cubicBezTo>
                      <a:pt x="6643" y="1334"/>
                      <a:pt x="6523" y="1306"/>
                      <a:pt x="6403" y="1306"/>
                    </a:cubicBezTo>
                    <a:cubicBezTo>
                      <a:pt x="6283" y="1306"/>
                      <a:pt x="6162" y="1333"/>
                      <a:pt x="6066" y="1387"/>
                    </a:cubicBezTo>
                    <a:lnTo>
                      <a:pt x="4581" y="2229"/>
                    </a:lnTo>
                    <a:lnTo>
                      <a:pt x="3029" y="1315"/>
                    </a:lnTo>
                    <a:lnTo>
                      <a:pt x="4514" y="474"/>
                    </a:lnTo>
                    <a:cubicBezTo>
                      <a:pt x="4706" y="365"/>
                      <a:pt x="4706" y="193"/>
                      <a:pt x="4519" y="84"/>
                    </a:cubicBezTo>
                    <a:cubicBezTo>
                      <a:pt x="4426" y="28"/>
                      <a:pt x="4306" y="1"/>
                      <a:pt x="4186"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6" name="Google Shape;2676;p77">
                <a:extLst>
                  <a:ext uri="{FF2B5EF4-FFF2-40B4-BE49-F238E27FC236}">
                    <a16:creationId xmlns:a16="http://schemas.microsoft.com/office/drawing/2014/main" id="{B8858376-960A-77C2-6E91-F5F8A38D293D}"/>
                  </a:ext>
                </a:extLst>
              </p:cNvPr>
              <p:cNvSpPr/>
              <p:nvPr/>
            </p:nvSpPr>
            <p:spPr>
              <a:xfrm>
                <a:off x="2723001" y="2652258"/>
                <a:ext cx="227147" cy="131864"/>
              </a:xfrm>
              <a:custGeom>
                <a:avLst/>
                <a:gdLst/>
                <a:ahLst/>
                <a:cxnLst/>
                <a:rect l="l" t="t" r="r" b="b"/>
                <a:pathLst>
                  <a:path w="6911" h="4012" extrusionOk="0">
                    <a:moveTo>
                      <a:pt x="4180" y="85"/>
                    </a:moveTo>
                    <a:cubicBezTo>
                      <a:pt x="4293" y="85"/>
                      <a:pt x="4405" y="110"/>
                      <a:pt x="4492" y="161"/>
                    </a:cubicBezTo>
                    <a:cubicBezTo>
                      <a:pt x="4567" y="207"/>
                      <a:pt x="4610" y="263"/>
                      <a:pt x="4609" y="320"/>
                    </a:cubicBezTo>
                    <a:cubicBezTo>
                      <a:pt x="4609" y="378"/>
                      <a:pt x="4566" y="434"/>
                      <a:pt x="4486" y="479"/>
                    </a:cubicBezTo>
                    <a:lnTo>
                      <a:pt x="2937" y="1356"/>
                    </a:lnTo>
                    <a:lnTo>
                      <a:pt x="4574" y="2320"/>
                    </a:lnTo>
                    <a:lnTo>
                      <a:pt x="6080" y="1466"/>
                    </a:lnTo>
                    <a:cubicBezTo>
                      <a:pt x="6168" y="1415"/>
                      <a:pt x="6281" y="1390"/>
                      <a:pt x="6393" y="1390"/>
                    </a:cubicBezTo>
                    <a:cubicBezTo>
                      <a:pt x="6507" y="1390"/>
                      <a:pt x="6620" y="1416"/>
                      <a:pt x="6707" y="1467"/>
                    </a:cubicBezTo>
                    <a:cubicBezTo>
                      <a:pt x="6784" y="1512"/>
                      <a:pt x="6827" y="1568"/>
                      <a:pt x="6826" y="1626"/>
                    </a:cubicBezTo>
                    <a:cubicBezTo>
                      <a:pt x="6826" y="1683"/>
                      <a:pt x="6782" y="1739"/>
                      <a:pt x="6703" y="1784"/>
                    </a:cubicBezTo>
                    <a:lnTo>
                      <a:pt x="3052" y="3853"/>
                    </a:lnTo>
                    <a:cubicBezTo>
                      <a:pt x="2965" y="3902"/>
                      <a:pt x="2852" y="3927"/>
                      <a:pt x="2739" y="3927"/>
                    </a:cubicBezTo>
                    <a:cubicBezTo>
                      <a:pt x="2622" y="3927"/>
                      <a:pt x="2505" y="3901"/>
                      <a:pt x="2416" y="3849"/>
                    </a:cubicBezTo>
                    <a:cubicBezTo>
                      <a:pt x="2342" y="3805"/>
                      <a:pt x="2302" y="3750"/>
                      <a:pt x="2302" y="3694"/>
                    </a:cubicBezTo>
                    <a:cubicBezTo>
                      <a:pt x="2302" y="3637"/>
                      <a:pt x="2346" y="3581"/>
                      <a:pt x="2427" y="3536"/>
                    </a:cubicBezTo>
                    <a:lnTo>
                      <a:pt x="3976" y="2657"/>
                    </a:lnTo>
                    <a:lnTo>
                      <a:pt x="2341" y="1695"/>
                    </a:lnTo>
                    <a:lnTo>
                      <a:pt x="835" y="2547"/>
                    </a:lnTo>
                    <a:cubicBezTo>
                      <a:pt x="747" y="2597"/>
                      <a:pt x="634" y="2622"/>
                      <a:pt x="521" y="2622"/>
                    </a:cubicBezTo>
                    <a:cubicBezTo>
                      <a:pt x="404" y="2622"/>
                      <a:pt x="288" y="2596"/>
                      <a:pt x="201" y="2543"/>
                    </a:cubicBezTo>
                    <a:cubicBezTo>
                      <a:pt x="126" y="2499"/>
                      <a:pt x="85" y="2445"/>
                      <a:pt x="85" y="2390"/>
                    </a:cubicBezTo>
                    <a:cubicBezTo>
                      <a:pt x="86" y="2333"/>
                      <a:pt x="130" y="2275"/>
                      <a:pt x="211" y="2230"/>
                    </a:cubicBezTo>
                    <a:lnTo>
                      <a:pt x="3863" y="161"/>
                    </a:lnTo>
                    <a:cubicBezTo>
                      <a:pt x="3953" y="110"/>
                      <a:pt x="4067" y="85"/>
                      <a:pt x="4180" y="85"/>
                    </a:cubicBezTo>
                    <a:close/>
                    <a:moveTo>
                      <a:pt x="4178" y="0"/>
                    </a:moveTo>
                    <a:cubicBezTo>
                      <a:pt x="4051" y="0"/>
                      <a:pt x="3924" y="30"/>
                      <a:pt x="3821" y="88"/>
                    </a:cubicBezTo>
                    <a:lnTo>
                      <a:pt x="169" y="2157"/>
                    </a:lnTo>
                    <a:cubicBezTo>
                      <a:pt x="61" y="2218"/>
                      <a:pt x="1" y="2301"/>
                      <a:pt x="1" y="2389"/>
                    </a:cubicBezTo>
                    <a:cubicBezTo>
                      <a:pt x="0" y="2476"/>
                      <a:pt x="56" y="2556"/>
                      <a:pt x="158" y="2616"/>
                    </a:cubicBezTo>
                    <a:cubicBezTo>
                      <a:pt x="260" y="2676"/>
                      <a:pt x="391" y="2706"/>
                      <a:pt x="522" y="2706"/>
                    </a:cubicBezTo>
                    <a:cubicBezTo>
                      <a:pt x="650" y="2706"/>
                      <a:pt x="776" y="2678"/>
                      <a:pt x="876" y="2622"/>
                    </a:cubicBezTo>
                    <a:lnTo>
                      <a:pt x="2341" y="1792"/>
                    </a:lnTo>
                    <a:lnTo>
                      <a:pt x="3808" y="2655"/>
                    </a:lnTo>
                    <a:lnTo>
                      <a:pt x="2386" y="3461"/>
                    </a:lnTo>
                    <a:cubicBezTo>
                      <a:pt x="2278" y="3522"/>
                      <a:pt x="2218" y="3607"/>
                      <a:pt x="2217" y="3694"/>
                    </a:cubicBezTo>
                    <a:cubicBezTo>
                      <a:pt x="2217" y="3782"/>
                      <a:pt x="2273" y="3862"/>
                      <a:pt x="2375" y="3922"/>
                    </a:cubicBezTo>
                    <a:cubicBezTo>
                      <a:pt x="2476" y="3982"/>
                      <a:pt x="2608" y="4012"/>
                      <a:pt x="2739" y="4012"/>
                    </a:cubicBezTo>
                    <a:cubicBezTo>
                      <a:pt x="2866" y="4012"/>
                      <a:pt x="2993" y="3983"/>
                      <a:pt x="3092" y="3926"/>
                    </a:cubicBezTo>
                    <a:lnTo>
                      <a:pt x="6744" y="1857"/>
                    </a:lnTo>
                    <a:cubicBezTo>
                      <a:pt x="6851" y="1797"/>
                      <a:pt x="6909" y="1714"/>
                      <a:pt x="6909" y="1626"/>
                    </a:cubicBezTo>
                    <a:cubicBezTo>
                      <a:pt x="6910" y="1537"/>
                      <a:pt x="6853" y="1455"/>
                      <a:pt x="6750" y="1394"/>
                    </a:cubicBezTo>
                    <a:cubicBezTo>
                      <a:pt x="6650" y="1335"/>
                      <a:pt x="6522" y="1305"/>
                      <a:pt x="6394" y="1305"/>
                    </a:cubicBezTo>
                    <a:cubicBezTo>
                      <a:pt x="6268" y="1305"/>
                      <a:pt x="6141" y="1334"/>
                      <a:pt x="6038" y="1393"/>
                    </a:cubicBezTo>
                    <a:lnTo>
                      <a:pt x="4574" y="2222"/>
                    </a:lnTo>
                    <a:lnTo>
                      <a:pt x="3105" y="1357"/>
                    </a:lnTo>
                    <a:lnTo>
                      <a:pt x="4528" y="553"/>
                    </a:lnTo>
                    <a:cubicBezTo>
                      <a:pt x="4633" y="492"/>
                      <a:pt x="4692" y="410"/>
                      <a:pt x="4693" y="321"/>
                    </a:cubicBezTo>
                    <a:cubicBezTo>
                      <a:pt x="4693" y="233"/>
                      <a:pt x="4637" y="151"/>
                      <a:pt x="4533" y="89"/>
                    </a:cubicBezTo>
                    <a:cubicBezTo>
                      <a:pt x="4433" y="30"/>
                      <a:pt x="4306" y="0"/>
                      <a:pt x="4178"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677" name="Google Shape;2677;p77">
                <a:extLst>
                  <a:ext uri="{FF2B5EF4-FFF2-40B4-BE49-F238E27FC236}">
                    <a16:creationId xmlns:a16="http://schemas.microsoft.com/office/drawing/2014/main" id="{74BD12D9-AC6F-9D67-E1FA-00643B0C48A5}"/>
                  </a:ext>
                </a:extLst>
              </p:cNvPr>
              <p:cNvSpPr/>
              <p:nvPr/>
            </p:nvSpPr>
            <p:spPr>
              <a:xfrm>
                <a:off x="1087810" y="3278449"/>
                <a:ext cx="851696" cy="497975"/>
              </a:xfrm>
              <a:custGeom>
                <a:avLst/>
                <a:gdLst/>
                <a:ahLst/>
                <a:cxnLst/>
                <a:rect l="l" t="t" r="r" b="b"/>
                <a:pathLst>
                  <a:path w="25913" h="15151" extrusionOk="0">
                    <a:moveTo>
                      <a:pt x="1" y="1"/>
                    </a:moveTo>
                    <a:lnTo>
                      <a:pt x="1095" y="683"/>
                    </a:lnTo>
                    <a:lnTo>
                      <a:pt x="3996" y="2457"/>
                    </a:lnTo>
                    <a:cubicBezTo>
                      <a:pt x="5203" y="3181"/>
                      <a:pt x="6602" y="4039"/>
                      <a:pt x="8118" y="4934"/>
                    </a:cubicBezTo>
                    <a:lnTo>
                      <a:pt x="12862" y="7737"/>
                    </a:lnTo>
                    <a:lnTo>
                      <a:pt x="17632" y="10497"/>
                    </a:lnTo>
                    <a:cubicBezTo>
                      <a:pt x="19154" y="11379"/>
                      <a:pt x="20587" y="12179"/>
                      <a:pt x="21810" y="12874"/>
                    </a:cubicBezTo>
                    <a:cubicBezTo>
                      <a:pt x="23034" y="13570"/>
                      <a:pt x="24063" y="14130"/>
                      <a:pt x="24779" y="14531"/>
                    </a:cubicBezTo>
                    <a:lnTo>
                      <a:pt x="25912" y="15151"/>
                    </a:lnTo>
                    <a:lnTo>
                      <a:pt x="25912" y="15151"/>
                    </a:lnTo>
                    <a:lnTo>
                      <a:pt x="24816" y="14469"/>
                    </a:lnTo>
                    <a:cubicBezTo>
                      <a:pt x="24116" y="14042"/>
                      <a:pt x="23122" y="13417"/>
                      <a:pt x="21915" y="12694"/>
                    </a:cubicBezTo>
                    <a:cubicBezTo>
                      <a:pt x="20708" y="11970"/>
                      <a:pt x="19309" y="11111"/>
                      <a:pt x="17795" y="10218"/>
                    </a:cubicBezTo>
                    <a:lnTo>
                      <a:pt x="13049" y="7416"/>
                    </a:lnTo>
                    <a:lnTo>
                      <a:pt x="8279" y="4655"/>
                    </a:lnTo>
                    <a:cubicBezTo>
                      <a:pt x="6757" y="3774"/>
                      <a:pt x="5324" y="2974"/>
                      <a:pt x="4102" y="2278"/>
                    </a:cubicBezTo>
                    <a:lnTo>
                      <a:pt x="1132" y="620"/>
                    </a:lnTo>
                    <a:lnTo>
                      <a:pt x="1" y="1"/>
                    </a:lnTo>
                    <a:close/>
                  </a:path>
                </a:pathLst>
              </a:custGeom>
              <a:solidFill>
                <a:srgbClr val="DCDCDE"/>
              </a:solidFill>
              <a:ln>
                <a:noFill/>
              </a:ln>
            </p:spPr>
            <p:txBody>
              <a:bodyPr spcFirstLastPara="1" wrap="square" lIns="121900" tIns="121900" rIns="121900" bIns="121900" anchor="ctr" anchorCtr="0">
                <a:noAutofit/>
              </a:bodyPr>
              <a:lstStyle/>
              <a:p>
                <a:endParaRPr sz="2400"/>
              </a:p>
            </p:txBody>
          </p:sp>
          <p:sp>
            <p:nvSpPr>
              <p:cNvPr id="2678" name="Google Shape;2678;p77">
                <a:extLst>
                  <a:ext uri="{FF2B5EF4-FFF2-40B4-BE49-F238E27FC236}">
                    <a16:creationId xmlns:a16="http://schemas.microsoft.com/office/drawing/2014/main" id="{44B46F8F-EDCE-FF1A-C5A0-8EB03A7C7CD5}"/>
                  </a:ext>
                </a:extLst>
              </p:cNvPr>
              <p:cNvSpPr/>
              <p:nvPr/>
            </p:nvSpPr>
            <p:spPr>
              <a:xfrm>
                <a:off x="876373" y="3241868"/>
                <a:ext cx="707440" cy="420803"/>
              </a:xfrm>
              <a:custGeom>
                <a:avLst/>
                <a:gdLst/>
                <a:ahLst/>
                <a:cxnLst/>
                <a:rect l="l" t="t" r="r" b="b"/>
                <a:pathLst>
                  <a:path w="21524" h="12803" extrusionOk="0">
                    <a:moveTo>
                      <a:pt x="1" y="1"/>
                    </a:moveTo>
                    <a:lnTo>
                      <a:pt x="908" y="581"/>
                    </a:lnTo>
                    <a:cubicBezTo>
                      <a:pt x="1489" y="945"/>
                      <a:pt x="2311" y="1476"/>
                      <a:pt x="3312" y="2090"/>
                    </a:cubicBezTo>
                    <a:cubicBezTo>
                      <a:pt x="4312" y="2703"/>
                      <a:pt x="5471" y="3432"/>
                      <a:pt x="6729" y="4189"/>
                    </a:cubicBezTo>
                    <a:lnTo>
                      <a:pt x="10667" y="6561"/>
                    </a:lnTo>
                    <a:lnTo>
                      <a:pt x="14630" y="8890"/>
                    </a:lnTo>
                    <a:cubicBezTo>
                      <a:pt x="15894" y="9635"/>
                      <a:pt x="17088" y="10305"/>
                      <a:pt x="18106" y="10891"/>
                    </a:cubicBezTo>
                    <a:cubicBezTo>
                      <a:pt x="19123" y="11477"/>
                      <a:pt x="19984" y="11946"/>
                      <a:pt x="20580" y="12283"/>
                    </a:cubicBezTo>
                    <a:lnTo>
                      <a:pt x="21524" y="12802"/>
                    </a:lnTo>
                    <a:lnTo>
                      <a:pt x="20618" y="12220"/>
                    </a:lnTo>
                    <a:cubicBezTo>
                      <a:pt x="20037" y="11858"/>
                      <a:pt x="19214" y="11326"/>
                      <a:pt x="18214" y="10713"/>
                    </a:cubicBezTo>
                    <a:cubicBezTo>
                      <a:pt x="17213" y="10098"/>
                      <a:pt x="16055" y="9368"/>
                      <a:pt x="14797" y="8613"/>
                    </a:cubicBezTo>
                    <a:lnTo>
                      <a:pt x="10859" y="6242"/>
                    </a:lnTo>
                    <a:lnTo>
                      <a:pt x="6894" y="3913"/>
                    </a:lnTo>
                    <a:cubicBezTo>
                      <a:pt x="5630" y="3168"/>
                      <a:pt x="4438" y="2496"/>
                      <a:pt x="3420" y="1911"/>
                    </a:cubicBezTo>
                    <a:cubicBezTo>
                      <a:pt x="2400" y="1325"/>
                      <a:pt x="1541" y="856"/>
                      <a:pt x="945" y="519"/>
                    </a:cubicBezTo>
                    <a:lnTo>
                      <a:pt x="1" y="1"/>
                    </a:lnTo>
                    <a:close/>
                  </a:path>
                </a:pathLst>
              </a:custGeom>
              <a:solidFill>
                <a:srgbClr val="DCDCDE"/>
              </a:solidFill>
              <a:ln>
                <a:noFill/>
              </a:ln>
            </p:spPr>
            <p:txBody>
              <a:bodyPr spcFirstLastPara="1" wrap="square" lIns="121900" tIns="121900" rIns="121900" bIns="121900" anchor="ctr" anchorCtr="0">
                <a:noAutofit/>
              </a:bodyPr>
              <a:lstStyle/>
              <a:p>
                <a:endParaRPr sz="2400"/>
              </a:p>
            </p:txBody>
          </p:sp>
          <p:sp>
            <p:nvSpPr>
              <p:cNvPr id="2679" name="Google Shape;2679;p77">
                <a:extLst>
                  <a:ext uri="{FF2B5EF4-FFF2-40B4-BE49-F238E27FC236}">
                    <a16:creationId xmlns:a16="http://schemas.microsoft.com/office/drawing/2014/main" id="{C19F81EC-3911-4218-C890-790F9752DFF1}"/>
                  </a:ext>
                </a:extLst>
              </p:cNvPr>
              <p:cNvSpPr/>
              <p:nvPr/>
            </p:nvSpPr>
            <p:spPr>
              <a:xfrm>
                <a:off x="1132543" y="3481702"/>
                <a:ext cx="707341" cy="420803"/>
              </a:xfrm>
              <a:custGeom>
                <a:avLst/>
                <a:gdLst/>
                <a:ahLst/>
                <a:cxnLst/>
                <a:rect l="l" t="t" r="r" b="b"/>
                <a:pathLst>
                  <a:path w="21521" h="12803" extrusionOk="0">
                    <a:moveTo>
                      <a:pt x="0" y="1"/>
                    </a:moveTo>
                    <a:lnTo>
                      <a:pt x="906" y="580"/>
                    </a:lnTo>
                    <a:cubicBezTo>
                      <a:pt x="1487" y="943"/>
                      <a:pt x="2308" y="1476"/>
                      <a:pt x="3309" y="2089"/>
                    </a:cubicBezTo>
                    <a:cubicBezTo>
                      <a:pt x="4309" y="2702"/>
                      <a:pt x="5469" y="3433"/>
                      <a:pt x="6727" y="4189"/>
                    </a:cubicBezTo>
                    <a:lnTo>
                      <a:pt x="10664" y="6561"/>
                    </a:lnTo>
                    <a:lnTo>
                      <a:pt x="14628" y="8890"/>
                    </a:lnTo>
                    <a:cubicBezTo>
                      <a:pt x="15892" y="9635"/>
                      <a:pt x="17085" y="10307"/>
                      <a:pt x="18103" y="10892"/>
                    </a:cubicBezTo>
                    <a:cubicBezTo>
                      <a:pt x="19121" y="11478"/>
                      <a:pt x="19980" y="11946"/>
                      <a:pt x="20576" y="12283"/>
                    </a:cubicBezTo>
                    <a:lnTo>
                      <a:pt x="21520" y="12802"/>
                    </a:lnTo>
                    <a:lnTo>
                      <a:pt x="21520" y="12802"/>
                    </a:lnTo>
                    <a:lnTo>
                      <a:pt x="20614" y="12222"/>
                    </a:lnTo>
                    <a:cubicBezTo>
                      <a:pt x="20034" y="11858"/>
                      <a:pt x="19212" y="11326"/>
                      <a:pt x="18211" y="10713"/>
                    </a:cubicBezTo>
                    <a:cubicBezTo>
                      <a:pt x="17211" y="10098"/>
                      <a:pt x="16051" y="9368"/>
                      <a:pt x="14793" y="8613"/>
                    </a:cubicBezTo>
                    <a:lnTo>
                      <a:pt x="10855" y="6242"/>
                    </a:lnTo>
                    <a:lnTo>
                      <a:pt x="6892" y="3913"/>
                    </a:lnTo>
                    <a:cubicBezTo>
                      <a:pt x="5627" y="3168"/>
                      <a:pt x="4434" y="2496"/>
                      <a:pt x="3416" y="1911"/>
                    </a:cubicBezTo>
                    <a:cubicBezTo>
                      <a:pt x="2398" y="1326"/>
                      <a:pt x="1539" y="856"/>
                      <a:pt x="943" y="519"/>
                    </a:cubicBezTo>
                    <a:lnTo>
                      <a:pt x="0" y="1"/>
                    </a:lnTo>
                    <a:close/>
                  </a:path>
                </a:pathLst>
              </a:custGeom>
              <a:solidFill>
                <a:srgbClr val="DCDCDE"/>
              </a:solidFill>
              <a:ln>
                <a:noFill/>
              </a:ln>
            </p:spPr>
            <p:txBody>
              <a:bodyPr spcFirstLastPara="1" wrap="square" lIns="121900" tIns="121900" rIns="121900" bIns="121900" anchor="ctr" anchorCtr="0">
                <a:noAutofit/>
              </a:bodyPr>
              <a:lstStyle/>
              <a:p>
                <a:endParaRPr sz="2400"/>
              </a:p>
            </p:txBody>
          </p:sp>
          <p:sp>
            <p:nvSpPr>
              <p:cNvPr id="2680" name="Google Shape;2680;p77">
                <a:extLst>
                  <a:ext uri="{FF2B5EF4-FFF2-40B4-BE49-F238E27FC236}">
                    <a16:creationId xmlns:a16="http://schemas.microsoft.com/office/drawing/2014/main" id="{B01574BD-FF87-2DA7-DE3B-B0780EBB8081}"/>
                  </a:ext>
                </a:extLst>
              </p:cNvPr>
              <p:cNvSpPr/>
              <p:nvPr/>
            </p:nvSpPr>
            <p:spPr>
              <a:xfrm>
                <a:off x="1628283" y="3715390"/>
                <a:ext cx="234871" cy="468066"/>
              </a:xfrm>
              <a:custGeom>
                <a:avLst/>
                <a:gdLst/>
                <a:ahLst/>
                <a:cxnLst/>
                <a:rect l="l" t="t" r="r" b="b"/>
                <a:pathLst>
                  <a:path w="7146" h="14241" extrusionOk="0">
                    <a:moveTo>
                      <a:pt x="1" y="0"/>
                    </a:moveTo>
                    <a:lnTo>
                      <a:pt x="49" y="10228"/>
                    </a:lnTo>
                    <a:lnTo>
                      <a:pt x="2986" y="10228"/>
                    </a:lnTo>
                    <a:lnTo>
                      <a:pt x="7146" y="14240"/>
                    </a:lnTo>
                    <a:lnTo>
                      <a:pt x="7146" y="4160"/>
                    </a:lnTo>
                    <a:lnTo>
                      <a:pt x="1" y="0"/>
                    </a:lnTo>
                    <a:close/>
                  </a:path>
                </a:pathLst>
              </a:custGeom>
              <a:solidFill>
                <a:srgbClr val="D1002F"/>
              </a:solidFill>
              <a:ln>
                <a:noFill/>
              </a:ln>
            </p:spPr>
            <p:txBody>
              <a:bodyPr spcFirstLastPara="1" wrap="square" lIns="121900" tIns="121900" rIns="121900" bIns="121900" anchor="ctr" anchorCtr="0">
                <a:noAutofit/>
              </a:bodyPr>
              <a:lstStyle/>
              <a:p>
                <a:endParaRPr sz="2400"/>
              </a:p>
            </p:txBody>
          </p:sp>
          <p:grpSp>
            <p:nvGrpSpPr>
              <p:cNvPr id="2681" name="Google Shape;2681;p77">
                <a:extLst>
                  <a:ext uri="{FF2B5EF4-FFF2-40B4-BE49-F238E27FC236}">
                    <a16:creationId xmlns:a16="http://schemas.microsoft.com/office/drawing/2014/main" id="{A80CFFC6-DA1C-68F5-3D46-0EF9013F7F89}"/>
                  </a:ext>
                </a:extLst>
              </p:cNvPr>
              <p:cNvGrpSpPr/>
              <p:nvPr/>
            </p:nvGrpSpPr>
            <p:grpSpPr>
              <a:xfrm>
                <a:off x="3352547" y="2765843"/>
                <a:ext cx="1264347" cy="754112"/>
                <a:chOff x="3051347" y="3170118"/>
                <a:chExt cx="1264347" cy="754112"/>
              </a:xfrm>
            </p:grpSpPr>
            <p:sp>
              <p:nvSpPr>
                <p:cNvPr id="2682" name="Google Shape;2682;p77">
                  <a:extLst>
                    <a:ext uri="{FF2B5EF4-FFF2-40B4-BE49-F238E27FC236}">
                      <a16:creationId xmlns:a16="http://schemas.microsoft.com/office/drawing/2014/main" id="{F41D4895-9056-CB91-6BAC-5A064A909CEA}"/>
                    </a:ext>
                  </a:extLst>
                </p:cNvPr>
                <p:cNvSpPr/>
                <p:nvPr/>
              </p:nvSpPr>
              <p:spPr>
                <a:xfrm>
                  <a:off x="3739461" y="3170118"/>
                  <a:ext cx="576233" cy="412947"/>
                </a:xfrm>
                <a:custGeom>
                  <a:avLst/>
                  <a:gdLst/>
                  <a:ahLst/>
                  <a:cxnLst/>
                  <a:rect l="l" t="t" r="r" b="b"/>
                  <a:pathLst>
                    <a:path w="17532" h="12564" extrusionOk="0">
                      <a:moveTo>
                        <a:pt x="14159" y="1"/>
                      </a:moveTo>
                      <a:cubicBezTo>
                        <a:pt x="13664" y="1"/>
                        <a:pt x="13162" y="126"/>
                        <a:pt x="12702" y="388"/>
                      </a:cubicBezTo>
                      <a:lnTo>
                        <a:pt x="0" y="7628"/>
                      </a:lnTo>
                      <a:cubicBezTo>
                        <a:pt x="845" y="8944"/>
                        <a:pt x="1659" y="10279"/>
                        <a:pt x="2539" y="11573"/>
                      </a:cubicBezTo>
                      <a:cubicBezTo>
                        <a:pt x="2763" y="11902"/>
                        <a:pt x="2987" y="12233"/>
                        <a:pt x="3210" y="12564"/>
                      </a:cubicBezTo>
                      <a:lnTo>
                        <a:pt x="15618" y="5518"/>
                      </a:lnTo>
                      <a:cubicBezTo>
                        <a:pt x="17037" y="4713"/>
                        <a:pt x="17532" y="2909"/>
                        <a:pt x="16725" y="1491"/>
                      </a:cubicBezTo>
                      <a:cubicBezTo>
                        <a:pt x="16180" y="537"/>
                        <a:pt x="15184" y="1"/>
                        <a:pt x="1415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83" name="Google Shape;2683;p77">
                  <a:extLst>
                    <a:ext uri="{FF2B5EF4-FFF2-40B4-BE49-F238E27FC236}">
                      <a16:creationId xmlns:a16="http://schemas.microsoft.com/office/drawing/2014/main" id="{C32C72AB-29A1-08BA-1BAB-E5D8389407C9}"/>
                    </a:ext>
                  </a:extLst>
                </p:cNvPr>
                <p:cNvSpPr/>
                <p:nvPr/>
              </p:nvSpPr>
              <p:spPr>
                <a:xfrm>
                  <a:off x="3085661" y="3757690"/>
                  <a:ext cx="161675" cy="166540"/>
                </a:xfrm>
                <a:custGeom>
                  <a:avLst/>
                  <a:gdLst/>
                  <a:ahLst/>
                  <a:cxnLst/>
                  <a:rect l="l" t="t" r="r" b="b"/>
                  <a:pathLst>
                    <a:path w="4919" h="5067" extrusionOk="0">
                      <a:moveTo>
                        <a:pt x="1912" y="1"/>
                      </a:moveTo>
                      <a:lnTo>
                        <a:pt x="1" y="3256"/>
                      </a:lnTo>
                      <a:cubicBezTo>
                        <a:pt x="459" y="3779"/>
                        <a:pt x="812" y="4387"/>
                        <a:pt x="1038" y="5046"/>
                      </a:cubicBezTo>
                      <a:lnTo>
                        <a:pt x="4835" y="5067"/>
                      </a:lnTo>
                      <a:lnTo>
                        <a:pt x="4839" y="4981"/>
                      </a:lnTo>
                      <a:cubicBezTo>
                        <a:pt x="4918" y="2892"/>
                        <a:pt x="3776" y="947"/>
                        <a:pt x="1912" y="1"/>
                      </a:cubicBez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84" name="Google Shape;2684;p77">
                  <a:extLst>
                    <a:ext uri="{FF2B5EF4-FFF2-40B4-BE49-F238E27FC236}">
                      <a16:creationId xmlns:a16="http://schemas.microsoft.com/office/drawing/2014/main" id="{3CB972AA-9471-3D56-73B6-686A24528EBD}"/>
                    </a:ext>
                  </a:extLst>
                </p:cNvPr>
                <p:cNvSpPr/>
                <p:nvPr/>
              </p:nvSpPr>
              <p:spPr>
                <a:xfrm>
                  <a:off x="3051347" y="3864674"/>
                  <a:ext cx="68463" cy="58866"/>
                </a:xfrm>
                <a:custGeom>
                  <a:avLst/>
                  <a:gdLst/>
                  <a:ahLst/>
                  <a:cxnLst/>
                  <a:rect l="l" t="t" r="r" b="b"/>
                  <a:pathLst>
                    <a:path w="2083" h="1791" extrusionOk="0">
                      <a:moveTo>
                        <a:pt x="1045" y="1"/>
                      </a:moveTo>
                      <a:lnTo>
                        <a:pt x="1" y="1779"/>
                      </a:lnTo>
                      <a:lnTo>
                        <a:pt x="2082" y="1791"/>
                      </a:lnTo>
                      <a:cubicBezTo>
                        <a:pt x="1856" y="1132"/>
                        <a:pt x="1504" y="524"/>
                        <a:pt x="1045" y="1"/>
                      </a:cubicBez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685" name="Google Shape;2685;p77">
                  <a:extLst>
                    <a:ext uri="{FF2B5EF4-FFF2-40B4-BE49-F238E27FC236}">
                      <a16:creationId xmlns:a16="http://schemas.microsoft.com/office/drawing/2014/main" id="{BE57E1E6-D787-EFE1-0105-C365119D441A}"/>
                    </a:ext>
                  </a:extLst>
                </p:cNvPr>
                <p:cNvSpPr/>
                <p:nvPr/>
              </p:nvSpPr>
              <p:spPr>
                <a:xfrm>
                  <a:off x="4111127" y="3304513"/>
                  <a:ext cx="92621" cy="120361"/>
                </a:xfrm>
                <a:custGeom>
                  <a:avLst/>
                  <a:gdLst/>
                  <a:ahLst/>
                  <a:cxnLst/>
                  <a:rect l="l" t="t" r="r" b="b"/>
                  <a:pathLst>
                    <a:path w="2818" h="3662" extrusionOk="0">
                      <a:moveTo>
                        <a:pt x="2263" y="1"/>
                      </a:moveTo>
                      <a:lnTo>
                        <a:pt x="1" y="1291"/>
                      </a:lnTo>
                      <a:cubicBezTo>
                        <a:pt x="290" y="1996"/>
                        <a:pt x="424" y="2757"/>
                        <a:pt x="395" y="3520"/>
                      </a:cubicBezTo>
                      <a:lnTo>
                        <a:pt x="390" y="3662"/>
                      </a:lnTo>
                      <a:lnTo>
                        <a:pt x="390" y="3662"/>
                      </a:lnTo>
                      <a:lnTo>
                        <a:pt x="2818" y="2285"/>
                      </a:lnTo>
                      <a:lnTo>
                        <a:pt x="2808" y="2145"/>
                      </a:lnTo>
                      <a:cubicBezTo>
                        <a:pt x="2757" y="1413"/>
                        <a:pt x="2565" y="684"/>
                        <a:pt x="2263" y="1"/>
                      </a:cubicBezTo>
                      <a:close/>
                    </a:path>
                  </a:pathLst>
                </a:custGeom>
                <a:solidFill>
                  <a:srgbClr val="E8F1FF"/>
                </a:solidFill>
                <a:ln>
                  <a:noFill/>
                </a:ln>
              </p:spPr>
              <p:txBody>
                <a:bodyPr spcFirstLastPara="1" wrap="square" lIns="121900" tIns="121900" rIns="121900" bIns="121900" anchor="ctr" anchorCtr="0">
                  <a:noAutofit/>
                </a:bodyPr>
                <a:lstStyle/>
                <a:p>
                  <a:endParaRPr sz="2400"/>
                </a:p>
              </p:txBody>
            </p:sp>
            <p:sp>
              <p:nvSpPr>
                <p:cNvPr id="2686" name="Google Shape;2686;p77">
                  <a:extLst>
                    <a:ext uri="{FF2B5EF4-FFF2-40B4-BE49-F238E27FC236}">
                      <a16:creationId xmlns:a16="http://schemas.microsoft.com/office/drawing/2014/main" id="{AD27564D-582B-F601-DCB8-CAC90912542C}"/>
                    </a:ext>
                  </a:extLst>
                </p:cNvPr>
                <p:cNvSpPr/>
                <p:nvPr/>
              </p:nvSpPr>
              <p:spPr>
                <a:xfrm>
                  <a:off x="4027808" y="3210940"/>
                  <a:ext cx="157731" cy="136006"/>
                </a:xfrm>
                <a:custGeom>
                  <a:avLst/>
                  <a:gdLst/>
                  <a:ahLst/>
                  <a:cxnLst/>
                  <a:rect l="l" t="t" r="r" b="b"/>
                  <a:pathLst>
                    <a:path w="4799" h="4138" extrusionOk="0">
                      <a:moveTo>
                        <a:pt x="2428" y="0"/>
                      </a:moveTo>
                      <a:lnTo>
                        <a:pt x="1" y="1384"/>
                      </a:lnTo>
                      <a:cubicBezTo>
                        <a:pt x="1149" y="1968"/>
                        <a:pt x="2050" y="2944"/>
                        <a:pt x="2536" y="4138"/>
                      </a:cubicBezTo>
                      <a:lnTo>
                        <a:pt x="4798" y="2849"/>
                      </a:lnTo>
                      <a:cubicBezTo>
                        <a:pt x="4288" y="1697"/>
                        <a:pt x="3457" y="676"/>
                        <a:pt x="2428" y="0"/>
                      </a:cubicBezTo>
                      <a:close/>
                    </a:path>
                  </a:pathLst>
                </a:custGeom>
                <a:solidFill>
                  <a:srgbClr val="FFADC0"/>
                </a:solidFill>
                <a:ln>
                  <a:noFill/>
                </a:ln>
              </p:spPr>
              <p:txBody>
                <a:bodyPr spcFirstLastPara="1" wrap="square" lIns="121900" tIns="121900" rIns="121900" bIns="121900" anchor="ctr" anchorCtr="0">
                  <a:noAutofit/>
                </a:bodyPr>
                <a:lstStyle/>
                <a:p>
                  <a:endParaRPr sz="2400"/>
                </a:p>
              </p:txBody>
            </p:sp>
            <p:sp>
              <p:nvSpPr>
                <p:cNvPr id="2687" name="Google Shape;2687;p77">
                  <a:extLst>
                    <a:ext uri="{FF2B5EF4-FFF2-40B4-BE49-F238E27FC236}">
                      <a16:creationId xmlns:a16="http://schemas.microsoft.com/office/drawing/2014/main" id="{5E105F84-C693-B8B9-EA02-306245BC8C53}"/>
                    </a:ext>
                  </a:extLst>
                </p:cNvPr>
                <p:cNvSpPr/>
                <p:nvPr/>
              </p:nvSpPr>
              <p:spPr>
                <a:xfrm>
                  <a:off x="3231757" y="3346912"/>
                  <a:ext cx="893306" cy="577318"/>
                </a:xfrm>
                <a:custGeom>
                  <a:avLst/>
                  <a:gdLst/>
                  <a:ahLst/>
                  <a:cxnLst/>
                  <a:rect l="l" t="t" r="r" b="b"/>
                  <a:pathLst>
                    <a:path w="27179" h="17565" extrusionOk="0">
                      <a:moveTo>
                        <a:pt x="26756" y="1"/>
                      </a:moveTo>
                      <a:lnTo>
                        <a:pt x="5505" y="12111"/>
                      </a:lnTo>
                      <a:lnTo>
                        <a:pt x="1" y="15249"/>
                      </a:lnTo>
                      <a:cubicBezTo>
                        <a:pt x="290" y="15955"/>
                        <a:pt x="424" y="16716"/>
                        <a:pt x="394" y="17479"/>
                      </a:cubicBezTo>
                      <a:lnTo>
                        <a:pt x="391" y="17565"/>
                      </a:lnTo>
                      <a:lnTo>
                        <a:pt x="27145" y="2379"/>
                      </a:lnTo>
                      <a:lnTo>
                        <a:pt x="27145" y="2372"/>
                      </a:lnTo>
                      <a:lnTo>
                        <a:pt x="27150" y="2230"/>
                      </a:lnTo>
                      <a:cubicBezTo>
                        <a:pt x="27179" y="1467"/>
                        <a:pt x="27045" y="706"/>
                        <a:pt x="26756"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2688" name="Google Shape;2688;p77">
                  <a:extLst>
                    <a:ext uri="{FF2B5EF4-FFF2-40B4-BE49-F238E27FC236}">
                      <a16:creationId xmlns:a16="http://schemas.microsoft.com/office/drawing/2014/main" id="{33EA69C7-7DAF-AD28-7AA4-DC71790995A4}"/>
                    </a:ext>
                  </a:extLst>
                </p:cNvPr>
                <p:cNvSpPr/>
                <p:nvPr/>
              </p:nvSpPr>
              <p:spPr>
                <a:xfrm>
                  <a:off x="4111127" y="3304513"/>
                  <a:ext cx="92621" cy="120361"/>
                </a:xfrm>
                <a:custGeom>
                  <a:avLst/>
                  <a:gdLst/>
                  <a:ahLst/>
                  <a:cxnLst/>
                  <a:rect l="l" t="t" r="r" b="b"/>
                  <a:pathLst>
                    <a:path w="2818" h="3662" extrusionOk="0">
                      <a:moveTo>
                        <a:pt x="2263" y="1"/>
                      </a:moveTo>
                      <a:lnTo>
                        <a:pt x="1" y="1291"/>
                      </a:lnTo>
                      <a:cubicBezTo>
                        <a:pt x="290" y="1996"/>
                        <a:pt x="424" y="2757"/>
                        <a:pt x="395" y="3520"/>
                      </a:cubicBezTo>
                      <a:lnTo>
                        <a:pt x="390" y="3662"/>
                      </a:lnTo>
                      <a:lnTo>
                        <a:pt x="390" y="3662"/>
                      </a:lnTo>
                      <a:lnTo>
                        <a:pt x="2818" y="2285"/>
                      </a:lnTo>
                      <a:lnTo>
                        <a:pt x="2808" y="2145"/>
                      </a:lnTo>
                      <a:cubicBezTo>
                        <a:pt x="2757" y="1413"/>
                        <a:pt x="2565" y="684"/>
                        <a:pt x="2263" y="1"/>
                      </a:cubicBezTo>
                      <a:close/>
                    </a:path>
                  </a:pathLst>
                </a:custGeom>
                <a:solidFill>
                  <a:srgbClr val="FF6688"/>
                </a:solidFill>
                <a:ln>
                  <a:noFill/>
                </a:ln>
              </p:spPr>
              <p:txBody>
                <a:bodyPr spcFirstLastPara="1" wrap="square" lIns="121900" tIns="121900" rIns="121900" bIns="121900" anchor="ctr" anchorCtr="0">
                  <a:noAutofit/>
                </a:bodyPr>
                <a:lstStyle/>
                <a:p>
                  <a:endParaRPr sz="2400"/>
                </a:p>
              </p:txBody>
            </p:sp>
            <p:sp>
              <p:nvSpPr>
                <p:cNvPr id="2689" name="Google Shape;2689;p77">
                  <a:extLst>
                    <a:ext uri="{FF2B5EF4-FFF2-40B4-BE49-F238E27FC236}">
                      <a16:creationId xmlns:a16="http://schemas.microsoft.com/office/drawing/2014/main" id="{C834FD0B-CB80-BF24-F19F-2DBBEC79D2A5}"/>
                    </a:ext>
                  </a:extLst>
                </p:cNvPr>
                <p:cNvSpPr/>
                <p:nvPr/>
              </p:nvSpPr>
              <p:spPr>
                <a:xfrm>
                  <a:off x="3231757" y="3346912"/>
                  <a:ext cx="893306" cy="577318"/>
                </a:xfrm>
                <a:custGeom>
                  <a:avLst/>
                  <a:gdLst/>
                  <a:ahLst/>
                  <a:cxnLst/>
                  <a:rect l="l" t="t" r="r" b="b"/>
                  <a:pathLst>
                    <a:path w="27179" h="17565" extrusionOk="0">
                      <a:moveTo>
                        <a:pt x="26756" y="1"/>
                      </a:moveTo>
                      <a:lnTo>
                        <a:pt x="5505" y="12111"/>
                      </a:lnTo>
                      <a:lnTo>
                        <a:pt x="1" y="15249"/>
                      </a:lnTo>
                      <a:cubicBezTo>
                        <a:pt x="290" y="15955"/>
                        <a:pt x="424" y="16716"/>
                        <a:pt x="394" y="17479"/>
                      </a:cubicBezTo>
                      <a:lnTo>
                        <a:pt x="391" y="17565"/>
                      </a:lnTo>
                      <a:lnTo>
                        <a:pt x="27145" y="2379"/>
                      </a:lnTo>
                      <a:lnTo>
                        <a:pt x="27145" y="2372"/>
                      </a:lnTo>
                      <a:lnTo>
                        <a:pt x="27150" y="2230"/>
                      </a:lnTo>
                      <a:cubicBezTo>
                        <a:pt x="27179" y="1467"/>
                        <a:pt x="27045" y="706"/>
                        <a:pt x="26756" y="1"/>
                      </a:cubicBez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90" name="Google Shape;2690;p77">
                  <a:extLst>
                    <a:ext uri="{FF2B5EF4-FFF2-40B4-BE49-F238E27FC236}">
                      <a16:creationId xmlns:a16="http://schemas.microsoft.com/office/drawing/2014/main" id="{DED57536-F529-C9FC-5DF5-52F8262447DE}"/>
                    </a:ext>
                  </a:extLst>
                </p:cNvPr>
                <p:cNvSpPr/>
                <p:nvPr/>
              </p:nvSpPr>
              <p:spPr>
                <a:xfrm>
                  <a:off x="3148537" y="3256461"/>
                  <a:ext cx="962623" cy="591648"/>
                </a:xfrm>
                <a:custGeom>
                  <a:avLst/>
                  <a:gdLst/>
                  <a:ahLst/>
                  <a:cxnLst/>
                  <a:rect l="l" t="t" r="r" b="b"/>
                  <a:pathLst>
                    <a:path w="29288" h="18001" extrusionOk="0">
                      <a:moveTo>
                        <a:pt x="26753" y="1"/>
                      </a:moveTo>
                      <a:lnTo>
                        <a:pt x="0" y="15251"/>
                      </a:lnTo>
                      <a:cubicBezTo>
                        <a:pt x="1147" y="15833"/>
                        <a:pt x="2046" y="16809"/>
                        <a:pt x="2533" y="18001"/>
                      </a:cubicBezTo>
                      <a:lnTo>
                        <a:pt x="8037" y="14863"/>
                      </a:lnTo>
                      <a:lnTo>
                        <a:pt x="29288" y="2753"/>
                      </a:lnTo>
                      <a:cubicBezTo>
                        <a:pt x="28802" y="1559"/>
                        <a:pt x="27901" y="583"/>
                        <a:pt x="26753" y="1"/>
                      </a:cubicBezTo>
                      <a:close/>
                    </a:path>
                  </a:pathLst>
                </a:custGeom>
                <a:solidFill>
                  <a:srgbClr val="0A3B7D"/>
                </a:solidFill>
                <a:ln>
                  <a:noFill/>
                </a:ln>
              </p:spPr>
              <p:txBody>
                <a:bodyPr spcFirstLastPara="1" wrap="square" lIns="121900" tIns="121900" rIns="121900" bIns="121900" anchor="ctr" anchorCtr="0">
                  <a:noAutofit/>
                </a:bodyPr>
                <a:lstStyle/>
                <a:p>
                  <a:endParaRPr sz="2400"/>
                </a:p>
              </p:txBody>
            </p:sp>
          </p:grpSp>
          <p:sp>
            <p:nvSpPr>
              <p:cNvPr id="2691" name="Google Shape;2691;p77">
                <a:extLst>
                  <a:ext uri="{FF2B5EF4-FFF2-40B4-BE49-F238E27FC236}">
                    <a16:creationId xmlns:a16="http://schemas.microsoft.com/office/drawing/2014/main" id="{727003B6-8347-FC0C-12F5-A266FE3A2016}"/>
                  </a:ext>
                </a:extLst>
              </p:cNvPr>
              <p:cNvSpPr/>
              <p:nvPr/>
            </p:nvSpPr>
            <p:spPr>
              <a:xfrm>
                <a:off x="873448" y="3807090"/>
                <a:ext cx="226128" cy="378239"/>
              </a:xfrm>
              <a:custGeom>
                <a:avLst/>
                <a:gdLst/>
                <a:ahLst/>
                <a:cxnLst/>
                <a:rect l="l" t="t" r="r" b="b"/>
                <a:pathLst>
                  <a:path w="6880" h="11508" extrusionOk="0">
                    <a:moveTo>
                      <a:pt x="0" y="0"/>
                    </a:moveTo>
                    <a:lnTo>
                      <a:pt x="0" y="7507"/>
                    </a:lnTo>
                    <a:lnTo>
                      <a:pt x="6838" y="11508"/>
                    </a:lnTo>
                    <a:lnTo>
                      <a:pt x="6879" y="4052"/>
                    </a:lnTo>
                    <a:lnTo>
                      <a:pt x="0" y="0"/>
                    </a:lnTo>
                    <a:close/>
                  </a:path>
                </a:pathLst>
              </a:custGeom>
              <a:solidFill>
                <a:srgbClr val="E37D00"/>
              </a:solidFill>
              <a:ln>
                <a:noFill/>
              </a:ln>
            </p:spPr>
            <p:txBody>
              <a:bodyPr spcFirstLastPara="1" wrap="square" lIns="121900" tIns="121900" rIns="121900" bIns="121900" anchor="ctr" anchorCtr="0">
                <a:noAutofit/>
              </a:bodyPr>
              <a:lstStyle/>
              <a:p>
                <a:endParaRPr sz="2400"/>
              </a:p>
            </p:txBody>
          </p:sp>
          <p:sp>
            <p:nvSpPr>
              <p:cNvPr id="2692" name="Google Shape;2692;p77">
                <a:extLst>
                  <a:ext uri="{FF2B5EF4-FFF2-40B4-BE49-F238E27FC236}">
                    <a16:creationId xmlns:a16="http://schemas.microsoft.com/office/drawing/2014/main" id="{FE41381F-C039-439A-ECBD-AB49DDC39341}"/>
                  </a:ext>
                </a:extLst>
              </p:cNvPr>
              <p:cNvSpPr/>
              <p:nvPr/>
            </p:nvSpPr>
            <p:spPr>
              <a:xfrm>
                <a:off x="1098163" y="3798873"/>
                <a:ext cx="250056" cy="386456"/>
              </a:xfrm>
              <a:custGeom>
                <a:avLst/>
                <a:gdLst/>
                <a:ahLst/>
                <a:cxnLst/>
                <a:rect l="l" t="t" r="r" b="b"/>
                <a:pathLst>
                  <a:path w="7608" h="11758" extrusionOk="0">
                    <a:moveTo>
                      <a:pt x="7608" y="0"/>
                    </a:moveTo>
                    <a:lnTo>
                      <a:pt x="42" y="4302"/>
                    </a:lnTo>
                    <a:lnTo>
                      <a:pt x="1" y="11758"/>
                    </a:lnTo>
                    <a:lnTo>
                      <a:pt x="7566" y="7456"/>
                    </a:lnTo>
                    <a:lnTo>
                      <a:pt x="7608"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693" name="Google Shape;2693;p77">
                <a:extLst>
                  <a:ext uri="{FF2B5EF4-FFF2-40B4-BE49-F238E27FC236}">
                    <a16:creationId xmlns:a16="http://schemas.microsoft.com/office/drawing/2014/main" id="{C6D7EBC3-D113-4816-D1F0-6198FBE8FFEF}"/>
                  </a:ext>
                </a:extLst>
              </p:cNvPr>
              <p:cNvSpPr/>
              <p:nvPr/>
            </p:nvSpPr>
            <p:spPr>
              <a:xfrm>
                <a:off x="873448" y="3667634"/>
                <a:ext cx="474771" cy="272636"/>
              </a:xfrm>
              <a:custGeom>
                <a:avLst/>
                <a:gdLst/>
                <a:ahLst/>
                <a:cxnLst/>
                <a:rect l="l" t="t" r="r" b="b"/>
                <a:pathLst>
                  <a:path w="14445" h="8295" extrusionOk="0">
                    <a:moveTo>
                      <a:pt x="7716" y="0"/>
                    </a:moveTo>
                    <a:lnTo>
                      <a:pt x="0" y="4243"/>
                    </a:lnTo>
                    <a:lnTo>
                      <a:pt x="6879" y="8295"/>
                    </a:lnTo>
                    <a:lnTo>
                      <a:pt x="14445" y="3993"/>
                    </a:lnTo>
                    <a:lnTo>
                      <a:pt x="7716" y="0"/>
                    </a:lnTo>
                    <a:close/>
                  </a:path>
                </a:pathLst>
              </a:custGeom>
              <a:solidFill>
                <a:srgbClr val="FFAE4C"/>
              </a:solidFill>
              <a:ln>
                <a:noFill/>
              </a:ln>
            </p:spPr>
            <p:txBody>
              <a:bodyPr spcFirstLastPara="1" wrap="square" lIns="121900" tIns="121900" rIns="121900" bIns="121900" anchor="ctr" anchorCtr="0">
                <a:noAutofit/>
              </a:bodyPr>
              <a:lstStyle/>
              <a:p>
                <a:endParaRPr sz="2400"/>
              </a:p>
            </p:txBody>
          </p:sp>
          <p:sp>
            <p:nvSpPr>
              <p:cNvPr id="2694" name="Google Shape;2694;p77">
                <a:extLst>
                  <a:ext uri="{FF2B5EF4-FFF2-40B4-BE49-F238E27FC236}">
                    <a16:creationId xmlns:a16="http://schemas.microsoft.com/office/drawing/2014/main" id="{09AF4989-C1D7-2FDE-3D87-D4BB8566B6DE}"/>
                  </a:ext>
                </a:extLst>
              </p:cNvPr>
              <p:cNvSpPr/>
              <p:nvPr/>
            </p:nvSpPr>
            <p:spPr>
              <a:xfrm>
                <a:off x="1184046" y="3928010"/>
                <a:ext cx="78356" cy="128118"/>
              </a:xfrm>
              <a:custGeom>
                <a:avLst/>
                <a:gdLst/>
                <a:ahLst/>
                <a:cxnLst/>
                <a:rect l="l" t="t" r="r" b="b"/>
                <a:pathLst>
                  <a:path w="2384" h="3898" extrusionOk="0">
                    <a:moveTo>
                      <a:pt x="2204" y="1"/>
                    </a:moveTo>
                    <a:cubicBezTo>
                      <a:pt x="2062" y="1"/>
                      <a:pt x="1887" y="132"/>
                      <a:pt x="1780" y="319"/>
                    </a:cubicBezTo>
                    <a:lnTo>
                      <a:pt x="1189" y="1427"/>
                    </a:lnTo>
                    <a:lnTo>
                      <a:pt x="607" y="986"/>
                    </a:lnTo>
                    <a:cubicBezTo>
                      <a:pt x="580" y="967"/>
                      <a:pt x="548" y="958"/>
                      <a:pt x="513" y="958"/>
                    </a:cubicBezTo>
                    <a:cubicBezTo>
                      <a:pt x="411" y="958"/>
                      <a:pt x="283" y="1033"/>
                      <a:pt x="179" y="1166"/>
                    </a:cubicBezTo>
                    <a:cubicBezTo>
                      <a:pt x="44" y="1335"/>
                      <a:pt x="12" y="1548"/>
                      <a:pt x="113" y="1614"/>
                    </a:cubicBezTo>
                    <a:lnTo>
                      <a:pt x="810" y="2162"/>
                    </a:lnTo>
                    <a:lnTo>
                      <a:pt x="101" y="3516"/>
                    </a:lnTo>
                    <a:cubicBezTo>
                      <a:pt x="1" y="3699"/>
                      <a:pt x="29" y="3885"/>
                      <a:pt x="163" y="3894"/>
                    </a:cubicBezTo>
                    <a:cubicBezTo>
                      <a:pt x="173" y="3897"/>
                      <a:pt x="184" y="3897"/>
                      <a:pt x="196" y="3897"/>
                    </a:cubicBezTo>
                    <a:cubicBezTo>
                      <a:pt x="243" y="3897"/>
                      <a:pt x="298" y="3881"/>
                      <a:pt x="351" y="3851"/>
                    </a:cubicBezTo>
                    <a:cubicBezTo>
                      <a:pt x="446" y="3798"/>
                      <a:pt x="527" y="3699"/>
                      <a:pt x="592" y="3589"/>
                    </a:cubicBezTo>
                    <a:lnTo>
                      <a:pt x="1183" y="2462"/>
                    </a:lnTo>
                    <a:lnTo>
                      <a:pt x="1766" y="2921"/>
                    </a:lnTo>
                    <a:cubicBezTo>
                      <a:pt x="1800" y="2935"/>
                      <a:pt x="1836" y="2943"/>
                      <a:pt x="1874" y="2943"/>
                    </a:cubicBezTo>
                    <a:cubicBezTo>
                      <a:pt x="1921" y="2943"/>
                      <a:pt x="1971" y="2931"/>
                      <a:pt x="2022" y="2901"/>
                    </a:cubicBezTo>
                    <a:cubicBezTo>
                      <a:pt x="2095" y="2857"/>
                      <a:pt x="2159" y="2798"/>
                      <a:pt x="2211" y="2731"/>
                    </a:cubicBezTo>
                    <a:cubicBezTo>
                      <a:pt x="2335" y="2574"/>
                      <a:pt x="2371" y="2352"/>
                      <a:pt x="2272" y="2281"/>
                    </a:cubicBezTo>
                    <a:lnTo>
                      <a:pt x="1580" y="1724"/>
                    </a:lnTo>
                    <a:lnTo>
                      <a:pt x="2283" y="379"/>
                    </a:lnTo>
                    <a:cubicBezTo>
                      <a:pt x="2383" y="202"/>
                      <a:pt x="2349" y="25"/>
                      <a:pt x="2225" y="2"/>
                    </a:cubicBezTo>
                    <a:cubicBezTo>
                      <a:pt x="2218" y="1"/>
                      <a:pt x="2211" y="1"/>
                      <a:pt x="2204"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2695" name="Google Shape;2695;p77">
              <a:extLst>
                <a:ext uri="{FF2B5EF4-FFF2-40B4-BE49-F238E27FC236}">
                  <a16:creationId xmlns:a16="http://schemas.microsoft.com/office/drawing/2014/main" id="{3BAC7621-93C9-294D-13F2-7F9465B65561}"/>
                </a:ext>
              </a:extLst>
            </p:cNvPr>
            <p:cNvGrpSpPr/>
            <p:nvPr/>
          </p:nvGrpSpPr>
          <p:grpSpPr>
            <a:xfrm>
              <a:off x="417166" y="1814848"/>
              <a:ext cx="421591" cy="725714"/>
              <a:chOff x="221291" y="3151285"/>
              <a:chExt cx="421591" cy="725714"/>
            </a:xfrm>
          </p:grpSpPr>
          <p:sp>
            <p:nvSpPr>
              <p:cNvPr id="2696" name="Google Shape;2696;p77">
                <a:extLst>
                  <a:ext uri="{FF2B5EF4-FFF2-40B4-BE49-F238E27FC236}">
                    <a16:creationId xmlns:a16="http://schemas.microsoft.com/office/drawing/2014/main" id="{33097313-D921-7316-DAC9-4C35170C75D7}"/>
                  </a:ext>
                </a:extLst>
              </p:cNvPr>
              <p:cNvSpPr/>
              <p:nvPr/>
            </p:nvSpPr>
            <p:spPr>
              <a:xfrm>
                <a:off x="221291" y="3744971"/>
                <a:ext cx="213737" cy="128118"/>
              </a:xfrm>
              <a:custGeom>
                <a:avLst/>
                <a:gdLst/>
                <a:ahLst/>
                <a:cxnLst/>
                <a:rect l="l" t="t" r="r" b="b"/>
                <a:pathLst>
                  <a:path w="6503" h="3898" extrusionOk="0">
                    <a:moveTo>
                      <a:pt x="2491" y="1"/>
                    </a:moveTo>
                    <a:cubicBezTo>
                      <a:pt x="2382" y="1"/>
                      <a:pt x="2287" y="6"/>
                      <a:pt x="2207" y="17"/>
                    </a:cubicBezTo>
                    <a:cubicBezTo>
                      <a:pt x="1889" y="60"/>
                      <a:pt x="1578" y="165"/>
                      <a:pt x="1272" y="332"/>
                    </a:cubicBezTo>
                    <a:cubicBezTo>
                      <a:pt x="927" y="519"/>
                      <a:pt x="625" y="816"/>
                      <a:pt x="368" y="1222"/>
                    </a:cubicBezTo>
                    <a:cubicBezTo>
                      <a:pt x="111" y="1629"/>
                      <a:pt x="5" y="2037"/>
                      <a:pt x="0" y="2550"/>
                    </a:cubicBezTo>
                    <a:lnTo>
                      <a:pt x="2855" y="3898"/>
                    </a:lnTo>
                    <a:lnTo>
                      <a:pt x="3524" y="3100"/>
                    </a:lnTo>
                    <a:lnTo>
                      <a:pt x="3561" y="3080"/>
                    </a:lnTo>
                    <a:cubicBezTo>
                      <a:pt x="4193" y="2738"/>
                      <a:pt x="5370" y="2371"/>
                      <a:pt x="6503" y="1949"/>
                    </a:cubicBezTo>
                    <a:lnTo>
                      <a:pt x="5382" y="850"/>
                    </a:lnTo>
                    <a:cubicBezTo>
                      <a:pt x="5372" y="855"/>
                      <a:pt x="5361" y="858"/>
                      <a:pt x="5351" y="863"/>
                    </a:cubicBezTo>
                    <a:lnTo>
                      <a:pt x="4022" y="198"/>
                    </a:lnTo>
                    <a:lnTo>
                      <a:pt x="4002" y="200"/>
                    </a:lnTo>
                    <a:cubicBezTo>
                      <a:pt x="3950" y="171"/>
                      <a:pt x="3895" y="151"/>
                      <a:pt x="3837" y="142"/>
                    </a:cubicBezTo>
                    <a:cubicBezTo>
                      <a:pt x="3262" y="48"/>
                      <a:pt x="2813" y="1"/>
                      <a:pt x="2491" y="1"/>
                    </a:cubicBezTo>
                    <a:close/>
                  </a:path>
                </a:pathLst>
              </a:custGeom>
              <a:solidFill>
                <a:srgbClr val="0F58BA"/>
              </a:solidFill>
              <a:ln>
                <a:noFill/>
              </a:ln>
            </p:spPr>
            <p:txBody>
              <a:bodyPr spcFirstLastPara="1" wrap="square" lIns="121900" tIns="121900" rIns="121900" bIns="121900" anchor="ctr" anchorCtr="0">
                <a:noAutofit/>
              </a:bodyPr>
              <a:lstStyle/>
              <a:p>
                <a:endParaRPr sz="2400"/>
              </a:p>
            </p:txBody>
          </p:sp>
          <p:sp>
            <p:nvSpPr>
              <p:cNvPr id="2697" name="Google Shape;2697;p77">
                <a:extLst>
                  <a:ext uri="{FF2B5EF4-FFF2-40B4-BE49-F238E27FC236}">
                    <a16:creationId xmlns:a16="http://schemas.microsoft.com/office/drawing/2014/main" id="{39A31320-C5AB-5DBD-F164-82B76467A1B9}"/>
                  </a:ext>
                </a:extLst>
              </p:cNvPr>
              <p:cNvSpPr/>
              <p:nvPr/>
            </p:nvSpPr>
            <p:spPr>
              <a:xfrm>
                <a:off x="223033" y="3151285"/>
                <a:ext cx="377549" cy="657744"/>
              </a:xfrm>
              <a:custGeom>
                <a:avLst/>
                <a:gdLst/>
                <a:ahLst/>
                <a:cxnLst/>
                <a:rect l="l" t="t" r="r" b="b"/>
                <a:pathLst>
                  <a:path w="11487" h="20012" extrusionOk="0">
                    <a:moveTo>
                      <a:pt x="10738" y="1"/>
                    </a:moveTo>
                    <a:lnTo>
                      <a:pt x="3000" y="4040"/>
                    </a:lnTo>
                    <a:lnTo>
                      <a:pt x="0" y="13665"/>
                    </a:lnTo>
                    <a:cubicBezTo>
                      <a:pt x="426" y="13424"/>
                      <a:pt x="748" y="13246"/>
                      <a:pt x="965" y="13128"/>
                    </a:cubicBezTo>
                    <a:cubicBezTo>
                      <a:pt x="1905" y="12618"/>
                      <a:pt x="2709" y="12467"/>
                      <a:pt x="3435" y="12467"/>
                    </a:cubicBezTo>
                    <a:cubicBezTo>
                      <a:pt x="4350" y="12467"/>
                      <a:pt x="5142" y="12706"/>
                      <a:pt x="5924" y="12770"/>
                    </a:cubicBezTo>
                    <a:cubicBezTo>
                      <a:pt x="7327" y="12884"/>
                      <a:pt x="8029" y="13642"/>
                      <a:pt x="8029" y="15045"/>
                    </a:cubicBezTo>
                    <a:cubicBezTo>
                      <a:pt x="8029" y="15718"/>
                      <a:pt x="7799" y="16416"/>
                      <a:pt x="7339" y="17139"/>
                    </a:cubicBezTo>
                    <a:cubicBezTo>
                      <a:pt x="6880" y="17861"/>
                      <a:pt x="6324" y="18400"/>
                      <a:pt x="5671" y="18754"/>
                    </a:cubicBezTo>
                    <a:cubicBezTo>
                      <a:pt x="5561" y="18813"/>
                      <a:pt x="5446" y="18866"/>
                      <a:pt x="5330" y="18913"/>
                    </a:cubicBezTo>
                    <a:lnTo>
                      <a:pt x="6450" y="20012"/>
                    </a:lnTo>
                    <a:cubicBezTo>
                      <a:pt x="7514" y="19617"/>
                      <a:pt x="8538" y="19174"/>
                      <a:pt x="9033" y="18657"/>
                    </a:cubicBezTo>
                    <a:cubicBezTo>
                      <a:pt x="10056" y="17588"/>
                      <a:pt x="10350" y="17063"/>
                      <a:pt x="10919" y="15802"/>
                    </a:cubicBezTo>
                    <a:cubicBezTo>
                      <a:pt x="11487" y="14540"/>
                      <a:pt x="10119" y="12661"/>
                      <a:pt x="10119" y="11673"/>
                    </a:cubicBezTo>
                    <a:cubicBezTo>
                      <a:pt x="10119" y="10121"/>
                      <a:pt x="9511" y="9152"/>
                      <a:pt x="8296" y="8764"/>
                    </a:cubicBezTo>
                    <a:cubicBezTo>
                      <a:pt x="7927" y="8649"/>
                      <a:pt x="7519" y="8591"/>
                      <a:pt x="7071" y="8591"/>
                    </a:cubicBezTo>
                    <a:cubicBezTo>
                      <a:pt x="5721" y="8591"/>
                      <a:pt x="4015" y="9114"/>
                      <a:pt x="1952" y="10158"/>
                    </a:cubicBezTo>
                    <a:lnTo>
                      <a:pt x="2560" y="8213"/>
                    </a:lnTo>
                    <a:lnTo>
                      <a:pt x="8934" y="4756"/>
                    </a:lnTo>
                    <a:lnTo>
                      <a:pt x="10738" y="1"/>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698" name="Google Shape;2698;p77">
                <a:extLst>
                  <a:ext uri="{FF2B5EF4-FFF2-40B4-BE49-F238E27FC236}">
                    <a16:creationId xmlns:a16="http://schemas.microsoft.com/office/drawing/2014/main" id="{38DB5350-D0E0-4D2B-1A6D-14CE17A8E1B7}"/>
                  </a:ext>
                </a:extLst>
              </p:cNvPr>
              <p:cNvSpPr/>
              <p:nvPr/>
            </p:nvSpPr>
            <p:spPr>
              <a:xfrm>
                <a:off x="223033" y="3284070"/>
                <a:ext cx="170878" cy="355791"/>
              </a:xfrm>
              <a:custGeom>
                <a:avLst/>
                <a:gdLst/>
                <a:ahLst/>
                <a:cxnLst/>
                <a:rect l="l" t="t" r="r" b="b"/>
                <a:pathLst>
                  <a:path w="5199" h="10825" extrusionOk="0">
                    <a:moveTo>
                      <a:pt x="3000" y="0"/>
                    </a:moveTo>
                    <a:lnTo>
                      <a:pt x="0" y="9625"/>
                    </a:lnTo>
                    <a:lnTo>
                      <a:pt x="2309" y="10824"/>
                    </a:lnTo>
                    <a:lnTo>
                      <a:pt x="4221" y="7812"/>
                    </a:lnTo>
                    <a:lnTo>
                      <a:pt x="5199" y="1090"/>
                    </a:lnTo>
                    <a:lnTo>
                      <a:pt x="3000" y="0"/>
                    </a:lnTo>
                    <a:close/>
                  </a:path>
                </a:pathLst>
              </a:custGeom>
              <a:solidFill>
                <a:srgbClr val="0F58BA"/>
              </a:solidFill>
              <a:ln>
                <a:noFill/>
              </a:ln>
            </p:spPr>
            <p:txBody>
              <a:bodyPr spcFirstLastPara="1" wrap="square" lIns="121900" tIns="121900" rIns="121900" bIns="121900" anchor="ctr" anchorCtr="0">
                <a:noAutofit/>
              </a:bodyPr>
              <a:lstStyle/>
              <a:p>
                <a:endParaRPr sz="2400"/>
              </a:p>
            </p:txBody>
          </p:sp>
          <p:sp>
            <p:nvSpPr>
              <p:cNvPr id="2699" name="Google Shape;2699;p77">
                <a:extLst>
                  <a:ext uri="{FF2B5EF4-FFF2-40B4-BE49-F238E27FC236}">
                    <a16:creationId xmlns:a16="http://schemas.microsoft.com/office/drawing/2014/main" id="{6C823BBA-D99C-0FAF-8868-24BCC02E1A75}"/>
                  </a:ext>
                </a:extLst>
              </p:cNvPr>
              <p:cNvSpPr/>
              <p:nvPr/>
            </p:nvSpPr>
            <p:spPr>
              <a:xfrm>
                <a:off x="321603" y="3151285"/>
                <a:ext cx="321280" cy="168610"/>
              </a:xfrm>
              <a:custGeom>
                <a:avLst/>
                <a:gdLst/>
                <a:ahLst/>
                <a:cxnLst/>
                <a:rect l="l" t="t" r="r" b="b"/>
                <a:pathLst>
                  <a:path w="9775" h="5130" extrusionOk="0">
                    <a:moveTo>
                      <a:pt x="7739" y="1"/>
                    </a:moveTo>
                    <a:lnTo>
                      <a:pt x="1" y="4040"/>
                    </a:lnTo>
                    <a:lnTo>
                      <a:pt x="2200" y="5130"/>
                    </a:lnTo>
                    <a:lnTo>
                      <a:pt x="4992" y="4202"/>
                    </a:lnTo>
                    <a:lnTo>
                      <a:pt x="9774" y="1023"/>
                    </a:lnTo>
                    <a:lnTo>
                      <a:pt x="7739" y="1"/>
                    </a:lnTo>
                    <a:close/>
                  </a:path>
                </a:pathLst>
              </a:custGeom>
              <a:solidFill>
                <a:srgbClr val="082C5E"/>
              </a:solidFill>
              <a:ln>
                <a:noFill/>
              </a:ln>
            </p:spPr>
            <p:txBody>
              <a:bodyPr spcFirstLastPara="1" wrap="square" lIns="121900" tIns="121900" rIns="121900" bIns="121900" anchor="ctr" anchorCtr="0">
                <a:noAutofit/>
              </a:bodyPr>
              <a:lstStyle/>
              <a:p>
                <a:endParaRPr sz="2400"/>
              </a:p>
            </p:txBody>
          </p:sp>
          <p:sp>
            <p:nvSpPr>
              <p:cNvPr id="2700" name="Google Shape;2700;p77">
                <a:extLst>
                  <a:ext uri="{FF2B5EF4-FFF2-40B4-BE49-F238E27FC236}">
                    <a16:creationId xmlns:a16="http://schemas.microsoft.com/office/drawing/2014/main" id="{80EDD9A2-EC47-9EEC-BB6E-971E6E852FE2}"/>
                  </a:ext>
                </a:extLst>
              </p:cNvPr>
              <p:cNvSpPr/>
              <p:nvPr/>
            </p:nvSpPr>
            <p:spPr>
              <a:xfrm>
                <a:off x="298859" y="3184876"/>
                <a:ext cx="344024" cy="692124"/>
              </a:xfrm>
              <a:custGeom>
                <a:avLst/>
                <a:gdLst/>
                <a:ahLst/>
                <a:cxnLst/>
                <a:rect l="l" t="t" r="r" b="b"/>
                <a:pathLst>
                  <a:path w="10467" h="21058" extrusionOk="0">
                    <a:moveTo>
                      <a:pt x="10466" y="1"/>
                    </a:moveTo>
                    <a:lnTo>
                      <a:pt x="2892" y="4108"/>
                    </a:lnTo>
                    <a:lnTo>
                      <a:pt x="0" y="13844"/>
                    </a:lnTo>
                    <a:cubicBezTo>
                      <a:pt x="426" y="13603"/>
                      <a:pt x="746" y="13424"/>
                      <a:pt x="965" y="13306"/>
                    </a:cubicBezTo>
                    <a:cubicBezTo>
                      <a:pt x="2898" y="12258"/>
                      <a:pt x="4532" y="11733"/>
                      <a:pt x="5867" y="11733"/>
                    </a:cubicBezTo>
                    <a:cubicBezTo>
                      <a:pt x="6000" y="11733"/>
                      <a:pt x="6129" y="11738"/>
                      <a:pt x="6256" y="11749"/>
                    </a:cubicBezTo>
                    <a:cubicBezTo>
                      <a:pt x="7659" y="11862"/>
                      <a:pt x="8361" y="12621"/>
                      <a:pt x="8361" y="14023"/>
                    </a:cubicBezTo>
                    <a:cubicBezTo>
                      <a:pt x="8361" y="14695"/>
                      <a:pt x="8132" y="15393"/>
                      <a:pt x="7672" y="16117"/>
                    </a:cubicBezTo>
                    <a:cubicBezTo>
                      <a:pt x="7213" y="16841"/>
                      <a:pt x="6657" y="17379"/>
                      <a:pt x="6005" y="17732"/>
                    </a:cubicBezTo>
                    <a:cubicBezTo>
                      <a:pt x="5697" y="17899"/>
                      <a:pt x="5421" y="18004"/>
                      <a:pt x="5174" y="18050"/>
                    </a:cubicBezTo>
                    <a:cubicBezTo>
                      <a:pt x="5007" y="18080"/>
                      <a:pt x="4826" y="18095"/>
                      <a:pt x="4631" y="18095"/>
                    </a:cubicBezTo>
                    <a:cubicBezTo>
                      <a:pt x="4410" y="18095"/>
                      <a:pt x="4171" y="18076"/>
                      <a:pt x="3914" y="18037"/>
                    </a:cubicBezTo>
                    <a:cubicBezTo>
                      <a:pt x="3340" y="17943"/>
                      <a:pt x="2891" y="17896"/>
                      <a:pt x="2569" y="17896"/>
                    </a:cubicBezTo>
                    <a:cubicBezTo>
                      <a:pt x="2459" y="17896"/>
                      <a:pt x="2364" y="17901"/>
                      <a:pt x="2284" y="17912"/>
                    </a:cubicBezTo>
                    <a:cubicBezTo>
                      <a:pt x="1967" y="17955"/>
                      <a:pt x="1656" y="18059"/>
                      <a:pt x="1350" y="18226"/>
                    </a:cubicBezTo>
                    <a:cubicBezTo>
                      <a:pt x="1004" y="18413"/>
                      <a:pt x="702" y="18710"/>
                      <a:pt x="446" y="19116"/>
                    </a:cubicBezTo>
                    <a:cubicBezTo>
                      <a:pt x="189" y="19521"/>
                      <a:pt x="60" y="19892"/>
                      <a:pt x="60" y="20229"/>
                    </a:cubicBezTo>
                    <a:cubicBezTo>
                      <a:pt x="60" y="20673"/>
                      <a:pt x="302" y="20943"/>
                      <a:pt x="787" y="21037"/>
                    </a:cubicBezTo>
                    <a:cubicBezTo>
                      <a:pt x="879" y="21051"/>
                      <a:pt x="978" y="21058"/>
                      <a:pt x="1081" y="21058"/>
                    </a:cubicBezTo>
                    <a:cubicBezTo>
                      <a:pt x="1769" y="21058"/>
                      <a:pt x="2689" y="20745"/>
                      <a:pt x="3841" y="20121"/>
                    </a:cubicBezTo>
                    <a:cubicBezTo>
                      <a:pt x="5066" y="19456"/>
                      <a:pt x="6191" y="18590"/>
                      <a:pt x="7213" y="17521"/>
                    </a:cubicBezTo>
                    <a:cubicBezTo>
                      <a:pt x="8235" y="16454"/>
                      <a:pt x="9030" y="15289"/>
                      <a:pt x="9598" y="14026"/>
                    </a:cubicBezTo>
                    <a:cubicBezTo>
                      <a:pt x="10167" y="12764"/>
                      <a:pt x="10451" y="11639"/>
                      <a:pt x="10451" y="10651"/>
                    </a:cubicBezTo>
                    <a:cubicBezTo>
                      <a:pt x="10451" y="9099"/>
                      <a:pt x="9843" y="8130"/>
                      <a:pt x="8628" y="7742"/>
                    </a:cubicBezTo>
                    <a:cubicBezTo>
                      <a:pt x="8259" y="7627"/>
                      <a:pt x="7851" y="7569"/>
                      <a:pt x="7404" y="7569"/>
                    </a:cubicBezTo>
                    <a:cubicBezTo>
                      <a:pt x="6054" y="7569"/>
                      <a:pt x="4347" y="8092"/>
                      <a:pt x="2284" y="9136"/>
                    </a:cubicBezTo>
                    <a:lnTo>
                      <a:pt x="2892" y="7191"/>
                    </a:lnTo>
                    <a:lnTo>
                      <a:pt x="9266" y="3734"/>
                    </a:lnTo>
                    <a:lnTo>
                      <a:pt x="10466" y="1"/>
                    </a:lnTo>
                    <a:close/>
                  </a:path>
                </a:pathLst>
              </a:custGeom>
              <a:solidFill>
                <a:srgbClr val="0A3B7D"/>
              </a:solidFill>
              <a:ln>
                <a:noFill/>
              </a:ln>
            </p:spPr>
            <p:txBody>
              <a:bodyPr spcFirstLastPara="1" wrap="square" lIns="121900" tIns="121900" rIns="121900" bIns="121900" anchor="ctr" anchorCtr="0">
                <a:noAutofit/>
              </a:bodyPr>
              <a:lstStyle/>
              <a:p>
                <a:endParaRPr sz="2400"/>
              </a:p>
            </p:txBody>
          </p:sp>
        </p:grpSp>
        <p:grpSp>
          <p:nvGrpSpPr>
            <p:cNvPr id="2701" name="Google Shape;2701;p77">
              <a:extLst>
                <a:ext uri="{FF2B5EF4-FFF2-40B4-BE49-F238E27FC236}">
                  <a16:creationId xmlns:a16="http://schemas.microsoft.com/office/drawing/2014/main" id="{31D5C0BC-18D9-21A1-1EF0-56554C74A2DA}"/>
                </a:ext>
              </a:extLst>
            </p:cNvPr>
            <p:cNvGrpSpPr/>
            <p:nvPr/>
          </p:nvGrpSpPr>
          <p:grpSpPr>
            <a:xfrm>
              <a:off x="1421442" y="281311"/>
              <a:ext cx="1993341" cy="1571592"/>
              <a:chOff x="1421442" y="281311"/>
              <a:chExt cx="1993341" cy="1571592"/>
            </a:xfrm>
          </p:grpSpPr>
          <p:grpSp>
            <p:nvGrpSpPr>
              <p:cNvPr id="2702" name="Google Shape;2702;p77">
                <a:extLst>
                  <a:ext uri="{FF2B5EF4-FFF2-40B4-BE49-F238E27FC236}">
                    <a16:creationId xmlns:a16="http://schemas.microsoft.com/office/drawing/2014/main" id="{B1526289-EB62-6443-EF09-D7ED920AD89B}"/>
                  </a:ext>
                </a:extLst>
              </p:cNvPr>
              <p:cNvGrpSpPr/>
              <p:nvPr/>
            </p:nvGrpSpPr>
            <p:grpSpPr>
              <a:xfrm>
                <a:off x="2142910" y="281311"/>
                <a:ext cx="1271874" cy="1571592"/>
                <a:chOff x="1947722" y="483923"/>
                <a:chExt cx="1271874" cy="1571592"/>
              </a:xfrm>
            </p:grpSpPr>
            <p:sp>
              <p:nvSpPr>
                <p:cNvPr id="2703" name="Google Shape;2703;p77">
                  <a:extLst>
                    <a:ext uri="{FF2B5EF4-FFF2-40B4-BE49-F238E27FC236}">
                      <a16:creationId xmlns:a16="http://schemas.microsoft.com/office/drawing/2014/main" id="{C2E28D07-E3C5-D82C-6606-843C1BC639C4}"/>
                    </a:ext>
                  </a:extLst>
                </p:cNvPr>
                <p:cNvSpPr/>
                <p:nvPr/>
              </p:nvSpPr>
              <p:spPr>
                <a:xfrm>
                  <a:off x="2577431" y="563035"/>
                  <a:ext cx="8315" cy="1192104"/>
                </a:xfrm>
                <a:custGeom>
                  <a:avLst/>
                  <a:gdLst/>
                  <a:ahLst/>
                  <a:cxnLst/>
                  <a:rect l="l" t="t" r="r" b="b"/>
                  <a:pathLst>
                    <a:path w="253" h="36270" extrusionOk="0">
                      <a:moveTo>
                        <a:pt x="126" y="1"/>
                      </a:moveTo>
                      <a:cubicBezTo>
                        <a:pt x="56" y="1"/>
                        <a:pt x="0" y="57"/>
                        <a:pt x="0" y="127"/>
                      </a:cubicBezTo>
                      <a:lnTo>
                        <a:pt x="0" y="36143"/>
                      </a:lnTo>
                      <a:cubicBezTo>
                        <a:pt x="0" y="36213"/>
                        <a:pt x="56" y="36269"/>
                        <a:pt x="126" y="36269"/>
                      </a:cubicBezTo>
                      <a:cubicBezTo>
                        <a:pt x="195" y="36269"/>
                        <a:pt x="253" y="36213"/>
                        <a:pt x="253" y="36143"/>
                      </a:cubicBezTo>
                      <a:lnTo>
                        <a:pt x="253" y="127"/>
                      </a:lnTo>
                      <a:cubicBezTo>
                        <a:pt x="253" y="57"/>
                        <a:pt x="195" y="1"/>
                        <a:pt x="126"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4" name="Google Shape;2704;p77">
                  <a:extLst>
                    <a:ext uri="{FF2B5EF4-FFF2-40B4-BE49-F238E27FC236}">
                      <a16:creationId xmlns:a16="http://schemas.microsoft.com/office/drawing/2014/main" id="{B32AB609-C202-4C5A-A674-E9CADD4A6B29}"/>
                    </a:ext>
                  </a:extLst>
                </p:cNvPr>
                <p:cNvSpPr/>
                <p:nvPr/>
              </p:nvSpPr>
              <p:spPr>
                <a:xfrm>
                  <a:off x="2521688" y="483923"/>
                  <a:ext cx="124239" cy="113722"/>
                </a:xfrm>
                <a:custGeom>
                  <a:avLst/>
                  <a:gdLst/>
                  <a:ahLst/>
                  <a:cxnLst/>
                  <a:rect l="l" t="t" r="r" b="b"/>
                  <a:pathLst>
                    <a:path w="3780" h="3460" extrusionOk="0">
                      <a:moveTo>
                        <a:pt x="1920" y="0"/>
                      </a:moveTo>
                      <a:cubicBezTo>
                        <a:pt x="1876" y="0"/>
                        <a:pt x="1833" y="23"/>
                        <a:pt x="1809" y="66"/>
                      </a:cubicBezTo>
                      <a:lnTo>
                        <a:pt x="48" y="3272"/>
                      </a:lnTo>
                      <a:cubicBezTo>
                        <a:pt x="1" y="3357"/>
                        <a:pt x="62" y="3460"/>
                        <a:pt x="158" y="3460"/>
                      </a:cubicBezTo>
                      <a:cubicBezTo>
                        <a:pt x="204" y="3460"/>
                        <a:pt x="247" y="3434"/>
                        <a:pt x="269" y="3394"/>
                      </a:cubicBezTo>
                      <a:lnTo>
                        <a:pt x="1963" y="311"/>
                      </a:lnTo>
                      <a:lnTo>
                        <a:pt x="3560" y="1432"/>
                      </a:lnTo>
                      <a:cubicBezTo>
                        <a:pt x="3583" y="1449"/>
                        <a:pt x="3610" y="1457"/>
                        <a:pt x="3636" y="1457"/>
                      </a:cubicBezTo>
                      <a:cubicBezTo>
                        <a:pt x="3676" y="1457"/>
                        <a:pt x="3714" y="1438"/>
                        <a:pt x="3739" y="1403"/>
                      </a:cubicBezTo>
                      <a:cubicBezTo>
                        <a:pt x="3779" y="1344"/>
                        <a:pt x="3765" y="1264"/>
                        <a:pt x="3705" y="1225"/>
                      </a:cubicBezTo>
                      <a:lnTo>
                        <a:pt x="1993" y="23"/>
                      </a:lnTo>
                      <a:cubicBezTo>
                        <a:pt x="1970" y="7"/>
                        <a:pt x="1945" y="0"/>
                        <a:pt x="1920" y="0"/>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5" name="Google Shape;2705;p77">
                  <a:extLst>
                    <a:ext uri="{FF2B5EF4-FFF2-40B4-BE49-F238E27FC236}">
                      <a16:creationId xmlns:a16="http://schemas.microsoft.com/office/drawing/2014/main" id="{5994A55E-471E-A901-8FE7-29FC696B8205}"/>
                    </a:ext>
                  </a:extLst>
                </p:cNvPr>
                <p:cNvSpPr/>
                <p:nvPr/>
              </p:nvSpPr>
              <p:spPr>
                <a:xfrm>
                  <a:off x="1947722" y="1339070"/>
                  <a:ext cx="1194306" cy="716446"/>
                </a:xfrm>
                <a:custGeom>
                  <a:avLst/>
                  <a:gdLst/>
                  <a:ahLst/>
                  <a:cxnLst/>
                  <a:rect l="l" t="t" r="r" b="b"/>
                  <a:pathLst>
                    <a:path w="36337" h="21798" extrusionOk="0">
                      <a:moveTo>
                        <a:pt x="36191" y="1"/>
                      </a:moveTo>
                      <a:cubicBezTo>
                        <a:pt x="36169" y="1"/>
                        <a:pt x="36148" y="6"/>
                        <a:pt x="36128" y="18"/>
                      </a:cubicBezTo>
                      <a:lnTo>
                        <a:pt x="111" y="21563"/>
                      </a:lnTo>
                      <a:cubicBezTo>
                        <a:pt x="0" y="21628"/>
                        <a:pt x="47" y="21797"/>
                        <a:pt x="176" y="21797"/>
                      </a:cubicBezTo>
                      <a:cubicBezTo>
                        <a:pt x="198" y="21797"/>
                        <a:pt x="222" y="21791"/>
                        <a:pt x="241" y="21779"/>
                      </a:cubicBezTo>
                      <a:lnTo>
                        <a:pt x="36258" y="235"/>
                      </a:lnTo>
                      <a:cubicBezTo>
                        <a:pt x="36317" y="199"/>
                        <a:pt x="36336" y="121"/>
                        <a:pt x="36301" y="62"/>
                      </a:cubicBezTo>
                      <a:cubicBezTo>
                        <a:pt x="36277" y="23"/>
                        <a:pt x="36234" y="1"/>
                        <a:pt x="36191"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6" name="Google Shape;2706;p77">
                  <a:extLst>
                    <a:ext uri="{FF2B5EF4-FFF2-40B4-BE49-F238E27FC236}">
                      <a16:creationId xmlns:a16="http://schemas.microsoft.com/office/drawing/2014/main" id="{9D1469BC-CAB2-0EE5-C62B-05D339672B62}"/>
                    </a:ext>
                  </a:extLst>
                </p:cNvPr>
                <p:cNvSpPr/>
                <p:nvPr/>
              </p:nvSpPr>
              <p:spPr>
                <a:xfrm>
                  <a:off x="3135915" y="1280533"/>
                  <a:ext cx="83681" cy="123976"/>
                </a:xfrm>
                <a:custGeom>
                  <a:avLst/>
                  <a:gdLst/>
                  <a:ahLst/>
                  <a:cxnLst/>
                  <a:rect l="l" t="t" r="r" b="b"/>
                  <a:pathLst>
                    <a:path w="2546" h="3772" extrusionOk="0">
                      <a:moveTo>
                        <a:pt x="236" y="1"/>
                      </a:moveTo>
                      <a:cubicBezTo>
                        <a:pt x="178" y="1"/>
                        <a:pt x="126" y="41"/>
                        <a:pt x="114" y="100"/>
                      </a:cubicBezTo>
                      <a:cubicBezTo>
                        <a:pt x="98" y="168"/>
                        <a:pt x="142" y="235"/>
                        <a:pt x="210" y="250"/>
                      </a:cubicBezTo>
                      <a:lnTo>
                        <a:pt x="2173" y="682"/>
                      </a:lnTo>
                      <a:lnTo>
                        <a:pt x="61" y="3571"/>
                      </a:lnTo>
                      <a:cubicBezTo>
                        <a:pt x="0" y="3654"/>
                        <a:pt x="60" y="3771"/>
                        <a:pt x="163" y="3771"/>
                      </a:cubicBezTo>
                      <a:cubicBezTo>
                        <a:pt x="203" y="3771"/>
                        <a:pt x="241" y="3752"/>
                        <a:pt x="266" y="3719"/>
                      </a:cubicBezTo>
                      <a:lnTo>
                        <a:pt x="2492" y="675"/>
                      </a:lnTo>
                      <a:cubicBezTo>
                        <a:pt x="2546" y="601"/>
                        <a:pt x="2506" y="497"/>
                        <a:pt x="2417" y="478"/>
                      </a:cubicBezTo>
                      <a:lnTo>
                        <a:pt x="265" y="4"/>
                      </a:lnTo>
                      <a:cubicBezTo>
                        <a:pt x="255" y="2"/>
                        <a:pt x="245" y="1"/>
                        <a:pt x="236"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7" name="Google Shape;2707;p77">
                  <a:extLst>
                    <a:ext uri="{FF2B5EF4-FFF2-40B4-BE49-F238E27FC236}">
                      <a16:creationId xmlns:a16="http://schemas.microsoft.com/office/drawing/2014/main" id="{A59AEE76-87C2-FEA3-EF8E-A0DB22E3F9C2}"/>
                    </a:ext>
                  </a:extLst>
                </p:cNvPr>
                <p:cNvSpPr/>
                <p:nvPr/>
              </p:nvSpPr>
              <p:spPr>
                <a:xfrm>
                  <a:off x="2214705" y="726945"/>
                  <a:ext cx="377253" cy="1089755"/>
                </a:xfrm>
                <a:custGeom>
                  <a:avLst/>
                  <a:gdLst/>
                  <a:ahLst/>
                  <a:cxnLst/>
                  <a:rect l="l" t="t" r="r" b="b"/>
                  <a:pathLst>
                    <a:path w="11478" h="33156" extrusionOk="0">
                      <a:moveTo>
                        <a:pt x="11333" y="1"/>
                      </a:moveTo>
                      <a:cubicBezTo>
                        <a:pt x="11311" y="1"/>
                        <a:pt x="11288" y="6"/>
                        <a:pt x="11268" y="18"/>
                      </a:cubicBezTo>
                      <a:cubicBezTo>
                        <a:pt x="6672" y="2767"/>
                        <a:pt x="6218" y="7313"/>
                        <a:pt x="5529" y="14193"/>
                      </a:cubicBezTo>
                      <a:cubicBezTo>
                        <a:pt x="5172" y="17766"/>
                        <a:pt x="4727" y="22213"/>
                        <a:pt x="3576" y="27371"/>
                      </a:cubicBezTo>
                      <a:cubicBezTo>
                        <a:pt x="2626" y="31628"/>
                        <a:pt x="146" y="32904"/>
                        <a:pt x="120" y="32916"/>
                      </a:cubicBezTo>
                      <a:cubicBezTo>
                        <a:pt x="0" y="32976"/>
                        <a:pt x="43" y="33156"/>
                        <a:pt x="176" y="33156"/>
                      </a:cubicBezTo>
                      <a:cubicBezTo>
                        <a:pt x="176" y="33156"/>
                        <a:pt x="176" y="33156"/>
                        <a:pt x="177" y="33156"/>
                      </a:cubicBezTo>
                      <a:cubicBezTo>
                        <a:pt x="195" y="33156"/>
                        <a:pt x="215" y="33152"/>
                        <a:pt x="232" y="33143"/>
                      </a:cubicBezTo>
                      <a:cubicBezTo>
                        <a:pt x="338" y="33090"/>
                        <a:pt x="2845" y="31809"/>
                        <a:pt x="3822" y="27426"/>
                      </a:cubicBezTo>
                      <a:cubicBezTo>
                        <a:pt x="4977" y="22252"/>
                        <a:pt x="5424" y="17798"/>
                        <a:pt x="5782" y="14218"/>
                      </a:cubicBezTo>
                      <a:cubicBezTo>
                        <a:pt x="6462" y="7415"/>
                        <a:pt x="6912" y="2919"/>
                        <a:pt x="11398" y="236"/>
                      </a:cubicBezTo>
                      <a:cubicBezTo>
                        <a:pt x="11458" y="199"/>
                        <a:pt x="11477" y="121"/>
                        <a:pt x="11441" y="61"/>
                      </a:cubicBezTo>
                      <a:cubicBezTo>
                        <a:pt x="11418" y="22"/>
                        <a:pt x="11376" y="1"/>
                        <a:pt x="11333"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sp>
              <p:nvSpPr>
                <p:cNvPr id="2708" name="Google Shape;2708;p77">
                  <a:extLst>
                    <a:ext uri="{FF2B5EF4-FFF2-40B4-BE49-F238E27FC236}">
                      <a16:creationId xmlns:a16="http://schemas.microsoft.com/office/drawing/2014/main" id="{4ACC977B-DCEC-DE75-6033-70B0E04A3E0A}"/>
                    </a:ext>
                  </a:extLst>
                </p:cNvPr>
                <p:cNvSpPr/>
                <p:nvPr/>
              </p:nvSpPr>
              <p:spPr>
                <a:xfrm>
                  <a:off x="2576018" y="701999"/>
                  <a:ext cx="376300" cy="696265"/>
                </a:xfrm>
                <a:custGeom>
                  <a:avLst/>
                  <a:gdLst/>
                  <a:ahLst/>
                  <a:cxnLst/>
                  <a:rect l="l" t="t" r="r" b="b"/>
                  <a:pathLst>
                    <a:path w="11449" h="21184" extrusionOk="0">
                      <a:moveTo>
                        <a:pt x="2608" y="1"/>
                      </a:moveTo>
                      <a:cubicBezTo>
                        <a:pt x="1914" y="1"/>
                        <a:pt x="1078" y="297"/>
                        <a:pt x="79" y="895"/>
                      </a:cubicBezTo>
                      <a:cubicBezTo>
                        <a:pt x="20" y="930"/>
                        <a:pt x="0" y="1008"/>
                        <a:pt x="37" y="1068"/>
                      </a:cubicBezTo>
                      <a:cubicBezTo>
                        <a:pt x="60" y="1107"/>
                        <a:pt x="101" y="1129"/>
                        <a:pt x="144" y="1129"/>
                      </a:cubicBezTo>
                      <a:cubicBezTo>
                        <a:pt x="167" y="1129"/>
                        <a:pt x="189" y="1123"/>
                        <a:pt x="210" y="1111"/>
                      </a:cubicBezTo>
                      <a:cubicBezTo>
                        <a:pt x="1169" y="538"/>
                        <a:pt x="1961" y="253"/>
                        <a:pt x="2605" y="253"/>
                      </a:cubicBezTo>
                      <a:cubicBezTo>
                        <a:pt x="2894" y="253"/>
                        <a:pt x="3153" y="310"/>
                        <a:pt x="3385" y="425"/>
                      </a:cubicBezTo>
                      <a:cubicBezTo>
                        <a:pt x="4886" y="1167"/>
                        <a:pt x="5244" y="4316"/>
                        <a:pt x="5697" y="8304"/>
                      </a:cubicBezTo>
                      <a:cubicBezTo>
                        <a:pt x="6055" y="11457"/>
                        <a:pt x="6502" y="15382"/>
                        <a:pt x="7658" y="19180"/>
                      </a:cubicBezTo>
                      <a:cubicBezTo>
                        <a:pt x="7970" y="20207"/>
                        <a:pt x="8477" y="20847"/>
                        <a:pt x="9163" y="21083"/>
                      </a:cubicBezTo>
                      <a:cubicBezTo>
                        <a:pt x="9358" y="21150"/>
                        <a:pt x="9564" y="21183"/>
                        <a:pt x="9771" y="21183"/>
                      </a:cubicBezTo>
                      <a:cubicBezTo>
                        <a:pt x="9775" y="21183"/>
                        <a:pt x="9779" y="21183"/>
                        <a:pt x="9782" y="21183"/>
                      </a:cubicBezTo>
                      <a:cubicBezTo>
                        <a:pt x="10621" y="21183"/>
                        <a:pt x="11337" y="20687"/>
                        <a:pt x="11373" y="20661"/>
                      </a:cubicBezTo>
                      <a:cubicBezTo>
                        <a:pt x="11433" y="20622"/>
                        <a:pt x="11449" y="20541"/>
                        <a:pt x="11409" y="20483"/>
                      </a:cubicBezTo>
                      <a:cubicBezTo>
                        <a:pt x="11383" y="20448"/>
                        <a:pt x="11344" y="20429"/>
                        <a:pt x="11305" y="20429"/>
                      </a:cubicBezTo>
                      <a:cubicBezTo>
                        <a:pt x="11278" y="20429"/>
                        <a:pt x="11252" y="20437"/>
                        <a:pt x="11229" y="20454"/>
                      </a:cubicBezTo>
                      <a:cubicBezTo>
                        <a:pt x="11220" y="20461"/>
                        <a:pt x="10540" y="20930"/>
                        <a:pt x="9777" y="20930"/>
                      </a:cubicBezTo>
                      <a:cubicBezTo>
                        <a:pt x="9601" y="20930"/>
                        <a:pt x="9421" y="20905"/>
                        <a:pt x="9243" y="20844"/>
                      </a:cubicBezTo>
                      <a:cubicBezTo>
                        <a:pt x="8639" y="20635"/>
                        <a:pt x="8186" y="20051"/>
                        <a:pt x="7899" y="19105"/>
                      </a:cubicBezTo>
                      <a:cubicBezTo>
                        <a:pt x="6749" y="15330"/>
                        <a:pt x="6305" y="11418"/>
                        <a:pt x="5947" y="8275"/>
                      </a:cubicBezTo>
                      <a:cubicBezTo>
                        <a:pt x="5468" y="4052"/>
                        <a:pt x="5120" y="1001"/>
                        <a:pt x="3497" y="198"/>
                      </a:cubicBezTo>
                      <a:cubicBezTo>
                        <a:pt x="3231" y="67"/>
                        <a:pt x="2935" y="1"/>
                        <a:pt x="2608" y="1"/>
                      </a:cubicBezTo>
                      <a:close/>
                    </a:path>
                  </a:pathLst>
                </a:custGeom>
                <a:solidFill>
                  <a:srgbClr val="0A3878"/>
                </a:solidFill>
                <a:ln>
                  <a:noFill/>
                </a:ln>
              </p:spPr>
              <p:txBody>
                <a:bodyPr spcFirstLastPara="1" wrap="square" lIns="121900" tIns="121900" rIns="121900" bIns="121900" anchor="ctr" anchorCtr="0">
                  <a:noAutofit/>
                </a:bodyPr>
                <a:lstStyle/>
                <a:p>
                  <a:endParaRPr sz="2400"/>
                </a:p>
              </p:txBody>
            </p:sp>
          </p:grpSp>
          <p:grpSp>
            <p:nvGrpSpPr>
              <p:cNvPr id="2709" name="Google Shape;2709;p77">
                <a:extLst>
                  <a:ext uri="{FF2B5EF4-FFF2-40B4-BE49-F238E27FC236}">
                    <a16:creationId xmlns:a16="http://schemas.microsoft.com/office/drawing/2014/main" id="{A72D13FA-340B-9C17-DBA9-D5E0D94A8D4F}"/>
                  </a:ext>
                </a:extLst>
              </p:cNvPr>
              <p:cNvGrpSpPr/>
              <p:nvPr/>
            </p:nvGrpSpPr>
            <p:grpSpPr>
              <a:xfrm>
                <a:off x="1421442" y="950794"/>
                <a:ext cx="648542" cy="833618"/>
                <a:chOff x="1658817" y="769082"/>
                <a:chExt cx="648542" cy="833618"/>
              </a:xfrm>
            </p:grpSpPr>
            <p:sp>
              <p:nvSpPr>
                <p:cNvPr id="2710" name="Google Shape;2710;p77">
                  <a:extLst>
                    <a:ext uri="{FF2B5EF4-FFF2-40B4-BE49-F238E27FC236}">
                      <a16:creationId xmlns:a16="http://schemas.microsoft.com/office/drawing/2014/main" id="{36CE42F8-D249-1E6D-79F8-1D5F4432CB67}"/>
                    </a:ext>
                  </a:extLst>
                </p:cNvPr>
                <p:cNvSpPr/>
                <p:nvPr/>
              </p:nvSpPr>
              <p:spPr>
                <a:xfrm>
                  <a:off x="2015495" y="934800"/>
                  <a:ext cx="144453" cy="480161"/>
                </a:xfrm>
                <a:custGeom>
                  <a:avLst/>
                  <a:gdLst/>
                  <a:ahLst/>
                  <a:cxnLst/>
                  <a:rect l="l" t="t" r="r" b="b"/>
                  <a:pathLst>
                    <a:path w="4395" h="14609" extrusionOk="0">
                      <a:moveTo>
                        <a:pt x="2637" y="1"/>
                      </a:moveTo>
                      <a:cubicBezTo>
                        <a:pt x="1894" y="412"/>
                        <a:pt x="1135" y="798"/>
                        <a:pt x="357" y="1148"/>
                      </a:cubicBezTo>
                      <a:cubicBezTo>
                        <a:pt x="239" y="1201"/>
                        <a:pt x="120" y="1251"/>
                        <a:pt x="1" y="1300"/>
                      </a:cubicBezTo>
                      <a:lnTo>
                        <a:pt x="1" y="8514"/>
                      </a:lnTo>
                      <a:cubicBezTo>
                        <a:pt x="1" y="10873"/>
                        <a:pt x="215" y="12069"/>
                        <a:pt x="460" y="12390"/>
                      </a:cubicBezTo>
                      <a:lnTo>
                        <a:pt x="4342" y="14608"/>
                      </a:lnTo>
                      <a:lnTo>
                        <a:pt x="4394" y="1416"/>
                      </a:lnTo>
                      <a:lnTo>
                        <a:pt x="2637" y="2336"/>
                      </a:lnTo>
                      <a:lnTo>
                        <a:pt x="2637" y="1"/>
                      </a:lnTo>
                      <a:close/>
                    </a:path>
                  </a:pathLst>
                </a:custGeom>
                <a:solidFill>
                  <a:srgbClr val="C96F00"/>
                </a:solidFill>
                <a:ln>
                  <a:noFill/>
                </a:ln>
              </p:spPr>
              <p:txBody>
                <a:bodyPr spcFirstLastPara="1" wrap="square" lIns="121900" tIns="121900" rIns="121900" bIns="121900" anchor="ctr" anchorCtr="0">
                  <a:noAutofit/>
                </a:bodyPr>
                <a:lstStyle/>
                <a:p>
                  <a:endParaRPr sz="2400"/>
                </a:p>
              </p:txBody>
            </p:sp>
            <p:sp>
              <p:nvSpPr>
                <p:cNvPr id="2711" name="Google Shape;2711;p77">
                  <a:extLst>
                    <a:ext uri="{FF2B5EF4-FFF2-40B4-BE49-F238E27FC236}">
                      <a16:creationId xmlns:a16="http://schemas.microsoft.com/office/drawing/2014/main" id="{22CDD63B-9609-D69E-D6F0-502FE8BC252E}"/>
                    </a:ext>
                  </a:extLst>
                </p:cNvPr>
                <p:cNvSpPr/>
                <p:nvPr/>
              </p:nvSpPr>
              <p:spPr>
                <a:xfrm>
                  <a:off x="1658817" y="769082"/>
                  <a:ext cx="648542" cy="760685"/>
                </a:xfrm>
                <a:custGeom>
                  <a:avLst/>
                  <a:gdLst/>
                  <a:ahLst/>
                  <a:cxnLst/>
                  <a:rect l="l" t="t" r="r" b="b"/>
                  <a:pathLst>
                    <a:path w="19732" h="23144" extrusionOk="0">
                      <a:moveTo>
                        <a:pt x="15849" y="1"/>
                      </a:moveTo>
                      <a:lnTo>
                        <a:pt x="4262" y="6623"/>
                      </a:lnTo>
                      <a:cubicBezTo>
                        <a:pt x="1901" y="7973"/>
                        <a:pt x="674" y="9011"/>
                        <a:pt x="0" y="9857"/>
                      </a:cubicBezTo>
                      <a:lnTo>
                        <a:pt x="368" y="11240"/>
                      </a:lnTo>
                      <a:cubicBezTo>
                        <a:pt x="629" y="11019"/>
                        <a:pt x="926" y="10795"/>
                        <a:pt x="1249" y="10569"/>
                      </a:cubicBezTo>
                      <a:lnTo>
                        <a:pt x="3257" y="11718"/>
                      </a:lnTo>
                      <a:cubicBezTo>
                        <a:pt x="2946" y="15535"/>
                        <a:pt x="2213" y="20270"/>
                        <a:pt x="1319" y="23143"/>
                      </a:cubicBezTo>
                      <a:lnTo>
                        <a:pt x="3894" y="21671"/>
                      </a:lnTo>
                      <a:cubicBezTo>
                        <a:pt x="4718" y="19314"/>
                        <a:pt x="5434" y="14704"/>
                        <a:pt x="5777" y="10896"/>
                      </a:cubicBezTo>
                      <a:lnTo>
                        <a:pt x="19731" y="2219"/>
                      </a:lnTo>
                      <a:lnTo>
                        <a:pt x="15849" y="1"/>
                      </a:lnTo>
                      <a:close/>
                    </a:path>
                  </a:pathLst>
                </a:custGeom>
                <a:solidFill>
                  <a:srgbClr val="FFAE4C"/>
                </a:solidFill>
                <a:ln>
                  <a:noFill/>
                </a:ln>
              </p:spPr>
              <p:txBody>
                <a:bodyPr spcFirstLastPara="1" wrap="square" lIns="121900" tIns="121900" rIns="121900" bIns="121900" anchor="ctr" anchorCtr="0">
                  <a:noAutofit/>
                </a:bodyPr>
                <a:lstStyle/>
                <a:p>
                  <a:endParaRPr sz="2400"/>
                </a:p>
              </p:txBody>
            </p:sp>
            <p:sp>
              <p:nvSpPr>
                <p:cNvPr id="2712" name="Google Shape;2712;p77">
                  <a:extLst>
                    <a:ext uri="{FF2B5EF4-FFF2-40B4-BE49-F238E27FC236}">
                      <a16:creationId xmlns:a16="http://schemas.microsoft.com/office/drawing/2014/main" id="{8885E265-0645-CC64-2349-97FEC999814F}"/>
                    </a:ext>
                  </a:extLst>
                </p:cNvPr>
                <p:cNvSpPr/>
                <p:nvPr/>
              </p:nvSpPr>
              <p:spPr>
                <a:xfrm>
                  <a:off x="1702137" y="1127666"/>
                  <a:ext cx="227016" cy="475034"/>
                </a:xfrm>
                <a:custGeom>
                  <a:avLst/>
                  <a:gdLst/>
                  <a:ahLst/>
                  <a:cxnLst/>
                  <a:rect l="l" t="t" r="r" b="b"/>
                  <a:pathLst>
                    <a:path w="6907" h="14453" extrusionOk="0">
                      <a:moveTo>
                        <a:pt x="6906" y="0"/>
                      </a:moveTo>
                      <a:lnTo>
                        <a:pt x="4459" y="856"/>
                      </a:lnTo>
                      <a:lnTo>
                        <a:pt x="4371" y="892"/>
                      </a:lnTo>
                      <a:cubicBezTo>
                        <a:pt x="4382" y="796"/>
                        <a:pt x="4390" y="702"/>
                        <a:pt x="4399" y="607"/>
                      </a:cubicBezTo>
                      <a:lnTo>
                        <a:pt x="4399" y="607"/>
                      </a:lnTo>
                      <a:cubicBezTo>
                        <a:pt x="3707" y="1233"/>
                        <a:pt x="3009" y="1698"/>
                        <a:pt x="2070" y="1698"/>
                      </a:cubicBezTo>
                      <a:cubicBezTo>
                        <a:pt x="2002" y="1698"/>
                        <a:pt x="1932" y="1695"/>
                        <a:pt x="1861" y="1690"/>
                      </a:cubicBezTo>
                      <a:cubicBezTo>
                        <a:pt x="1516" y="5333"/>
                        <a:pt x="828" y="9578"/>
                        <a:pt x="1" y="12234"/>
                      </a:cubicBezTo>
                      <a:lnTo>
                        <a:pt x="3883" y="14453"/>
                      </a:lnTo>
                      <a:lnTo>
                        <a:pt x="6197" y="8588"/>
                      </a:lnTo>
                      <a:lnTo>
                        <a:pt x="6906" y="0"/>
                      </a:lnTo>
                      <a:close/>
                    </a:path>
                  </a:pathLst>
                </a:custGeom>
                <a:solidFill>
                  <a:srgbClr val="C96F00"/>
                </a:solidFill>
                <a:ln>
                  <a:noFill/>
                </a:ln>
              </p:spPr>
              <p:txBody>
                <a:bodyPr spcFirstLastPara="1" wrap="square" lIns="121900" tIns="121900" rIns="121900" bIns="121900" anchor="ctr" anchorCtr="0">
                  <a:noAutofit/>
                </a:bodyPr>
                <a:lstStyle/>
                <a:p>
                  <a:endParaRPr sz="2400"/>
                </a:p>
              </p:txBody>
            </p:sp>
            <p:sp>
              <p:nvSpPr>
                <p:cNvPr id="2713" name="Google Shape;2713;p77">
                  <a:extLst>
                    <a:ext uri="{FF2B5EF4-FFF2-40B4-BE49-F238E27FC236}">
                      <a16:creationId xmlns:a16="http://schemas.microsoft.com/office/drawing/2014/main" id="{FEF7319D-B803-7789-2ED9-8E8A1BC182C6}"/>
                    </a:ext>
                  </a:extLst>
                </p:cNvPr>
                <p:cNvSpPr/>
                <p:nvPr/>
              </p:nvSpPr>
              <p:spPr>
                <a:xfrm>
                  <a:off x="1786409" y="842015"/>
                  <a:ext cx="520950" cy="760653"/>
                </a:xfrm>
                <a:custGeom>
                  <a:avLst/>
                  <a:gdLst/>
                  <a:ahLst/>
                  <a:cxnLst/>
                  <a:rect l="l" t="t" r="r" b="b"/>
                  <a:pathLst>
                    <a:path w="15850" h="23143" extrusionOk="0">
                      <a:moveTo>
                        <a:pt x="15849" y="0"/>
                      </a:moveTo>
                      <a:lnTo>
                        <a:pt x="4261" y="6624"/>
                      </a:lnTo>
                      <a:cubicBezTo>
                        <a:pt x="1900" y="7973"/>
                        <a:pt x="675" y="9012"/>
                        <a:pt x="0" y="9857"/>
                      </a:cubicBezTo>
                      <a:lnTo>
                        <a:pt x="367" y="11241"/>
                      </a:lnTo>
                      <a:cubicBezTo>
                        <a:pt x="1134" y="10587"/>
                        <a:pt x="2207" y="9913"/>
                        <a:pt x="3402" y="9229"/>
                      </a:cubicBezTo>
                      <a:lnTo>
                        <a:pt x="3402" y="9229"/>
                      </a:lnTo>
                      <a:cubicBezTo>
                        <a:pt x="3280" y="13223"/>
                        <a:pt x="2422" y="19600"/>
                        <a:pt x="1318" y="23142"/>
                      </a:cubicBezTo>
                      <a:lnTo>
                        <a:pt x="3893" y="21671"/>
                      </a:lnTo>
                      <a:cubicBezTo>
                        <a:pt x="4966" y="18605"/>
                        <a:pt x="5855" y="11721"/>
                        <a:pt x="5979" y="7757"/>
                      </a:cubicBezTo>
                      <a:lnTo>
                        <a:pt x="10853" y="4971"/>
                      </a:lnTo>
                      <a:lnTo>
                        <a:pt x="10853" y="13555"/>
                      </a:lnTo>
                      <a:cubicBezTo>
                        <a:pt x="10853" y="15916"/>
                        <a:pt x="11066" y="17111"/>
                        <a:pt x="11312" y="17431"/>
                      </a:cubicBezTo>
                      <a:lnTo>
                        <a:pt x="13917" y="15940"/>
                      </a:lnTo>
                      <a:cubicBezTo>
                        <a:pt x="13703" y="15297"/>
                        <a:pt x="13489" y="14195"/>
                        <a:pt x="13489" y="11772"/>
                      </a:cubicBezTo>
                      <a:lnTo>
                        <a:pt x="13489" y="3464"/>
                      </a:lnTo>
                      <a:lnTo>
                        <a:pt x="15542" y="2290"/>
                      </a:lnTo>
                      <a:lnTo>
                        <a:pt x="15849"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714" name="Google Shape;2714;p77">
                  <a:extLst>
                    <a:ext uri="{FF2B5EF4-FFF2-40B4-BE49-F238E27FC236}">
                      <a16:creationId xmlns:a16="http://schemas.microsoft.com/office/drawing/2014/main" id="{B33FCA4A-63CD-3386-BFA0-14CE79414EF7}"/>
                    </a:ext>
                  </a:extLst>
                </p:cNvPr>
                <p:cNvSpPr/>
                <p:nvPr/>
              </p:nvSpPr>
              <p:spPr>
                <a:xfrm>
                  <a:off x="1658817" y="1093057"/>
                  <a:ext cx="139720" cy="118422"/>
                </a:xfrm>
                <a:custGeom>
                  <a:avLst/>
                  <a:gdLst/>
                  <a:ahLst/>
                  <a:cxnLst/>
                  <a:rect l="l" t="t" r="r" b="b"/>
                  <a:pathLst>
                    <a:path w="4251" h="3603" extrusionOk="0">
                      <a:moveTo>
                        <a:pt x="0" y="0"/>
                      </a:moveTo>
                      <a:lnTo>
                        <a:pt x="368" y="1384"/>
                      </a:lnTo>
                      <a:lnTo>
                        <a:pt x="4251" y="3603"/>
                      </a:lnTo>
                      <a:lnTo>
                        <a:pt x="3882" y="2219"/>
                      </a:lnTo>
                      <a:lnTo>
                        <a:pt x="0" y="0"/>
                      </a:lnTo>
                      <a:close/>
                    </a:path>
                  </a:pathLst>
                </a:custGeom>
                <a:solidFill>
                  <a:srgbClr val="E37D00"/>
                </a:solidFill>
                <a:ln>
                  <a:noFill/>
                </a:ln>
              </p:spPr>
              <p:txBody>
                <a:bodyPr spcFirstLastPara="1" wrap="square" lIns="121900" tIns="121900" rIns="121900" bIns="121900" anchor="ctr" anchorCtr="0">
                  <a:noAutofit/>
                </a:bodyPr>
                <a:lstStyle/>
                <a:p>
                  <a:endParaRPr sz="2400"/>
                </a:p>
              </p:txBody>
            </p:sp>
          </p:grpSp>
        </p:grpSp>
        <p:grpSp>
          <p:nvGrpSpPr>
            <p:cNvPr id="2715" name="Google Shape;2715;p77">
              <a:extLst>
                <a:ext uri="{FF2B5EF4-FFF2-40B4-BE49-F238E27FC236}">
                  <a16:creationId xmlns:a16="http://schemas.microsoft.com/office/drawing/2014/main" id="{D44D1335-F5C7-96E7-C20F-FAA890EBCC0D}"/>
                </a:ext>
              </a:extLst>
            </p:cNvPr>
            <p:cNvGrpSpPr/>
            <p:nvPr/>
          </p:nvGrpSpPr>
          <p:grpSpPr>
            <a:xfrm>
              <a:off x="1037203" y="248301"/>
              <a:ext cx="649856" cy="593094"/>
              <a:chOff x="970440" y="759451"/>
              <a:chExt cx="649856" cy="593094"/>
            </a:xfrm>
          </p:grpSpPr>
          <p:sp>
            <p:nvSpPr>
              <p:cNvPr id="2716" name="Google Shape;2716;p77">
                <a:extLst>
                  <a:ext uri="{FF2B5EF4-FFF2-40B4-BE49-F238E27FC236}">
                    <a16:creationId xmlns:a16="http://schemas.microsoft.com/office/drawing/2014/main" id="{CA7B8E64-3706-DAB6-AA7B-4994675AC7A4}"/>
                  </a:ext>
                </a:extLst>
              </p:cNvPr>
              <p:cNvSpPr/>
              <p:nvPr/>
            </p:nvSpPr>
            <p:spPr>
              <a:xfrm>
                <a:off x="970440" y="1085037"/>
                <a:ext cx="189152" cy="267509"/>
              </a:xfrm>
              <a:custGeom>
                <a:avLst/>
                <a:gdLst/>
                <a:ahLst/>
                <a:cxnLst/>
                <a:rect l="l" t="t" r="r" b="b"/>
                <a:pathLst>
                  <a:path w="5755" h="8139" extrusionOk="0">
                    <a:moveTo>
                      <a:pt x="3289" y="3276"/>
                    </a:moveTo>
                    <a:lnTo>
                      <a:pt x="3207" y="5493"/>
                    </a:lnTo>
                    <a:cubicBezTo>
                      <a:pt x="3113" y="5682"/>
                      <a:pt x="3001" y="5861"/>
                      <a:pt x="2874" y="6027"/>
                    </a:cubicBezTo>
                    <a:cubicBezTo>
                      <a:pt x="2747" y="6191"/>
                      <a:pt x="2587" y="6325"/>
                      <a:pt x="2404" y="6422"/>
                    </a:cubicBezTo>
                    <a:cubicBezTo>
                      <a:pt x="2311" y="6472"/>
                      <a:pt x="2225" y="6497"/>
                      <a:pt x="2149" y="6497"/>
                    </a:cubicBezTo>
                    <a:cubicBezTo>
                      <a:pt x="2079" y="6497"/>
                      <a:pt x="2016" y="6476"/>
                      <a:pt x="1960" y="6435"/>
                    </a:cubicBezTo>
                    <a:cubicBezTo>
                      <a:pt x="1841" y="6347"/>
                      <a:pt x="1787" y="6135"/>
                      <a:pt x="1797" y="5797"/>
                    </a:cubicBezTo>
                    <a:cubicBezTo>
                      <a:pt x="1802" y="5549"/>
                      <a:pt x="1845" y="5306"/>
                      <a:pt x="1925" y="5072"/>
                    </a:cubicBezTo>
                    <a:cubicBezTo>
                      <a:pt x="1999" y="4850"/>
                      <a:pt x="2104" y="4641"/>
                      <a:pt x="2236" y="4448"/>
                    </a:cubicBezTo>
                    <a:cubicBezTo>
                      <a:pt x="2379" y="4242"/>
                      <a:pt x="2537" y="4047"/>
                      <a:pt x="2708" y="3865"/>
                    </a:cubicBezTo>
                    <a:cubicBezTo>
                      <a:pt x="2901" y="3658"/>
                      <a:pt x="3094" y="3462"/>
                      <a:pt x="3289" y="3276"/>
                    </a:cubicBezTo>
                    <a:close/>
                    <a:moveTo>
                      <a:pt x="4176" y="1"/>
                    </a:moveTo>
                    <a:cubicBezTo>
                      <a:pt x="4007" y="1"/>
                      <a:pt x="3823" y="36"/>
                      <a:pt x="3624" y="108"/>
                    </a:cubicBezTo>
                    <a:cubicBezTo>
                      <a:pt x="3349" y="205"/>
                      <a:pt x="3046" y="343"/>
                      <a:pt x="2712" y="520"/>
                    </a:cubicBezTo>
                    <a:cubicBezTo>
                      <a:pt x="2473" y="648"/>
                      <a:pt x="2212" y="822"/>
                      <a:pt x="1929" y="1044"/>
                    </a:cubicBezTo>
                    <a:cubicBezTo>
                      <a:pt x="1658" y="1253"/>
                      <a:pt x="1407" y="1486"/>
                      <a:pt x="1176" y="1741"/>
                    </a:cubicBezTo>
                    <a:cubicBezTo>
                      <a:pt x="959" y="1977"/>
                      <a:pt x="767" y="2237"/>
                      <a:pt x="606" y="2516"/>
                    </a:cubicBezTo>
                    <a:cubicBezTo>
                      <a:pt x="448" y="2789"/>
                      <a:pt x="366" y="3048"/>
                      <a:pt x="360" y="3291"/>
                    </a:cubicBezTo>
                    <a:cubicBezTo>
                      <a:pt x="351" y="3571"/>
                      <a:pt x="417" y="3761"/>
                      <a:pt x="560" y="3857"/>
                    </a:cubicBezTo>
                    <a:cubicBezTo>
                      <a:pt x="615" y="3894"/>
                      <a:pt x="681" y="3913"/>
                      <a:pt x="757" y="3913"/>
                    </a:cubicBezTo>
                    <a:cubicBezTo>
                      <a:pt x="879" y="3913"/>
                      <a:pt x="1029" y="3865"/>
                      <a:pt x="1206" y="3771"/>
                    </a:cubicBezTo>
                    <a:cubicBezTo>
                      <a:pt x="1409" y="3663"/>
                      <a:pt x="1560" y="3559"/>
                      <a:pt x="1659" y="3460"/>
                    </a:cubicBezTo>
                    <a:cubicBezTo>
                      <a:pt x="1761" y="3356"/>
                      <a:pt x="1852" y="3241"/>
                      <a:pt x="1930" y="3117"/>
                    </a:cubicBezTo>
                    <a:cubicBezTo>
                      <a:pt x="1992" y="3013"/>
                      <a:pt x="2041" y="2900"/>
                      <a:pt x="2072" y="2783"/>
                    </a:cubicBezTo>
                    <a:cubicBezTo>
                      <a:pt x="2104" y="2655"/>
                      <a:pt x="2123" y="2555"/>
                      <a:pt x="2125" y="2482"/>
                    </a:cubicBezTo>
                    <a:cubicBezTo>
                      <a:pt x="2130" y="2322"/>
                      <a:pt x="2111" y="2162"/>
                      <a:pt x="2067" y="2007"/>
                    </a:cubicBezTo>
                    <a:cubicBezTo>
                      <a:pt x="2024" y="1856"/>
                      <a:pt x="1999" y="1739"/>
                      <a:pt x="1991" y="1658"/>
                    </a:cubicBezTo>
                    <a:cubicBezTo>
                      <a:pt x="2067" y="1554"/>
                      <a:pt x="2150" y="1455"/>
                      <a:pt x="2240" y="1363"/>
                    </a:cubicBezTo>
                    <a:cubicBezTo>
                      <a:pt x="2350" y="1248"/>
                      <a:pt x="2478" y="1153"/>
                      <a:pt x="2619" y="1080"/>
                    </a:cubicBezTo>
                    <a:cubicBezTo>
                      <a:pt x="2734" y="1018"/>
                      <a:pt x="2833" y="987"/>
                      <a:pt x="2916" y="987"/>
                    </a:cubicBezTo>
                    <a:cubicBezTo>
                      <a:pt x="2954" y="987"/>
                      <a:pt x="2989" y="994"/>
                      <a:pt x="3021" y="1007"/>
                    </a:cubicBezTo>
                    <a:cubicBezTo>
                      <a:pt x="3121" y="1047"/>
                      <a:pt x="3193" y="1123"/>
                      <a:pt x="3237" y="1236"/>
                    </a:cubicBezTo>
                    <a:cubicBezTo>
                      <a:pt x="3279" y="1334"/>
                      <a:pt x="3303" y="1468"/>
                      <a:pt x="3311" y="1639"/>
                    </a:cubicBezTo>
                    <a:cubicBezTo>
                      <a:pt x="3320" y="1808"/>
                      <a:pt x="3324" y="1948"/>
                      <a:pt x="3320" y="2055"/>
                    </a:cubicBezTo>
                    <a:lnTo>
                      <a:pt x="3303" y="2679"/>
                    </a:lnTo>
                    <a:cubicBezTo>
                      <a:pt x="3100" y="2907"/>
                      <a:pt x="2781" y="3213"/>
                      <a:pt x="2345" y="3597"/>
                    </a:cubicBezTo>
                    <a:cubicBezTo>
                      <a:pt x="1909" y="3981"/>
                      <a:pt x="1535" y="4327"/>
                      <a:pt x="1223" y="4634"/>
                    </a:cubicBezTo>
                    <a:cubicBezTo>
                      <a:pt x="1059" y="4798"/>
                      <a:pt x="909" y="4962"/>
                      <a:pt x="771" y="5125"/>
                    </a:cubicBezTo>
                    <a:cubicBezTo>
                      <a:pt x="631" y="5290"/>
                      <a:pt x="508" y="5470"/>
                      <a:pt x="404" y="5660"/>
                    </a:cubicBezTo>
                    <a:cubicBezTo>
                      <a:pt x="287" y="5870"/>
                      <a:pt x="194" y="6092"/>
                      <a:pt x="127" y="6324"/>
                    </a:cubicBezTo>
                    <a:cubicBezTo>
                      <a:pt x="56" y="6574"/>
                      <a:pt x="19" y="6832"/>
                      <a:pt x="15" y="7092"/>
                    </a:cubicBezTo>
                    <a:cubicBezTo>
                      <a:pt x="1" y="7582"/>
                      <a:pt x="131" y="7901"/>
                      <a:pt x="404" y="8048"/>
                    </a:cubicBezTo>
                    <a:cubicBezTo>
                      <a:pt x="515" y="8108"/>
                      <a:pt x="638" y="8138"/>
                      <a:pt x="770" y="8138"/>
                    </a:cubicBezTo>
                    <a:cubicBezTo>
                      <a:pt x="961" y="8138"/>
                      <a:pt x="1175" y="8075"/>
                      <a:pt x="1409" y="7950"/>
                    </a:cubicBezTo>
                    <a:cubicBezTo>
                      <a:pt x="1677" y="7807"/>
                      <a:pt x="1886" y="7673"/>
                      <a:pt x="2037" y="7545"/>
                    </a:cubicBezTo>
                    <a:cubicBezTo>
                      <a:pt x="2205" y="7402"/>
                      <a:pt x="2362" y="7247"/>
                      <a:pt x="2508" y="7083"/>
                    </a:cubicBezTo>
                    <a:cubicBezTo>
                      <a:pt x="2637" y="6941"/>
                      <a:pt x="2755" y="6790"/>
                      <a:pt x="2863" y="6631"/>
                    </a:cubicBezTo>
                    <a:cubicBezTo>
                      <a:pt x="2974" y="6470"/>
                      <a:pt x="3090" y="6285"/>
                      <a:pt x="3211" y="6075"/>
                    </a:cubicBezTo>
                    <a:lnTo>
                      <a:pt x="3241" y="6060"/>
                    </a:lnTo>
                    <a:cubicBezTo>
                      <a:pt x="3305" y="6315"/>
                      <a:pt x="3434" y="6470"/>
                      <a:pt x="3628" y="6522"/>
                    </a:cubicBezTo>
                    <a:cubicBezTo>
                      <a:pt x="3664" y="6532"/>
                      <a:pt x="3705" y="6537"/>
                      <a:pt x="3750" y="6537"/>
                    </a:cubicBezTo>
                    <a:cubicBezTo>
                      <a:pt x="3941" y="6537"/>
                      <a:pt x="4207" y="6447"/>
                      <a:pt x="4548" y="6264"/>
                    </a:cubicBezTo>
                    <a:cubicBezTo>
                      <a:pt x="4782" y="6139"/>
                      <a:pt x="5001" y="5988"/>
                      <a:pt x="5202" y="5814"/>
                    </a:cubicBezTo>
                    <a:cubicBezTo>
                      <a:pt x="5390" y="5654"/>
                      <a:pt x="5570" y="5483"/>
                      <a:pt x="5742" y="5303"/>
                    </a:cubicBezTo>
                    <a:lnTo>
                      <a:pt x="5755" y="4829"/>
                    </a:lnTo>
                    <a:lnTo>
                      <a:pt x="5755" y="4829"/>
                    </a:lnTo>
                    <a:cubicBezTo>
                      <a:pt x="5652" y="4884"/>
                      <a:pt x="5537" y="4943"/>
                      <a:pt x="5414" y="5003"/>
                    </a:cubicBezTo>
                    <a:cubicBezTo>
                      <a:pt x="5297" y="5059"/>
                      <a:pt x="5209" y="5086"/>
                      <a:pt x="5151" y="5086"/>
                    </a:cubicBezTo>
                    <a:cubicBezTo>
                      <a:pt x="5148" y="5086"/>
                      <a:pt x="5144" y="5086"/>
                      <a:pt x="5140" y="5086"/>
                    </a:cubicBezTo>
                    <a:cubicBezTo>
                      <a:pt x="5045" y="5082"/>
                      <a:pt x="4978" y="5034"/>
                      <a:pt x="4935" y="4947"/>
                    </a:cubicBezTo>
                    <a:cubicBezTo>
                      <a:pt x="4890" y="4859"/>
                      <a:pt x="4872" y="4718"/>
                      <a:pt x="4879" y="4522"/>
                    </a:cubicBezTo>
                    <a:cubicBezTo>
                      <a:pt x="4884" y="4310"/>
                      <a:pt x="4903" y="3865"/>
                      <a:pt x="4937" y="3185"/>
                    </a:cubicBezTo>
                    <a:cubicBezTo>
                      <a:pt x="4971" y="2507"/>
                      <a:pt x="4996" y="1922"/>
                      <a:pt x="5009" y="1433"/>
                    </a:cubicBezTo>
                    <a:cubicBezTo>
                      <a:pt x="5023" y="971"/>
                      <a:pt x="4971" y="628"/>
                      <a:pt x="4854" y="407"/>
                    </a:cubicBezTo>
                    <a:cubicBezTo>
                      <a:pt x="4735" y="184"/>
                      <a:pt x="4573" y="54"/>
                      <a:pt x="4366" y="16"/>
                    </a:cubicBezTo>
                    <a:cubicBezTo>
                      <a:pt x="4305" y="6"/>
                      <a:pt x="4241" y="1"/>
                      <a:pt x="4176" y="1"/>
                    </a:cubicBez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717" name="Google Shape;2717;p77">
                <a:extLst>
                  <a:ext uri="{FF2B5EF4-FFF2-40B4-BE49-F238E27FC236}">
                    <a16:creationId xmlns:a16="http://schemas.microsoft.com/office/drawing/2014/main" id="{78722420-595D-06F4-57C8-EA27DCF2D57F}"/>
                  </a:ext>
                </a:extLst>
              </p:cNvPr>
              <p:cNvSpPr/>
              <p:nvPr/>
            </p:nvSpPr>
            <p:spPr>
              <a:xfrm>
                <a:off x="1192822" y="949064"/>
                <a:ext cx="188364" cy="251732"/>
              </a:xfrm>
              <a:custGeom>
                <a:avLst/>
                <a:gdLst/>
                <a:ahLst/>
                <a:cxnLst/>
                <a:rect l="l" t="t" r="r" b="b"/>
                <a:pathLst>
                  <a:path w="5731" h="7659" extrusionOk="0">
                    <a:moveTo>
                      <a:pt x="3387" y="0"/>
                    </a:moveTo>
                    <a:lnTo>
                      <a:pt x="2544" y="450"/>
                    </a:lnTo>
                    <a:lnTo>
                      <a:pt x="2458" y="3522"/>
                    </a:lnTo>
                    <a:lnTo>
                      <a:pt x="29" y="4816"/>
                    </a:lnTo>
                    <a:lnTo>
                      <a:pt x="0" y="5881"/>
                    </a:lnTo>
                    <a:lnTo>
                      <a:pt x="2428" y="4586"/>
                    </a:lnTo>
                    <a:lnTo>
                      <a:pt x="2344" y="7658"/>
                    </a:lnTo>
                    <a:lnTo>
                      <a:pt x="3186" y="7209"/>
                    </a:lnTo>
                    <a:lnTo>
                      <a:pt x="3271" y="4136"/>
                    </a:lnTo>
                    <a:lnTo>
                      <a:pt x="5700" y="2842"/>
                    </a:lnTo>
                    <a:lnTo>
                      <a:pt x="5730" y="1779"/>
                    </a:lnTo>
                    <a:lnTo>
                      <a:pt x="3301" y="3073"/>
                    </a:lnTo>
                    <a:lnTo>
                      <a:pt x="3387" y="0"/>
                    </a:lnTo>
                    <a:close/>
                  </a:path>
                </a:pathLst>
              </a:custGeom>
              <a:solidFill>
                <a:srgbClr val="0A3B7D"/>
              </a:solidFill>
              <a:ln>
                <a:noFill/>
              </a:ln>
            </p:spPr>
            <p:txBody>
              <a:bodyPr spcFirstLastPara="1" wrap="square" lIns="121900" tIns="121900" rIns="121900" bIns="121900" anchor="ctr" anchorCtr="0">
                <a:noAutofit/>
              </a:bodyPr>
              <a:lstStyle/>
              <a:p>
                <a:endParaRPr sz="2400"/>
              </a:p>
            </p:txBody>
          </p:sp>
          <p:sp>
            <p:nvSpPr>
              <p:cNvPr id="2718" name="Google Shape;2718;p77">
                <a:extLst>
                  <a:ext uri="{FF2B5EF4-FFF2-40B4-BE49-F238E27FC236}">
                    <a16:creationId xmlns:a16="http://schemas.microsoft.com/office/drawing/2014/main" id="{1A5A6B35-DA04-2CD5-3508-CE8C37E12FB8}"/>
                  </a:ext>
                </a:extLst>
              </p:cNvPr>
              <p:cNvSpPr/>
              <p:nvPr/>
            </p:nvSpPr>
            <p:spPr>
              <a:xfrm>
                <a:off x="1410503" y="759451"/>
                <a:ext cx="209793" cy="365815"/>
              </a:xfrm>
              <a:custGeom>
                <a:avLst/>
                <a:gdLst/>
                <a:ahLst/>
                <a:cxnLst/>
                <a:rect l="l" t="t" r="r" b="b"/>
                <a:pathLst>
                  <a:path w="6383" h="11130" extrusionOk="0">
                    <a:moveTo>
                      <a:pt x="3789" y="3792"/>
                    </a:moveTo>
                    <a:cubicBezTo>
                      <a:pt x="3848" y="3792"/>
                      <a:pt x="3902" y="3802"/>
                      <a:pt x="3951" y="3823"/>
                    </a:cubicBezTo>
                    <a:cubicBezTo>
                      <a:pt x="4099" y="3883"/>
                      <a:pt x="4214" y="4005"/>
                      <a:pt x="4300" y="4190"/>
                    </a:cubicBezTo>
                    <a:cubicBezTo>
                      <a:pt x="4386" y="4375"/>
                      <a:pt x="4444" y="4609"/>
                      <a:pt x="4475" y="4893"/>
                    </a:cubicBezTo>
                    <a:cubicBezTo>
                      <a:pt x="4506" y="5199"/>
                      <a:pt x="4516" y="5506"/>
                      <a:pt x="4507" y="5814"/>
                    </a:cubicBezTo>
                    <a:cubicBezTo>
                      <a:pt x="4484" y="6698"/>
                      <a:pt x="4364" y="7433"/>
                      <a:pt x="4149" y="8024"/>
                    </a:cubicBezTo>
                    <a:cubicBezTo>
                      <a:pt x="3933" y="8614"/>
                      <a:pt x="3652" y="9002"/>
                      <a:pt x="3303" y="9187"/>
                    </a:cubicBezTo>
                    <a:cubicBezTo>
                      <a:pt x="3152" y="9268"/>
                      <a:pt x="3032" y="9308"/>
                      <a:pt x="2943" y="9308"/>
                    </a:cubicBezTo>
                    <a:cubicBezTo>
                      <a:pt x="2934" y="9308"/>
                      <a:pt x="2925" y="9307"/>
                      <a:pt x="2916" y="9307"/>
                    </a:cubicBezTo>
                    <a:cubicBezTo>
                      <a:pt x="2827" y="9297"/>
                      <a:pt x="2742" y="9258"/>
                      <a:pt x="2663" y="9189"/>
                    </a:cubicBezTo>
                    <a:cubicBezTo>
                      <a:pt x="2607" y="9143"/>
                      <a:pt x="2552" y="9063"/>
                      <a:pt x="2500" y="8952"/>
                    </a:cubicBezTo>
                    <a:cubicBezTo>
                      <a:pt x="2456" y="8864"/>
                      <a:pt x="2419" y="8770"/>
                      <a:pt x="2394" y="8674"/>
                    </a:cubicBezTo>
                    <a:lnTo>
                      <a:pt x="2500" y="4894"/>
                    </a:lnTo>
                    <a:cubicBezTo>
                      <a:pt x="2601" y="4686"/>
                      <a:pt x="2729" y="4491"/>
                      <a:pt x="2879" y="4314"/>
                    </a:cubicBezTo>
                    <a:cubicBezTo>
                      <a:pt x="3026" y="4148"/>
                      <a:pt x="3203" y="4010"/>
                      <a:pt x="3399" y="3909"/>
                    </a:cubicBezTo>
                    <a:cubicBezTo>
                      <a:pt x="3546" y="3831"/>
                      <a:pt x="3676" y="3792"/>
                      <a:pt x="3789" y="3792"/>
                    </a:cubicBezTo>
                    <a:close/>
                    <a:moveTo>
                      <a:pt x="2560" y="1"/>
                    </a:moveTo>
                    <a:lnTo>
                      <a:pt x="13" y="1524"/>
                    </a:lnTo>
                    <a:lnTo>
                      <a:pt x="0" y="1998"/>
                    </a:lnTo>
                    <a:cubicBezTo>
                      <a:pt x="111" y="1948"/>
                      <a:pt x="225" y="1911"/>
                      <a:pt x="344" y="1885"/>
                    </a:cubicBezTo>
                    <a:cubicBezTo>
                      <a:pt x="421" y="1867"/>
                      <a:pt x="487" y="1859"/>
                      <a:pt x="540" y="1859"/>
                    </a:cubicBezTo>
                    <a:cubicBezTo>
                      <a:pt x="573" y="1859"/>
                      <a:pt x="602" y="1862"/>
                      <a:pt x="626" y="1868"/>
                    </a:cubicBezTo>
                    <a:cubicBezTo>
                      <a:pt x="712" y="1894"/>
                      <a:pt x="781" y="1964"/>
                      <a:pt x="829" y="2076"/>
                    </a:cubicBezTo>
                    <a:cubicBezTo>
                      <a:pt x="879" y="2188"/>
                      <a:pt x="901" y="2327"/>
                      <a:pt x="897" y="2491"/>
                    </a:cubicBezTo>
                    <a:lnTo>
                      <a:pt x="727" y="8570"/>
                    </a:lnTo>
                    <a:cubicBezTo>
                      <a:pt x="710" y="9199"/>
                      <a:pt x="690" y="9700"/>
                      <a:pt x="668" y="10076"/>
                    </a:cubicBezTo>
                    <a:cubicBezTo>
                      <a:pt x="646" y="10452"/>
                      <a:pt x="621" y="10804"/>
                      <a:pt x="595" y="11129"/>
                    </a:cubicBezTo>
                    <a:lnTo>
                      <a:pt x="895" y="11118"/>
                    </a:lnTo>
                    <a:lnTo>
                      <a:pt x="1652" y="9881"/>
                    </a:lnTo>
                    <a:cubicBezTo>
                      <a:pt x="1706" y="9904"/>
                      <a:pt x="1777" y="9930"/>
                      <a:pt x="1870" y="9960"/>
                    </a:cubicBezTo>
                    <a:cubicBezTo>
                      <a:pt x="1958" y="9989"/>
                      <a:pt x="2076" y="10003"/>
                      <a:pt x="2222" y="10003"/>
                    </a:cubicBezTo>
                    <a:cubicBezTo>
                      <a:pt x="2228" y="10003"/>
                      <a:pt x="2234" y="10003"/>
                      <a:pt x="2241" y="10003"/>
                    </a:cubicBezTo>
                    <a:cubicBezTo>
                      <a:pt x="2389" y="10001"/>
                      <a:pt x="2571" y="9968"/>
                      <a:pt x="2788" y="9907"/>
                    </a:cubicBezTo>
                    <a:cubicBezTo>
                      <a:pt x="3004" y="9844"/>
                      <a:pt x="3261" y="9734"/>
                      <a:pt x="3562" y="9573"/>
                    </a:cubicBezTo>
                    <a:cubicBezTo>
                      <a:pt x="4343" y="9157"/>
                      <a:pt x="4997" y="8493"/>
                      <a:pt x="5523" y="7582"/>
                    </a:cubicBezTo>
                    <a:cubicBezTo>
                      <a:pt x="6049" y="6670"/>
                      <a:pt x="6325" y="5726"/>
                      <a:pt x="6352" y="4753"/>
                    </a:cubicBezTo>
                    <a:cubicBezTo>
                      <a:pt x="6382" y="3697"/>
                      <a:pt x="6198" y="2970"/>
                      <a:pt x="5803" y="2571"/>
                    </a:cubicBezTo>
                    <a:cubicBezTo>
                      <a:pt x="5600" y="2367"/>
                      <a:pt x="5356" y="2266"/>
                      <a:pt x="5071" y="2266"/>
                    </a:cubicBezTo>
                    <a:cubicBezTo>
                      <a:pt x="4796" y="2266"/>
                      <a:pt x="4483" y="2360"/>
                      <a:pt x="4131" y="2547"/>
                    </a:cubicBezTo>
                    <a:cubicBezTo>
                      <a:pt x="3868" y="2686"/>
                      <a:pt x="3602" y="2899"/>
                      <a:pt x="3336" y="3181"/>
                    </a:cubicBezTo>
                    <a:cubicBezTo>
                      <a:pt x="3069" y="3465"/>
                      <a:pt x="2806" y="3827"/>
                      <a:pt x="2548" y="4267"/>
                    </a:cubicBezTo>
                    <a:lnTo>
                      <a:pt x="2517" y="4284"/>
                    </a:lnTo>
                    <a:lnTo>
                      <a:pt x="2634" y="63"/>
                    </a:lnTo>
                    <a:lnTo>
                      <a:pt x="2560" y="1"/>
                    </a:lnTo>
                    <a:close/>
                  </a:path>
                </a:pathLst>
              </a:custGeom>
              <a:solidFill>
                <a:srgbClr val="0A3B7D"/>
              </a:solidFill>
              <a:ln>
                <a:noFill/>
              </a:ln>
            </p:spPr>
            <p:txBody>
              <a:bodyPr spcFirstLastPara="1" wrap="square" lIns="121900" tIns="121900" rIns="121900" bIns="121900" anchor="ctr" anchorCtr="0">
                <a:noAutofit/>
              </a:bodyPr>
              <a:lstStyle/>
              <a:p>
                <a:endParaRPr sz="2400"/>
              </a:p>
            </p:txBody>
          </p:sp>
        </p:grpSp>
      </p:grpSp>
      <p:sp>
        <p:nvSpPr>
          <p:cNvPr id="2" name="QuadreDeText 1">
            <a:extLst>
              <a:ext uri="{FF2B5EF4-FFF2-40B4-BE49-F238E27FC236}">
                <a16:creationId xmlns:a16="http://schemas.microsoft.com/office/drawing/2014/main" id="{D7447EEB-9BDE-EB61-3415-87BFBE842872}"/>
              </a:ext>
            </a:extLst>
          </p:cNvPr>
          <p:cNvSpPr txBox="1"/>
          <p:nvPr/>
        </p:nvSpPr>
        <p:spPr>
          <a:xfrm>
            <a:off x="6723164" y="4238387"/>
            <a:ext cx="5468836" cy="1815882"/>
          </a:xfrm>
          <a:prstGeom prst="rect">
            <a:avLst/>
          </a:prstGeom>
          <a:noFill/>
        </p:spPr>
        <p:txBody>
          <a:bodyPr wrap="square" rtlCol="0">
            <a:spAutoFit/>
          </a:bodyPr>
          <a:lstStyle/>
          <a:p>
            <a:pPr algn="ctr"/>
            <a:r>
              <a:rPr lang="es-ES" sz="2800" b="1" dirty="0">
                <a:solidFill>
                  <a:srgbClr val="ED7D31"/>
                </a:solidFill>
                <a:latin typeface="Georgia" panose="02040502050405020303" pitchFamily="18" charset="0"/>
              </a:rPr>
              <a:t>(de diagonales quebradas)</a:t>
            </a:r>
          </a:p>
          <a:p>
            <a:pPr algn="ctr"/>
            <a:r>
              <a:rPr lang="es-ES" sz="2800" b="1" dirty="0">
                <a:solidFill>
                  <a:srgbClr val="ED7D31"/>
                </a:solidFill>
                <a:latin typeface="Georgia" panose="02040502050405020303" pitchFamily="18" charset="0"/>
              </a:rPr>
              <a:t>(esotérico)</a:t>
            </a:r>
          </a:p>
          <a:p>
            <a:pPr algn="ctr"/>
            <a:r>
              <a:rPr lang="es-ES" sz="2800" b="1" dirty="0">
                <a:solidFill>
                  <a:srgbClr val="ED7D31"/>
                </a:solidFill>
                <a:latin typeface="Georgia" panose="02040502050405020303" pitchFamily="18" charset="0"/>
              </a:rPr>
              <a:t>(concéntrico)</a:t>
            </a:r>
          </a:p>
          <a:p>
            <a:pPr algn="ctr"/>
            <a:r>
              <a:rPr lang="es-ES" sz="2800" b="1" dirty="0">
                <a:solidFill>
                  <a:srgbClr val="ED7D31"/>
                </a:solidFill>
                <a:latin typeface="Georgia" panose="02040502050405020303" pitchFamily="18" charset="0"/>
              </a:rPr>
              <a:t>(sectorial)</a:t>
            </a:r>
          </a:p>
        </p:txBody>
      </p:sp>
      <p:sp>
        <p:nvSpPr>
          <p:cNvPr id="3" name="Rectangle: cantonades arrodonides 2">
            <a:extLst>
              <a:ext uri="{FF2B5EF4-FFF2-40B4-BE49-F238E27FC236}">
                <a16:creationId xmlns:a16="http://schemas.microsoft.com/office/drawing/2014/main" id="{42C688D2-3499-54B6-1BDB-27BFF5650106}"/>
              </a:ext>
            </a:extLst>
          </p:cNvPr>
          <p:cNvSpPr/>
          <p:nvPr/>
        </p:nvSpPr>
        <p:spPr>
          <a:xfrm rot="1224777">
            <a:off x="6331185" y="4836563"/>
            <a:ext cx="5650455" cy="974300"/>
          </a:xfrm>
          <a:prstGeom prst="roundRect">
            <a:avLst/>
          </a:prstGeom>
          <a:solidFill>
            <a:srgbClr val="ED7D3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ca-ES" sz="4800" dirty="0">
                <a:solidFill>
                  <a:schemeClr val="tx1"/>
                </a:solidFill>
                <a:latin typeface="Georgia" panose="02040502050405020303" pitchFamily="18" charset="0"/>
              </a:rPr>
              <a:t>DE RAMANUJAN</a:t>
            </a:r>
          </a:p>
        </p:txBody>
      </p:sp>
    </p:spTree>
    <p:extLst>
      <p:ext uri="{BB962C8B-B14F-4D97-AF65-F5344CB8AC3E}">
        <p14:creationId xmlns:p14="http://schemas.microsoft.com/office/powerpoint/2010/main" val="2236507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B522AA93-22B4-436D-F60E-9802D83E18FA}"/>
              </a:ext>
            </a:extLst>
          </p:cNvPr>
          <p:cNvGraphicFramePr>
            <a:graphicFrameLocks noGrp="1"/>
          </p:cNvGraphicFramePr>
          <p:nvPr>
            <p:extLst>
              <p:ext uri="{D42A27DB-BD31-4B8C-83A1-F6EECF244321}">
                <p14:modId xmlns:p14="http://schemas.microsoft.com/office/powerpoint/2010/main" val="2904479369"/>
              </p:ext>
            </p:extLst>
          </p:nvPr>
        </p:nvGraphicFramePr>
        <p:xfrm>
          <a:off x="3936000" y="1269000"/>
          <a:ext cx="4320000" cy="4320000"/>
        </p:xfrm>
        <a:graphic>
          <a:graphicData uri="http://schemas.openxmlformats.org/drawingml/2006/table">
            <a:tbl>
              <a:tblPr firstRow="1" bandRow="1">
                <a:tableStyleId>{5940675A-B579-460E-94D1-54222C63F5DA}</a:tableStyleId>
              </a:tblPr>
              <a:tblGrid>
                <a:gridCol w="1080000">
                  <a:extLst>
                    <a:ext uri="{9D8B030D-6E8A-4147-A177-3AD203B41FA5}">
                      <a16:colId xmlns:a16="http://schemas.microsoft.com/office/drawing/2014/main" val="332352084"/>
                    </a:ext>
                  </a:extLst>
                </a:gridCol>
                <a:gridCol w="1080000">
                  <a:extLst>
                    <a:ext uri="{9D8B030D-6E8A-4147-A177-3AD203B41FA5}">
                      <a16:colId xmlns:a16="http://schemas.microsoft.com/office/drawing/2014/main" val="2349667655"/>
                    </a:ext>
                  </a:extLst>
                </a:gridCol>
                <a:gridCol w="1080000">
                  <a:extLst>
                    <a:ext uri="{9D8B030D-6E8A-4147-A177-3AD203B41FA5}">
                      <a16:colId xmlns:a16="http://schemas.microsoft.com/office/drawing/2014/main" val="2737655785"/>
                    </a:ext>
                  </a:extLst>
                </a:gridCol>
                <a:gridCol w="1080000">
                  <a:extLst>
                    <a:ext uri="{9D8B030D-6E8A-4147-A177-3AD203B41FA5}">
                      <a16:colId xmlns:a16="http://schemas.microsoft.com/office/drawing/2014/main" val="2031917189"/>
                    </a:ext>
                  </a:extLst>
                </a:gridCol>
              </a:tblGrid>
              <a:tr h="1080000">
                <a:tc>
                  <a:txBody>
                    <a:bodyPr/>
                    <a:lstStyle/>
                    <a:p>
                      <a:pPr algn="ctr"/>
                      <a:r>
                        <a:rPr lang="ca-ES" sz="2400" dirty="0">
                          <a:latin typeface="Georgia" panose="02040502050405020303" pitchFamily="18" charset="0"/>
                        </a:rPr>
                        <a:t>DD</a:t>
                      </a:r>
                    </a:p>
                  </a:txBody>
                  <a:tcPr anchor="ctr"/>
                </a:tc>
                <a:tc>
                  <a:txBody>
                    <a:bodyPr/>
                    <a:lstStyle/>
                    <a:p>
                      <a:pPr algn="ctr"/>
                      <a:r>
                        <a:rPr lang="ca-ES" sz="2400" dirty="0">
                          <a:latin typeface="Georgia" panose="02040502050405020303" pitchFamily="18" charset="0"/>
                        </a:rPr>
                        <a:t>MM</a:t>
                      </a:r>
                    </a:p>
                  </a:txBody>
                  <a:tcPr anchor="ctr"/>
                </a:tc>
                <a:tc>
                  <a:txBody>
                    <a:bodyPr/>
                    <a:lstStyle/>
                    <a:p>
                      <a:pPr algn="ctr"/>
                      <a:r>
                        <a:rPr lang="ca-ES" sz="2400" dirty="0">
                          <a:latin typeface="Georgia" panose="02040502050405020303" pitchFamily="18" charset="0"/>
                        </a:rPr>
                        <a:t>CC</a:t>
                      </a:r>
                    </a:p>
                  </a:txBody>
                  <a:tcPr anchor="ctr"/>
                </a:tc>
                <a:tc>
                  <a:txBody>
                    <a:bodyPr/>
                    <a:lstStyle/>
                    <a:p>
                      <a:pPr algn="ctr"/>
                      <a:r>
                        <a:rPr lang="ca-ES" sz="2400" dirty="0">
                          <a:latin typeface="Georgia" panose="02040502050405020303" pitchFamily="18" charset="0"/>
                        </a:rPr>
                        <a:t>YY</a:t>
                      </a:r>
                    </a:p>
                  </a:txBody>
                  <a:tcPr anchor="ctr"/>
                </a:tc>
                <a:extLst>
                  <a:ext uri="{0D108BD9-81ED-4DB2-BD59-A6C34878D82A}">
                    <a16:rowId xmlns:a16="http://schemas.microsoft.com/office/drawing/2014/main" val="3431471972"/>
                  </a:ext>
                </a:extLst>
              </a:tr>
              <a:tr h="1080000">
                <a:tc>
                  <a:txBody>
                    <a:bodyPr/>
                    <a:lstStyle/>
                    <a:p>
                      <a:pPr algn="ctr"/>
                      <a:r>
                        <a:rPr lang="ca-ES" sz="2400" dirty="0">
                          <a:latin typeface="Georgia" panose="02040502050405020303" pitchFamily="18" charset="0"/>
                        </a:rPr>
                        <a:t>YY+1</a:t>
                      </a:r>
                    </a:p>
                  </a:txBody>
                  <a:tcPr anchor="ctr"/>
                </a:tc>
                <a:tc>
                  <a:txBody>
                    <a:bodyPr/>
                    <a:lstStyle/>
                    <a:p>
                      <a:pPr algn="ctr"/>
                      <a:r>
                        <a:rPr lang="ca-ES" sz="2400" dirty="0">
                          <a:latin typeface="Georgia" panose="02040502050405020303" pitchFamily="18" charset="0"/>
                        </a:rPr>
                        <a:t>CC-1</a:t>
                      </a:r>
                    </a:p>
                  </a:txBody>
                  <a:tcPr anchor="ctr"/>
                </a:tc>
                <a:tc>
                  <a:txBody>
                    <a:bodyPr/>
                    <a:lstStyle/>
                    <a:p>
                      <a:pPr algn="ctr"/>
                      <a:r>
                        <a:rPr lang="ca-ES" sz="2400" dirty="0">
                          <a:latin typeface="Georgia" panose="02040502050405020303" pitchFamily="18" charset="0"/>
                        </a:rPr>
                        <a:t>MM-3</a:t>
                      </a:r>
                    </a:p>
                  </a:txBody>
                  <a:tcPr anchor="ctr"/>
                </a:tc>
                <a:tc>
                  <a:txBody>
                    <a:bodyPr/>
                    <a:lstStyle/>
                    <a:p>
                      <a:pPr algn="ctr"/>
                      <a:r>
                        <a:rPr lang="ca-ES" sz="2400" dirty="0">
                          <a:latin typeface="Georgia" panose="02040502050405020303" pitchFamily="18" charset="0"/>
                        </a:rPr>
                        <a:t>DD+3</a:t>
                      </a:r>
                    </a:p>
                  </a:txBody>
                  <a:tcPr anchor="ctr"/>
                </a:tc>
                <a:extLst>
                  <a:ext uri="{0D108BD9-81ED-4DB2-BD59-A6C34878D82A}">
                    <a16:rowId xmlns:a16="http://schemas.microsoft.com/office/drawing/2014/main" val="2855551440"/>
                  </a:ext>
                </a:extLst>
              </a:tr>
              <a:tr h="1080000">
                <a:tc>
                  <a:txBody>
                    <a:bodyPr/>
                    <a:lstStyle/>
                    <a:p>
                      <a:pPr algn="ctr"/>
                      <a:r>
                        <a:rPr lang="ca-ES" sz="2400" dirty="0">
                          <a:latin typeface="Georgia" panose="02040502050405020303" pitchFamily="18" charset="0"/>
                        </a:rPr>
                        <a:t>MM-2</a:t>
                      </a:r>
                    </a:p>
                  </a:txBody>
                  <a:tcPr anchor="ctr"/>
                </a:tc>
                <a:tc>
                  <a:txBody>
                    <a:bodyPr/>
                    <a:lstStyle/>
                    <a:p>
                      <a:pPr algn="ctr"/>
                      <a:r>
                        <a:rPr lang="ca-ES" sz="2400" dirty="0">
                          <a:latin typeface="Georgia" panose="02040502050405020303" pitchFamily="18" charset="0"/>
                        </a:rPr>
                        <a:t>DD+2</a:t>
                      </a:r>
                    </a:p>
                  </a:txBody>
                  <a:tcPr anchor="ctr"/>
                </a:tc>
                <a:tc>
                  <a:txBody>
                    <a:bodyPr/>
                    <a:lstStyle/>
                    <a:p>
                      <a:pPr algn="ctr"/>
                      <a:r>
                        <a:rPr lang="ca-ES" sz="2400" dirty="0">
                          <a:latin typeface="Georgia" panose="02040502050405020303" pitchFamily="18" charset="0"/>
                        </a:rPr>
                        <a:t>YY+2</a:t>
                      </a:r>
                    </a:p>
                  </a:txBody>
                  <a:tcPr anchor="ctr"/>
                </a:tc>
                <a:tc>
                  <a:txBody>
                    <a:bodyPr/>
                    <a:lstStyle/>
                    <a:p>
                      <a:pPr algn="ctr"/>
                      <a:r>
                        <a:rPr lang="ca-ES" sz="2400" dirty="0">
                          <a:latin typeface="Georgia" panose="02040502050405020303" pitchFamily="18" charset="0"/>
                        </a:rPr>
                        <a:t>CC-2</a:t>
                      </a:r>
                    </a:p>
                  </a:txBody>
                  <a:tcPr anchor="ctr"/>
                </a:tc>
                <a:extLst>
                  <a:ext uri="{0D108BD9-81ED-4DB2-BD59-A6C34878D82A}">
                    <a16:rowId xmlns:a16="http://schemas.microsoft.com/office/drawing/2014/main" val="3442733139"/>
                  </a:ext>
                </a:extLst>
              </a:tr>
              <a:tr h="1080000">
                <a:tc>
                  <a:txBody>
                    <a:bodyPr/>
                    <a:lstStyle/>
                    <a:p>
                      <a:pPr algn="ctr"/>
                      <a:r>
                        <a:rPr lang="ca-ES" sz="2400" dirty="0">
                          <a:latin typeface="Georgia" panose="02040502050405020303" pitchFamily="18" charset="0"/>
                        </a:rPr>
                        <a:t>CC+1</a:t>
                      </a:r>
                    </a:p>
                  </a:txBody>
                  <a:tcPr anchor="ctr"/>
                </a:tc>
                <a:tc>
                  <a:txBody>
                    <a:bodyPr/>
                    <a:lstStyle/>
                    <a:p>
                      <a:pPr algn="ctr"/>
                      <a:r>
                        <a:rPr lang="ca-ES" sz="2400" dirty="0">
                          <a:latin typeface="Georgia" panose="02040502050405020303" pitchFamily="18" charset="0"/>
                        </a:rPr>
                        <a:t>YY-1</a:t>
                      </a:r>
                    </a:p>
                  </a:txBody>
                  <a:tcPr anchor="ctr"/>
                </a:tc>
                <a:tc>
                  <a:txBody>
                    <a:bodyPr/>
                    <a:lstStyle/>
                    <a:p>
                      <a:pPr algn="ctr"/>
                      <a:r>
                        <a:rPr lang="ca-ES" sz="2400" dirty="0">
                          <a:latin typeface="Georgia" panose="02040502050405020303" pitchFamily="18" charset="0"/>
                        </a:rPr>
                        <a:t>DD+1</a:t>
                      </a:r>
                    </a:p>
                  </a:txBody>
                  <a:tcPr anchor="ctr"/>
                </a:tc>
                <a:tc>
                  <a:txBody>
                    <a:bodyPr/>
                    <a:lstStyle/>
                    <a:p>
                      <a:pPr algn="ctr"/>
                      <a:r>
                        <a:rPr lang="ca-ES" sz="2400" dirty="0">
                          <a:latin typeface="Georgia" panose="02040502050405020303" pitchFamily="18" charset="0"/>
                        </a:rPr>
                        <a:t>MM-1</a:t>
                      </a:r>
                    </a:p>
                  </a:txBody>
                  <a:tcPr anchor="ctr"/>
                </a:tc>
                <a:extLst>
                  <a:ext uri="{0D108BD9-81ED-4DB2-BD59-A6C34878D82A}">
                    <a16:rowId xmlns:a16="http://schemas.microsoft.com/office/drawing/2014/main" val="2422404209"/>
                  </a:ext>
                </a:extLst>
              </a:tr>
            </a:tbl>
          </a:graphicData>
        </a:graphic>
      </p:graphicFrame>
      <p:sp>
        <p:nvSpPr>
          <p:cNvPr id="4" name="QuadreDeText 3">
            <a:extLst>
              <a:ext uri="{FF2B5EF4-FFF2-40B4-BE49-F238E27FC236}">
                <a16:creationId xmlns:a16="http://schemas.microsoft.com/office/drawing/2014/main" id="{8B8B8BEF-0EF5-19A1-B0B8-E711DD926957}"/>
              </a:ext>
            </a:extLst>
          </p:cNvPr>
          <p:cNvSpPr txBox="1"/>
          <p:nvPr/>
        </p:nvSpPr>
        <p:spPr>
          <a:xfrm>
            <a:off x="8715375" y="1891241"/>
            <a:ext cx="2386013" cy="369332"/>
          </a:xfrm>
          <a:prstGeom prst="rect">
            <a:avLst/>
          </a:prstGeom>
          <a:noFill/>
        </p:spPr>
        <p:txBody>
          <a:bodyPr wrap="square" rtlCol="0">
            <a:spAutoFit/>
          </a:bodyPr>
          <a:lstStyle/>
          <a:p>
            <a:r>
              <a:rPr lang="ca-ES" dirty="0">
                <a:latin typeface="Georgia" panose="02040502050405020303" pitchFamily="18" charset="0"/>
              </a:rPr>
              <a:t>DD/MM/CCYY</a:t>
            </a:r>
          </a:p>
        </p:txBody>
      </p:sp>
    </p:spTree>
    <p:extLst>
      <p:ext uri="{BB962C8B-B14F-4D97-AF65-F5344CB8AC3E}">
        <p14:creationId xmlns:p14="http://schemas.microsoft.com/office/powerpoint/2010/main" val="243434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E390C-A0B1-826D-3529-820F2245E3BB}"/>
            </a:ext>
          </a:extLst>
        </p:cNvPr>
        <p:cNvGrpSpPr/>
        <p:nvPr/>
      </p:nvGrpSpPr>
      <p:grpSpPr>
        <a:xfrm>
          <a:off x="0" y="0"/>
          <a:ext cx="0" cy="0"/>
          <a:chOff x="0" y="0"/>
          <a:chExt cx="0" cy="0"/>
        </a:xfrm>
      </p:grpSpPr>
      <p:sp>
        <p:nvSpPr>
          <p:cNvPr id="2" name="Títol 1">
            <a:extLst>
              <a:ext uri="{FF2B5EF4-FFF2-40B4-BE49-F238E27FC236}">
                <a16:creationId xmlns:a16="http://schemas.microsoft.com/office/drawing/2014/main" id="{801E087F-4173-0B74-FA4B-AEF0ADBB7FEA}"/>
              </a:ext>
            </a:extLst>
          </p:cNvPr>
          <p:cNvSpPr>
            <a:spLocks noGrp="1"/>
          </p:cNvSpPr>
          <p:nvPr>
            <p:ph type="title"/>
          </p:nvPr>
        </p:nvSpPr>
        <p:spPr/>
        <p:txBody>
          <a:bodyPr/>
          <a:lstStyle/>
          <a:p>
            <a:r>
              <a:rPr lang="es-ES" b="1" dirty="0">
                <a:solidFill>
                  <a:srgbClr val="C00000"/>
                </a:solidFill>
                <a:latin typeface="Georgia" panose="02040502050405020303" pitchFamily="18" charset="0"/>
              </a:rPr>
              <a:t>¡Vamos a practicar!</a:t>
            </a:r>
          </a:p>
        </p:txBody>
      </p:sp>
      <p:sp>
        <p:nvSpPr>
          <p:cNvPr id="4" name="Rectangle: cantonades arrodonides 3">
            <a:extLst>
              <a:ext uri="{FF2B5EF4-FFF2-40B4-BE49-F238E27FC236}">
                <a16:creationId xmlns:a16="http://schemas.microsoft.com/office/drawing/2014/main" id="{190812A4-B6C1-2D0B-3912-3220DBD97540}"/>
              </a:ext>
            </a:extLst>
          </p:cNvPr>
          <p:cNvSpPr/>
          <p:nvPr/>
        </p:nvSpPr>
        <p:spPr>
          <a:xfrm>
            <a:off x="3101788" y="4634753"/>
            <a:ext cx="5351930" cy="1586753"/>
          </a:xfrm>
          <a:prstGeom prst="roundRect">
            <a:avLst/>
          </a:prstGeom>
          <a:solidFill>
            <a:srgbClr val="00297A">
              <a:alpha val="30000"/>
            </a:srgbClr>
          </a:solidFill>
          <a:ln w="38100">
            <a:solidFill>
              <a:srgbClr val="00297A"/>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ca-ES" sz="5400" b="1" dirty="0">
                <a:solidFill>
                  <a:srgbClr val="00297A"/>
                </a:solidFill>
                <a:latin typeface="Georgia" panose="02040502050405020303" pitchFamily="18" charset="0"/>
              </a:rPr>
              <a:t>¡ADELATE!</a:t>
            </a:r>
          </a:p>
        </p:txBody>
      </p:sp>
      <p:sp>
        <p:nvSpPr>
          <p:cNvPr id="5" name="QuadreDeText 4">
            <a:extLst>
              <a:ext uri="{FF2B5EF4-FFF2-40B4-BE49-F238E27FC236}">
                <a16:creationId xmlns:a16="http://schemas.microsoft.com/office/drawing/2014/main" id="{AA0A9796-0801-9E77-BE4F-58B5BB7D3C44}"/>
              </a:ext>
            </a:extLst>
          </p:cNvPr>
          <p:cNvSpPr txBox="1"/>
          <p:nvPr/>
        </p:nvSpPr>
        <p:spPr>
          <a:xfrm>
            <a:off x="838200" y="1846730"/>
            <a:ext cx="9811871" cy="923330"/>
          </a:xfrm>
          <a:prstGeom prst="rect">
            <a:avLst/>
          </a:prstGeom>
          <a:noFill/>
        </p:spPr>
        <p:txBody>
          <a:bodyPr wrap="square" rtlCol="0">
            <a:spAutoFit/>
          </a:bodyPr>
          <a:lstStyle/>
          <a:p>
            <a:r>
              <a:rPr lang="es-ES" b="1" dirty="0">
                <a:solidFill>
                  <a:srgbClr val="00297A"/>
                </a:solidFill>
                <a:latin typeface="Georgia" panose="02040502050405020303" pitchFamily="18" charset="0"/>
              </a:rPr>
              <a:t>Ahora os toca a vosotros, construid vuestro propio el cuadrado mágico.</a:t>
            </a:r>
          </a:p>
          <a:p>
            <a:endParaRPr lang="es-ES" b="1" dirty="0">
              <a:solidFill>
                <a:srgbClr val="00297A"/>
              </a:solidFill>
              <a:latin typeface="Georgia" panose="02040502050405020303" pitchFamily="18" charset="0"/>
            </a:endParaRPr>
          </a:p>
          <a:p>
            <a:r>
              <a:rPr lang="es-ES" b="1" u="sng" dirty="0">
                <a:solidFill>
                  <a:srgbClr val="00297A"/>
                </a:solidFill>
                <a:latin typeface="Georgia" panose="02040502050405020303" pitchFamily="18" charset="0"/>
              </a:rPr>
              <a:t>Pregunta:</a:t>
            </a:r>
            <a:r>
              <a:rPr lang="es-ES" b="1" dirty="0">
                <a:solidFill>
                  <a:srgbClr val="00297A"/>
                </a:solidFill>
                <a:latin typeface="Georgia" panose="02040502050405020303" pitchFamily="18" charset="0"/>
              </a:rPr>
              <a:t> ¿este es un cuadrado mágico? ¿dónde se encuentra?</a:t>
            </a:r>
          </a:p>
        </p:txBody>
      </p:sp>
      <p:pic>
        <p:nvPicPr>
          <p:cNvPr id="1026" name="Picture 2" descr="Cuadrado mágico de la Sagrada Familia - matematicasentumundo.es">
            <a:extLst>
              <a:ext uri="{FF2B5EF4-FFF2-40B4-BE49-F238E27FC236}">
                <a16:creationId xmlns:a16="http://schemas.microsoft.com/office/drawing/2014/main" id="{CFEBC4F4-F128-779F-86C5-39B136E97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270" y="2639231"/>
            <a:ext cx="3149272" cy="2361954"/>
          </a:xfrm>
          <a:prstGeom prst="rect">
            <a:avLst/>
          </a:prstGeom>
          <a:noFill/>
          <a:ln w="28575">
            <a:solidFill>
              <a:schemeClr val="tx1"/>
            </a:solidFill>
          </a:ln>
          <a:effectLst>
            <a:outerShdw blurRad="101600" dist="88900" dir="2700000" algn="tl" rotWithShape="0">
              <a:prstClr val="black">
                <a:alpha val="6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062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C51C696-1831-98E8-23A4-7005E1338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550" y="114300"/>
            <a:ext cx="7962900" cy="6629400"/>
          </a:xfrm>
          <a:prstGeom prst="rect">
            <a:avLst/>
          </a:prstGeom>
          <a:noFill/>
          <a:extLst>
            <a:ext uri="{909E8E84-426E-40DD-AFC4-6F175D3DCCD1}">
              <a14:hiddenFill xmlns:a14="http://schemas.microsoft.com/office/drawing/2010/main">
                <a:solidFill>
                  <a:srgbClr val="FFFFFF"/>
                </a:solidFill>
              </a14:hiddenFill>
            </a:ext>
          </a:extLst>
        </p:spPr>
      </p:pic>
      <p:sp>
        <p:nvSpPr>
          <p:cNvPr id="2" name="QuadreDeText 1">
            <a:extLst>
              <a:ext uri="{FF2B5EF4-FFF2-40B4-BE49-F238E27FC236}">
                <a16:creationId xmlns:a16="http://schemas.microsoft.com/office/drawing/2014/main" id="{5C5C00CB-D166-EF79-6203-660645C5B624}"/>
              </a:ext>
            </a:extLst>
          </p:cNvPr>
          <p:cNvSpPr txBox="1"/>
          <p:nvPr/>
        </p:nvSpPr>
        <p:spPr>
          <a:xfrm>
            <a:off x="640201" y="6488668"/>
            <a:ext cx="10911598" cy="369332"/>
          </a:xfrm>
          <a:prstGeom prst="rect">
            <a:avLst/>
          </a:prstGeom>
          <a:noFill/>
        </p:spPr>
        <p:txBody>
          <a:bodyPr wrap="square">
            <a:spAutoFit/>
          </a:bodyPr>
          <a:lstStyle/>
          <a:p>
            <a:r>
              <a:rPr lang="es-ES" b="0" i="0" dirty="0">
                <a:solidFill>
                  <a:srgbClr val="00297A"/>
                </a:solidFill>
                <a:effectLst/>
                <a:latin typeface="Georgia" panose="02040502050405020303" pitchFamily="18" charset="0"/>
              </a:rPr>
              <a:t>En el caso del cuadrado de la Sagrada Familia, </a:t>
            </a:r>
            <a:r>
              <a:rPr lang="es-ES" b="1" i="0" dirty="0">
                <a:solidFill>
                  <a:srgbClr val="00297A"/>
                </a:solidFill>
                <a:effectLst/>
                <a:latin typeface="Georgia" panose="02040502050405020303" pitchFamily="18" charset="0"/>
              </a:rPr>
              <a:t>hay un total de 310 combinaciones que suman 33</a:t>
            </a:r>
            <a:r>
              <a:rPr lang="es-ES" b="0" i="0" dirty="0">
                <a:solidFill>
                  <a:srgbClr val="00297A"/>
                </a:solidFill>
                <a:effectLst/>
                <a:latin typeface="Georgia" panose="02040502050405020303" pitchFamily="18" charset="0"/>
              </a:rPr>
              <a:t>.</a:t>
            </a:r>
            <a:endParaRPr lang="ca-ES" dirty="0">
              <a:solidFill>
                <a:srgbClr val="00297A"/>
              </a:solidFill>
              <a:latin typeface="Georgia" panose="02040502050405020303" pitchFamily="18" charset="0"/>
            </a:endParaRPr>
          </a:p>
        </p:txBody>
      </p:sp>
    </p:spTree>
    <p:extLst>
      <p:ext uri="{BB962C8B-B14F-4D97-AF65-F5344CB8AC3E}">
        <p14:creationId xmlns:p14="http://schemas.microsoft.com/office/powerpoint/2010/main" val="40212244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75F7F9B-62B7-8D54-FECF-63041FE68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738" y="482650"/>
            <a:ext cx="7639050" cy="2771775"/>
          </a:xfrm>
          <a:prstGeom prst="rect">
            <a:avLst/>
          </a:prstGeom>
          <a:noFill/>
          <a:extLst>
            <a:ext uri="{909E8E84-426E-40DD-AFC4-6F175D3DCCD1}">
              <a14:hiddenFill xmlns:a14="http://schemas.microsoft.com/office/drawing/2010/main">
                <a:solidFill>
                  <a:srgbClr val="FFFFFF"/>
                </a:solidFill>
              </a14:hiddenFill>
            </a:ext>
          </a:extLst>
        </p:spPr>
      </p:pic>
      <p:sp>
        <p:nvSpPr>
          <p:cNvPr id="3" name="QuadreDeText 2">
            <a:extLst>
              <a:ext uri="{FF2B5EF4-FFF2-40B4-BE49-F238E27FC236}">
                <a16:creationId xmlns:a16="http://schemas.microsoft.com/office/drawing/2014/main" id="{DA60DCB6-D9EE-B027-D572-3533C1E9A3F9}"/>
              </a:ext>
            </a:extLst>
          </p:cNvPr>
          <p:cNvSpPr txBox="1"/>
          <p:nvPr/>
        </p:nvSpPr>
        <p:spPr>
          <a:xfrm>
            <a:off x="7515225" y="1500099"/>
            <a:ext cx="4171949" cy="1754326"/>
          </a:xfrm>
          <a:prstGeom prst="rect">
            <a:avLst/>
          </a:prstGeom>
          <a:noFill/>
        </p:spPr>
        <p:txBody>
          <a:bodyPr wrap="square">
            <a:spAutoFit/>
          </a:bodyPr>
          <a:lstStyle/>
          <a:p>
            <a:pPr algn="just"/>
            <a:r>
              <a:rPr lang="es-ES" b="0" i="0" dirty="0">
                <a:solidFill>
                  <a:srgbClr val="00297A"/>
                </a:solidFill>
                <a:effectLst/>
                <a:latin typeface="Georgia" panose="02040502050405020303" pitchFamily="18" charset="0"/>
              </a:rPr>
              <a:t>Esta sigla significa </a:t>
            </a:r>
            <a:r>
              <a:rPr lang="es-ES" b="1" i="1" dirty="0" err="1">
                <a:solidFill>
                  <a:srgbClr val="00297A"/>
                </a:solidFill>
                <a:effectLst/>
                <a:latin typeface="Georgia" panose="02040502050405020303" pitchFamily="18" charset="0"/>
              </a:rPr>
              <a:t>Iesus</a:t>
            </a:r>
            <a:r>
              <a:rPr lang="es-ES" b="1" i="1" dirty="0">
                <a:solidFill>
                  <a:srgbClr val="00297A"/>
                </a:solidFill>
                <a:effectLst/>
                <a:latin typeface="Georgia" panose="02040502050405020303" pitchFamily="18" charset="0"/>
              </a:rPr>
              <a:t> </a:t>
            </a:r>
            <a:r>
              <a:rPr lang="es-ES" b="1" i="1" dirty="0" err="1">
                <a:solidFill>
                  <a:srgbClr val="00297A"/>
                </a:solidFill>
                <a:effectLst/>
                <a:latin typeface="Georgia" panose="02040502050405020303" pitchFamily="18" charset="0"/>
              </a:rPr>
              <a:t>Nazarenus</a:t>
            </a:r>
            <a:r>
              <a:rPr lang="es-ES" b="1" i="1" dirty="0">
                <a:solidFill>
                  <a:srgbClr val="00297A"/>
                </a:solidFill>
                <a:effectLst/>
                <a:latin typeface="Georgia" panose="02040502050405020303" pitchFamily="18" charset="0"/>
              </a:rPr>
              <a:t> Rex </a:t>
            </a:r>
            <a:r>
              <a:rPr lang="es-ES" b="1" i="1" dirty="0" err="1">
                <a:solidFill>
                  <a:srgbClr val="00297A"/>
                </a:solidFill>
                <a:effectLst/>
                <a:latin typeface="Georgia" panose="02040502050405020303" pitchFamily="18" charset="0"/>
              </a:rPr>
              <a:t>Iudaeorum</a:t>
            </a:r>
            <a:r>
              <a:rPr lang="es-ES" b="1" i="1" dirty="0">
                <a:solidFill>
                  <a:srgbClr val="00297A"/>
                </a:solidFill>
                <a:effectLst/>
                <a:latin typeface="Georgia" panose="02040502050405020303" pitchFamily="18" charset="0"/>
              </a:rPr>
              <a:t> </a:t>
            </a:r>
            <a:r>
              <a:rPr lang="es-ES" b="0" i="0" dirty="0">
                <a:solidFill>
                  <a:srgbClr val="00297A"/>
                </a:solidFill>
                <a:effectLst/>
                <a:latin typeface="Georgia" panose="02040502050405020303" pitchFamily="18" charset="0"/>
              </a:rPr>
              <a:t>(Jesús de Nazaret, rey de los judíos) y se trata del rótulo que Poncio Pilatos hizo escribir sobre la cruz de Jesucristo. Aquí se convierte en la firma del escultor.</a:t>
            </a:r>
            <a:endParaRPr lang="ca-ES" dirty="0">
              <a:solidFill>
                <a:srgbClr val="00297A"/>
              </a:solidFill>
              <a:latin typeface="Georgia" panose="02040502050405020303" pitchFamily="18" charset="0"/>
            </a:endParaRPr>
          </a:p>
        </p:txBody>
      </p:sp>
      <p:sp>
        <p:nvSpPr>
          <p:cNvPr id="5" name="QuadreDeText 4">
            <a:extLst>
              <a:ext uri="{FF2B5EF4-FFF2-40B4-BE49-F238E27FC236}">
                <a16:creationId xmlns:a16="http://schemas.microsoft.com/office/drawing/2014/main" id="{43E977EE-ECE3-0E53-20B4-F5DF1D470287}"/>
              </a:ext>
            </a:extLst>
          </p:cNvPr>
          <p:cNvSpPr txBox="1"/>
          <p:nvPr/>
        </p:nvSpPr>
        <p:spPr>
          <a:xfrm>
            <a:off x="292298" y="1500099"/>
            <a:ext cx="4339828" cy="1754326"/>
          </a:xfrm>
          <a:prstGeom prst="rect">
            <a:avLst/>
          </a:prstGeom>
          <a:noFill/>
        </p:spPr>
        <p:txBody>
          <a:bodyPr wrap="square">
            <a:spAutoFit/>
          </a:bodyPr>
          <a:lstStyle/>
          <a:p>
            <a:pPr algn="just"/>
            <a:r>
              <a:rPr lang="es-ES" b="0" i="0" dirty="0">
                <a:solidFill>
                  <a:srgbClr val="00297A"/>
                </a:solidFill>
                <a:effectLst/>
                <a:latin typeface="Georgia" panose="02040502050405020303" pitchFamily="18" charset="0"/>
              </a:rPr>
              <a:t>Además, en el cuadrado mágico de la Sagrada Familia </a:t>
            </a:r>
            <a:r>
              <a:rPr lang="es-ES" b="1" i="0" dirty="0">
                <a:solidFill>
                  <a:srgbClr val="00297A"/>
                </a:solidFill>
                <a:effectLst/>
                <a:latin typeface="Georgia" panose="02040502050405020303" pitchFamily="18" charset="0"/>
              </a:rPr>
              <a:t>también se camufla una especie de firma subliminal</a:t>
            </a:r>
            <a:r>
              <a:rPr lang="es-ES" b="0" i="0" dirty="0">
                <a:solidFill>
                  <a:srgbClr val="00297A"/>
                </a:solidFill>
                <a:effectLst/>
                <a:latin typeface="Georgia" panose="02040502050405020303" pitchFamily="18" charset="0"/>
              </a:rPr>
              <a:t>, pues al sumar los números repetidos teniendo en cuenta el alfabeto romano obtenemos la sigla INRI.</a:t>
            </a:r>
            <a:endParaRPr lang="ca-ES" dirty="0">
              <a:solidFill>
                <a:srgbClr val="00297A"/>
              </a:solidFill>
              <a:latin typeface="Georgia" panose="02040502050405020303" pitchFamily="18" charset="0"/>
            </a:endParaRPr>
          </a:p>
        </p:txBody>
      </p:sp>
      <p:pic>
        <p:nvPicPr>
          <p:cNvPr id="6146" name="Picture 2">
            <a:extLst>
              <a:ext uri="{FF2B5EF4-FFF2-40B4-BE49-F238E27FC236}">
                <a16:creationId xmlns:a16="http://schemas.microsoft.com/office/drawing/2014/main" id="{DA3481CF-C6DA-7B18-7FBB-2A2576AE92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05" y="3603576"/>
            <a:ext cx="11384989" cy="312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499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28">
          <a:extLst>
            <a:ext uri="{FF2B5EF4-FFF2-40B4-BE49-F238E27FC236}">
              <a16:creationId xmlns:a16="http://schemas.microsoft.com/office/drawing/2014/main" id="{982727BD-18A7-317F-05AF-A2F977DE0F1F}"/>
            </a:ext>
          </a:extLst>
        </p:cNvPr>
        <p:cNvGrpSpPr/>
        <p:nvPr/>
      </p:nvGrpSpPr>
      <p:grpSpPr>
        <a:xfrm>
          <a:off x="0" y="0"/>
          <a:ext cx="0" cy="0"/>
          <a:chOff x="0" y="0"/>
          <a:chExt cx="0" cy="0"/>
        </a:xfrm>
      </p:grpSpPr>
      <p:grpSp>
        <p:nvGrpSpPr>
          <p:cNvPr id="1929" name="Google Shape;1929;p63">
            <a:extLst>
              <a:ext uri="{FF2B5EF4-FFF2-40B4-BE49-F238E27FC236}">
                <a16:creationId xmlns:a16="http://schemas.microsoft.com/office/drawing/2014/main" id="{FA50E2D7-8E43-BD5F-4879-833B1C78CB11}"/>
              </a:ext>
            </a:extLst>
          </p:cNvPr>
          <p:cNvGrpSpPr/>
          <p:nvPr/>
        </p:nvGrpSpPr>
        <p:grpSpPr>
          <a:xfrm flipH="1">
            <a:off x="6116790" y="177131"/>
            <a:ext cx="9196421" cy="7917608"/>
            <a:chOff x="238125" y="1013275"/>
            <a:chExt cx="3463725" cy="2982075"/>
          </a:xfrm>
        </p:grpSpPr>
        <p:sp>
          <p:nvSpPr>
            <p:cNvPr id="1930" name="Google Shape;1930;p63">
              <a:extLst>
                <a:ext uri="{FF2B5EF4-FFF2-40B4-BE49-F238E27FC236}">
                  <a16:creationId xmlns:a16="http://schemas.microsoft.com/office/drawing/2014/main" id="{E4382431-3912-B8E1-6870-697D37FB9901}"/>
                </a:ext>
              </a:extLst>
            </p:cNvPr>
            <p:cNvSpPr/>
            <p:nvPr/>
          </p:nvSpPr>
          <p:spPr>
            <a:xfrm>
              <a:off x="238125" y="1013275"/>
              <a:ext cx="3462900" cy="2982075"/>
            </a:xfrm>
            <a:custGeom>
              <a:avLst/>
              <a:gdLst/>
              <a:ahLst/>
              <a:cxnLst/>
              <a:rect l="l" t="t" r="r" b="b"/>
              <a:pathLst>
                <a:path w="138516" h="119283" extrusionOk="0">
                  <a:moveTo>
                    <a:pt x="88083" y="982"/>
                  </a:moveTo>
                  <a:lnTo>
                    <a:pt x="88109" y="997"/>
                  </a:lnTo>
                  <a:lnTo>
                    <a:pt x="89832" y="1"/>
                  </a:lnTo>
                  <a:lnTo>
                    <a:pt x="137603" y="27764"/>
                  </a:lnTo>
                  <a:lnTo>
                    <a:pt x="138515" y="28257"/>
                  </a:lnTo>
                  <a:lnTo>
                    <a:pt x="112455" y="101005"/>
                  </a:lnTo>
                  <a:lnTo>
                    <a:pt x="62255" y="119283"/>
                  </a:lnTo>
                  <a:lnTo>
                    <a:pt x="0" y="119283"/>
                  </a:lnTo>
                  <a:lnTo>
                    <a:pt x="0" y="48757"/>
                  </a:lnTo>
                  <a:cubicBezTo>
                    <a:pt x="33497" y="29411"/>
                    <a:pt x="81794" y="4614"/>
                    <a:pt x="88083" y="982"/>
                  </a:cubicBezTo>
                  <a:close/>
                </a:path>
              </a:pathLst>
            </a:custGeom>
            <a:solidFill>
              <a:srgbClr val="FFEFDB"/>
            </a:solidFill>
            <a:ln>
              <a:noFill/>
            </a:ln>
          </p:spPr>
          <p:txBody>
            <a:bodyPr spcFirstLastPara="1" wrap="square" lIns="121900" tIns="121900" rIns="121900" bIns="121900" anchor="ctr" anchorCtr="0">
              <a:noAutofit/>
            </a:bodyPr>
            <a:lstStyle/>
            <a:p>
              <a:endParaRPr sz="2400"/>
            </a:p>
          </p:txBody>
        </p:sp>
        <p:sp>
          <p:nvSpPr>
            <p:cNvPr id="1931" name="Google Shape;1931;p63">
              <a:extLst>
                <a:ext uri="{FF2B5EF4-FFF2-40B4-BE49-F238E27FC236}">
                  <a16:creationId xmlns:a16="http://schemas.microsoft.com/office/drawing/2014/main" id="{87C818AC-018A-BFE3-6626-370ECA416395}"/>
                </a:ext>
              </a:extLst>
            </p:cNvPr>
            <p:cNvSpPr/>
            <p:nvPr/>
          </p:nvSpPr>
          <p:spPr>
            <a:xfrm>
              <a:off x="238125" y="1719650"/>
              <a:ext cx="3463725" cy="2275700"/>
            </a:xfrm>
            <a:custGeom>
              <a:avLst/>
              <a:gdLst/>
              <a:ahLst/>
              <a:cxnLst/>
              <a:rect l="l" t="t" r="r" b="b"/>
              <a:pathLst>
                <a:path w="138549" h="91028" extrusionOk="0">
                  <a:moveTo>
                    <a:pt x="138515" y="0"/>
                  </a:moveTo>
                  <a:lnTo>
                    <a:pt x="138509" y="19726"/>
                  </a:lnTo>
                  <a:lnTo>
                    <a:pt x="138549" y="34006"/>
                  </a:lnTo>
                  <a:lnTo>
                    <a:pt x="138504" y="34032"/>
                  </a:lnTo>
                  <a:lnTo>
                    <a:pt x="138489" y="72750"/>
                  </a:lnTo>
                  <a:lnTo>
                    <a:pt x="104468" y="91028"/>
                  </a:lnTo>
                  <a:lnTo>
                    <a:pt x="0" y="91028"/>
                  </a:lnTo>
                  <a:lnTo>
                    <a:pt x="0" y="78343"/>
                  </a:lnTo>
                  <a:lnTo>
                    <a:pt x="19627" y="67363"/>
                  </a:lnTo>
                  <a:lnTo>
                    <a:pt x="136951" y="869"/>
                  </a:lnTo>
                  <a:lnTo>
                    <a:pt x="138452" y="0"/>
                  </a:lnTo>
                  <a:lnTo>
                    <a:pt x="138452" y="35"/>
                  </a:lnTo>
                  <a:close/>
                </a:path>
              </a:pathLst>
            </a:custGeom>
            <a:solidFill>
              <a:srgbClr val="FFC885"/>
            </a:solidFill>
            <a:ln>
              <a:noFill/>
            </a:ln>
          </p:spPr>
          <p:txBody>
            <a:bodyPr spcFirstLastPara="1" wrap="square" lIns="121900" tIns="121900" rIns="121900" bIns="121900" anchor="ctr" anchorCtr="0">
              <a:noAutofit/>
            </a:bodyPr>
            <a:lstStyle/>
            <a:p>
              <a:endParaRPr sz="2400"/>
            </a:p>
          </p:txBody>
        </p:sp>
      </p:grpSp>
      <p:grpSp>
        <p:nvGrpSpPr>
          <p:cNvPr id="1935" name="Google Shape;1935;p63">
            <a:extLst>
              <a:ext uri="{FF2B5EF4-FFF2-40B4-BE49-F238E27FC236}">
                <a16:creationId xmlns:a16="http://schemas.microsoft.com/office/drawing/2014/main" id="{A76F3969-E257-E2C0-8F82-AA2A15B19F53}"/>
              </a:ext>
            </a:extLst>
          </p:cNvPr>
          <p:cNvGrpSpPr/>
          <p:nvPr/>
        </p:nvGrpSpPr>
        <p:grpSpPr>
          <a:xfrm>
            <a:off x="7460455" y="-1267738"/>
            <a:ext cx="2912887" cy="4303891"/>
            <a:chOff x="3250375" y="2580575"/>
            <a:chExt cx="1722650" cy="2545275"/>
          </a:xfrm>
        </p:grpSpPr>
        <p:sp>
          <p:nvSpPr>
            <p:cNvPr id="1936" name="Google Shape;1936;p63">
              <a:extLst>
                <a:ext uri="{FF2B5EF4-FFF2-40B4-BE49-F238E27FC236}">
                  <a16:creationId xmlns:a16="http://schemas.microsoft.com/office/drawing/2014/main" id="{AF4BBD5C-DD3C-803D-C53D-90D9CC596E3B}"/>
                </a:ext>
              </a:extLst>
            </p:cNvPr>
            <p:cNvSpPr/>
            <p:nvPr/>
          </p:nvSpPr>
          <p:spPr>
            <a:xfrm>
              <a:off x="3250375" y="3752325"/>
              <a:ext cx="820400" cy="1372450"/>
            </a:xfrm>
            <a:custGeom>
              <a:avLst/>
              <a:gdLst/>
              <a:ahLst/>
              <a:cxnLst/>
              <a:rect l="l" t="t" r="r" b="b"/>
              <a:pathLst>
                <a:path w="32816" h="54898" extrusionOk="0">
                  <a:moveTo>
                    <a:pt x="0" y="0"/>
                  </a:moveTo>
                  <a:lnTo>
                    <a:pt x="0" y="35809"/>
                  </a:lnTo>
                  <a:lnTo>
                    <a:pt x="32617" y="54898"/>
                  </a:lnTo>
                  <a:lnTo>
                    <a:pt x="32816" y="19330"/>
                  </a:lnTo>
                  <a:lnTo>
                    <a:pt x="0" y="0"/>
                  </a:lnTo>
                  <a:close/>
                </a:path>
              </a:pathLst>
            </a:custGeom>
            <a:solidFill>
              <a:srgbClr val="0047A7"/>
            </a:solidFill>
            <a:ln>
              <a:noFill/>
            </a:ln>
          </p:spPr>
          <p:txBody>
            <a:bodyPr spcFirstLastPara="1" wrap="square" lIns="121900" tIns="121900" rIns="121900" bIns="121900" anchor="ctr" anchorCtr="0">
              <a:noAutofit/>
            </a:bodyPr>
            <a:lstStyle/>
            <a:p>
              <a:endParaRPr sz="2400" dirty="0"/>
            </a:p>
          </p:txBody>
        </p:sp>
        <p:sp>
          <p:nvSpPr>
            <p:cNvPr id="1937" name="Google Shape;1937;p63">
              <a:extLst>
                <a:ext uri="{FF2B5EF4-FFF2-40B4-BE49-F238E27FC236}">
                  <a16:creationId xmlns:a16="http://schemas.microsoft.com/office/drawing/2014/main" id="{4E1C4BA0-90FE-E855-5A34-D849C837238A}"/>
                </a:ext>
              </a:extLst>
            </p:cNvPr>
            <p:cNvSpPr/>
            <p:nvPr/>
          </p:nvSpPr>
          <p:spPr>
            <a:xfrm>
              <a:off x="4065775" y="3723650"/>
              <a:ext cx="907250" cy="1402200"/>
            </a:xfrm>
            <a:custGeom>
              <a:avLst/>
              <a:gdLst/>
              <a:ahLst/>
              <a:cxnLst/>
              <a:rect l="l" t="t" r="r" b="b"/>
              <a:pathLst>
                <a:path w="36290" h="56088" extrusionOk="0">
                  <a:moveTo>
                    <a:pt x="36289" y="1"/>
                  </a:moveTo>
                  <a:lnTo>
                    <a:pt x="200" y="20520"/>
                  </a:lnTo>
                  <a:lnTo>
                    <a:pt x="1" y="56088"/>
                  </a:lnTo>
                  <a:lnTo>
                    <a:pt x="1" y="56088"/>
                  </a:lnTo>
                  <a:lnTo>
                    <a:pt x="36090" y="35567"/>
                  </a:lnTo>
                  <a:lnTo>
                    <a:pt x="36289"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938" name="Google Shape;1938;p63">
              <a:extLst>
                <a:ext uri="{FF2B5EF4-FFF2-40B4-BE49-F238E27FC236}">
                  <a16:creationId xmlns:a16="http://schemas.microsoft.com/office/drawing/2014/main" id="{56D7D9E6-8315-7B34-A8A6-04A3DB73AFBB}"/>
                </a:ext>
              </a:extLst>
            </p:cNvPr>
            <p:cNvSpPr/>
            <p:nvPr/>
          </p:nvSpPr>
          <p:spPr>
            <a:xfrm>
              <a:off x="3250375" y="3247475"/>
              <a:ext cx="1722650" cy="989175"/>
            </a:xfrm>
            <a:custGeom>
              <a:avLst/>
              <a:gdLst/>
              <a:ahLst/>
              <a:cxnLst/>
              <a:rect l="l" t="t" r="r" b="b"/>
              <a:pathLst>
                <a:path w="68906" h="39567" extrusionOk="0">
                  <a:moveTo>
                    <a:pt x="36810" y="1"/>
                  </a:moveTo>
                  <a:lnTo>
                    <a:pt x="0" y="20237"/>
                  </a:lnTo>
                  <a:lnTo>
                    <a:pt x="32816" y="39567"/>
                  </a:lnTo>
                  <a:lnTo>
                    <a:pt x="68905" y="19048"/>
                  </a:lnTo>
                  <a:lnTo>
                    <a:pt x="36810" y="1"/>
                  </a:lnTo>
                  <a:close/>
                </a:path>
              </a:pathLst>
            </a:custGeom>
            <a:solidFill>
              <a:srgbClr val="DBE5FF"/>
            </a:solidFill>
            <a:ln>
              <a:noFill/>
            </a:ln>
          </p:spPr>
          <p:txBody>
            <a:bodyPr spcFirstLastPara="1" wrap="square" lIns="121900" tIns="121900" rIns="121900" bIns="121900" anchor="ctr" anchorCtr="0">
              <a:noAutofit/>
            </a:bodyPr>
            <a:lstStyle/>
            <a:p>
              <a:endParaRPr sz="2400"/>
            </a:p>
          </p:txBody>
        </p:sp>
        <p:sp>
          <p:nvSpPr>
            <p:cNvPr id="1940" name="Google Shape;1940;p63">
              <a:extLst>
                <a:ext uri="{FF2B5EF4-FFF2-40B4-BE49-F238E27FC236}">
                  <a16:creationId xmlns:a16="http://schemas.microsoft.com/office/drawing/2014/main" id="{9066469C-4589-A321-1F63-341383826242}"/>
                </a:ext>
              </a:extLst>
            </p:cNvPr>
            <p:cNvSpPr/>
            <p:nvPr/>
          </p:nvSpPr>
          <p:spPr>
            <a:xfrm>
              <a:off x="3603125" y="2580575"/>
              <a:ext cx="553850" cy="1485375"/>
            </a:xfrm>
            <a:custGeom>
              <a:avLst/>
              <a:gdLst/>
              <a:ahLst/>
              <a:cxnLst/>
              <a:rect l="l" t="t" r="r" b="b"/>
              <a:pathLst>
                <a:path w="22154" h="59415" extrusionOk="0">
                  <a:moveTo>
                    <a:pt x="22076" y="1"/>
                  </a:moveTo>
                  <a:lnTo>
                    <a:pt x="1" y="46616"/>
                  </a:lnTo>
                  <a:lnTo>
                    <a:pt x="22153" y="59414"/>
                  </a:lnTo>
                  <a:lnTo>
                    <a:pt x="22076" y="1"/>
                  </a:lnTo>
                  <a:close/>
                </a:path>
              </a:pathLst>
            </a:custGeom>
            <a:solidFill>
              <a:srgbClr val="FF6688"/>
            </a:solidFill>
            <a:ln>
              <a:noFill/>
            </a:ln>
          </p:spPr>
          <p:txBody>
            <a:bodyPr spcFirstLastPara="1" wrap="square" lIns="121900" tIns="121900" rIns="121900" bIns="121900" anchor="ctr" anchorCtr="0">
              <a:noAutofit/>
            </a:bodyPr>
            <a:lstStyle/>
            <a:p>
              <a:endParaRPr sz="2400"/>
            </a:p>
          </p:txBody>
        </p:sp>
        <p:sp>
          <p:nvSpPr>
            <p:cNvPr id="1941" name="Google Shape;1941;p63">
              <a:extLst>
                <a:ext uri="{FF2B5EF4-FFF2-40B4-BE49-F238E27FC236}">
                  <a16:creationId xmlns:a16="http://schemas.microsoft.com/office/drawing/2014/main" id="{76F73036-06EE-D099-6103-CA5AAAF952C1}"/>
                </a:ext>
              </a:extLst>
            </p:cNvPr>
            <p:cNvSpPr/>
            <p:nvPr/>
          </p:nvSpPr>
          <p:spPr>
            <a:xfrm>
              <a:off x="4153675" y="2580575"/>
              <a:ext cx="553875" cy="1485375"/>
            </a:xfrm>
            <a:custGeom>
              <a:avLst/>
              <a:gdLst/>
              <a:ahLst/>
              <a:cxnLst/>
              <a:rect l="l" t="t" r="r" b="b"/>
              <a:pathLst>
                <a:path w="22155" h="59415" extrusionOk="0">
                  <a:moveTo>
                    <a:pt x="80" y="1"/>
                  </a:moveTo>
                  <a:lnTo>
                    <a:pt x="1" y="59414"/>
                  </a:lnTo>
                  <a:lnTo>
                    <a:pt x="22155" y="46616"/>
                  </a:lnTo>
                  <a:lnTo>
                    <a:pt x="80"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pSp>
        <p:nvGrpSpPr>
          <p:cNvPr id="1942" name="Google Shape;1942;p63">
            <a:extLst>
              <a:ext uri="{FF2B5EF4-FFF2-40B4-BE49-F238E27FC236}">
                <a16:creationId xmlns:a16="http://schemas.microsoft.com/office/drawing/2014/main" id="{294769D0-1533-2002-34FA-A9D75E1B42D7}"/>
              </a:ext>
            </a:extLst>
          </p:cNvPr>
          <p:cNvGrpSpPr/>
          <p:nvPr/>
        </p:nvGrpSpPr>
        <p:grpSpPr>
          <a:xfrm>
            <a:off x="6919651" y="3155083"/>
            <a:ext cx="3657620" cy="3109557"/>
            <a:chOff x="5189738" y="2366312"/>
            <a:chExt cx="2743215" cy="2332168"/>
          </a:xfrm>
        </p:grpSpPr>
        <p:grpSp>
          <p:nvGrpSpPr>
            <p:cNvPr id="1943" name="Google Shape;1943;p63">
              <a:extLst>
                <a:ext uri="{FF2B5EF4-FFF2-40B4-BE49-F238E27FC236}">
                  <a16:creationId xmlns:a16="http://schemas.microsoft.com/office/drawing/2014/main" id="{ACABF4D6-A5D7-8240-C0B5-D785693FC6D7}"/>
                </a:ext>
              </a:extLst>
            </p:cNvPr>
            <p:cNvGrpSpPr/>
            <p:nvPr/>
          </p:nvGrpSpPr>
          <p:grpSpPr>
            <a:xfrm>
              <a:off x="6809917" y="2366312"/>
              <a:ext cx="1123037" cy="1383759"/>
              <a:chOff x="4489000" y="5014375"/>
              <a:chExt cx="152425" cy="187850"/>
            </a:xfrm>
          </p:grpSpPr>
          <p:sp>
            <p:nvSpPr>
              <p:cNvPr id="1944" name="Google Shape;1944;p63">
                <a:extLst>
                  <a:ext uri="{FF2B5EF4-FFF2-40B4-BE49-F238E27FC236}">
                    <a16:creationId xmlns:a16="http://schemas.microsoft.com/office/drawing/2014/main" id="{66539066-A353-D0B9-5769-4BE0C5BAC6CB}"/>
                  </a:ext>
                </a:extLst>
              </p:cNvPr>
              <p:cNvSpPr/>
              <p:nvPr/>
            </p:nvSpPr>
            <p:spPr>
              <a:xfrm>
                <a:off x="4489000" y="5080375"/>
                <a:ext cx="61325" cy="35100"/>
              </a:xfrm>
              <a:custGeom>
                <a:avLst/>
                <a:gdLst/>
                <a:ahLst/>
                <a:cxnLst/>
                <a:rect l="l" t="t" r="r" b="b"/>
                <a:pathLst>
                  <a:path w="2453" h="1404" extrusionOk="0">
                    <a:moveTo>
                      <a:pt x="2453" y="1"/>
                    </a:moveTo>
                    <a:lnTo>
                      <a:pt x="1336" y="634"/>
                    </a:lnTo>
                    <a:lnTo>
                      <a:pt x="1" y="1404"/>
                    </a:lnTo>
                    <a:lnTo>
                      <a:pt x="1117" y="778"/>
                    </a:lnTo>
                    <a:lnTo>
                      <a:pt x="2453" y="1"/>
                    </a:lnTo>
                    <a:close/>
                  </a:path>
                </a:pathLst>
              </a:custGeom>
              <a:solidFill>
                <a:srgbClr val="FF2657"/>
              </a:solidFill>
              <a:ln>
                <a:noFill/>
              </a:ln>
            </p:spPr>
            <p:txBody>
              <a:bodyPr spcFirstLastPara="1" wrap="square" lIns="121900" tIns="121900" rIns="121900" bIns="121900" anchor="ctr" anchorCtr="0">
                <a:noAutofit/>
              </a:bodyPr>
              <a:lstStyle/>
              <a:p>
                <a:endParaRPr sz="2400"/>
              </a:p>
            </p:txBody>
          </p:sp>
          <p:sp>
            <p:nvSpPr>
              <p:cNvPr id="1945" name="Google Shape;1945;p63">
                <a:extLst>
                  <a:ext uri="{FF2B5EF4-FFF2-40B4-BE49-F238E27FC236}">
                    <a16:creationId xmlns:a16="http://schemas.microsoft.com/office/drawing/2014/main" id="{6453286F-46B9-C6CC-0F71-F19EB3908A30}"/>
                  </a:ext>
                </a:extLst>
              </p:cNvPr>
              <p:cNvSpPr/>
              <p:nvPr/>
            </p:nvSpPr>
            <p:spPr>
              <a:xfrm>
                <a:off x="4580300" y="5116975"/>
                <a:ext cx="60925" cy="67150"/>
              </a:xfrm>
              <a:custGeom>
                <a:avLst/>
                <a:gdLst/>
                <a:ahLst/>
                <a:cxnLst/>
                <a:rect l="l" t="t" r="r" b="b"/>
                <a:pathLst>
                  <a:path w="2437" h="2686" extrusionOk="0">
                    <a:moveTo>
                      <a:pt x="1335" y="0"/>
                    </a:moveTo>
                    <a:lnTo>
                      <a:pt x="0" y="777"/>
                    </a:lnTo>
                    <a:lnTo>
                      <a:pt x="1101" y="2686"/>
                    </a:lnTo>
                    <a:lnTo>
                      <a:pt x="2437" y="1909"/>
                    </a:lnTo>
                    <a:lnTo>
                      <a:pt x="1335" y="0"/>
                    </a:lnTo>
                    <a:close/>
                  </a:path>
                </a:pathLst>
              </a:custGeom>
              <a:solidFill>
                <a:srgbClr val="E30033"/>
              </a:solidFill>
              <a:ln>
                <a:noFill/>
              </a:ln>
            </p:spPr>
            <p:txBody>
              <a:bodyPr spcFirstLastPara="1" wrap="square" lIns="121900" tIns="121900" rIns="121900" bIns="121900" anchor="ctr" anchorCtr="0">
                <a:noAutofit/>
              </a:bodyPr>
              <a:lstStyle/>
              <a:p>
                <a:endParaRPr sz="2400"/>
              </a:p>
            </p:txBody>
          </p:sp>
          <p:sp>
            <p:nvSpPr>
              <p:cNvPr id="1946" name="Google Shape;1946;p63">
                <a:extLst>
                  <a:ext uri="{FF2B5EF4-FFF2-40B4-BE49-F238E27FC236}">
                    <a16:creationId xmlns:a16="http://schemas.microsoft.com/office/drawing/2014/main" id="{CA270C4C-7813-A015-7196-0CE601E5B101}"/>
                  </a:ext>
                </a:extLst>
              </p:cNvPr>
              <p:cNvSpPr/>
              <p:nvPr/>
            </p:nvSpPr>
            <p:spPr>
              <a:xfrm>
                <a:off x="4489200" y="5014375"/>
                <a:ext cx="65275" cy="37550"/>
              </a:xfrm>
              <a:custGeom>
                <a:avLst/>
                <a:gdLst/>
                <a:ahLst/>
                <a:cxnLst/>
                <a:rect l="l" t="t" r="r" b="b"/>
                <a:pathLst>
                  <a:path w="2611" h="1502" extrusionOk="0">
                    <a:moveTo>
                      <a:pt x="2611" y="0"/>
                    </a:moveTo>
                    <a:lnTo>
                      <a:pt x="1336" y="724"/>
                    </a:lnTo>
                    <a:lnTo>
                      <a:pt x="0" y="1501"/>
                    </a:lnTo>
                    <a:lnTo>
                      <a:pt x="1275" y="777"/>
                    </a:lnTo>
                    <a:lnTo>
                      <a:pt x="2611" y="0"/>
                    </a:lnTo>
                    <a:close/>
                  </a:path>
                </a:pathLst>
              </a:custGeom>
              <a:solidFill>
                <a:srgbClr val="FF2657"/>
              </a:solidFill>
              <a:ln>
                <a:noFill/>
              </a:ln>
            </p:spPr>
            <p:txBody>
              <a:bodyPr spcFirstLastPara="1" wrap="square" lIns="121900" tIns="121900" rIns="121900" bIns="121900" anchor="ctr" anchorCtr="0">
                <a:noAutofit/>
              </a:bodyPr>
              <a:lstStyle/>
              <a:p>
                <a:endParaRPr sz="2400"/>
              </a:p>
            </p:txBody>
          </p:sp>
          <p:sp>
            <p:nvSpPr>
              <p:cNvPr id="1947" name="Google Shape;1947;p63">
                <a:extLst>
                  <a:ext uri="{FF2B5EF4-FFF2-40B4-BE49-F238E27FC236}">
                    <a16:creationId xmlns:a16="http://schemas.microsoft.com/office/drawing/2014/main" id="{57B11B17-81DD-7A61-1BFB-EB6D1CCC68DC}"/>
                  </a:ext>
                </a:extLst>
              </p:cNvPr>
              <p:cNvSpPr/>
              <p:nvPr/>
            </p:nvSpPr>
            <p:spPr>
              <a:xfrm>
                <a:off x="4521075" y="5014375"/>
                <a:ext cx="60925" cy="67350"/>
              </a:xfrm>
              <a:custGeom>
                <a:avLst/>
                <a:gdLst/>
                <a:ahLst/>
                <a:cxnLst/>
                <a:rect l="l" t="t" r="r" b="b"/>
                <a:pathLst>
                  <a:path w="2437" h="2694" extrusionOk="0">
                    <a:moveTo>
                      <a:pt x="1336" y="0"/>
                    </a:moveTo>
                    <a:lnTo>
                      <a:pt x="0" y="777"/>
                    </a:lnTo>
                    <a:lnTo>
                      <a:pt x="1102" y="2693"/>
                    </a:lnTo>
                    <a:lnTo>
                      <a:pt x="2437" y="1916"/>
                    </a:lnTo>
                    <a:lnTo>
                      <a:pt x="1336" y="0"/>
                    </a:lnTo>
                    <a:close/>
                  </a:path>
                </a:pathLst>
              </a:custGeom>
              <a:solidFill>
                <a:srgbClr val="E30033"/>
              </a:solidFill>
              <a:ln>
                <a:noFill/>
              </a:ln>
            </p:spPr>
            <p:txBody>
              <a:bodyPr spcFirstLastPara="1" wrap="square" lIns="121900" tIns="121900" rIns="121900" bIns="121900" anchor="ctr" anchorCtr="0">
                <a:noAutofit/>
              </a:bodyPr>
              <a:lstStyle/>
              <a:p>
                <a:endParaRPr sz="2400"/>
              </a:p>
            </p:txBody>
          </p:sp>
          <p:sp>
            <p:nvSpPr>
              <p:cNvPr id="1948" name="Google Shape;1948;p63">
                <a:extLst>
                  <a:ext uri="{FF2B5EF4-FFF2-40B4-BE49-F238E27FC236}">
                    <a16:creationId xmlns:a16="http://schemas.microsoft.com/office/drawing/2014/main" id="{931CCB2D-01F6-85B9-1F80-50547A34A1F1}"/>
                  </a:ext>
                </a:extLst>
              </p:cNvPr>
              <p:cNvSpPr/>
              <p:nvPr/>
            </p:nvSpPr>
            <p:spPr>
              <a:xfrm>
                <a:off x="4576325" y="5046425"/>
                <a:ext cx="65100" cy="74150"/>
              </a:xfrm>
              <a:custGeom>
                <a:avLst/>
                <a:gdLst/>
                <a:ahLst/>
                <a:cxnLst/>
                <a:rect l="l" t="t" r="r" b="b"/>
                <a:pathLst>
                  <a:path w="2604" h="2966" extrusionOk="0">
                    <a:moveTo>
                      <a:pt x="1336" y="1"/>
                    </a:moveTo>
                    <a:lnTo>
                      <a:pt x="1" y="770"/>
                    </a:lnTo>
                    <a:lnTo>
                      <a:pt x="1268" y="2965"/>
                    </a:lnTo>
                    <a:lnTo>
                      <a:pt x="2603" y="2188"/>
                    </a:lnTo>
                    <a:lnTo>
                      <a:pt x="1336" y="1"/>
                    </a:lnTo>
                    <a:close/>
                  </a:path>
                </a:pathLst>
              </a:custGeom>
              <a:solidFill>
                <a:srgbClr val="E30033"/>
              </a:solidFill>
              <a:ln>
                <a:noFill/>
              </a:ln>
            </p:spPr>
            <p:txBody>
              <a:bodyPr spcFirstLastPara="1" wrap="square" lIns="121900" tIns="121900" rIns="121900" bIns="121900" anchor="ctr" anchorCtr="0">
                <a:noAutofit/>
              </a:bodyPr>
              <a:lstStyle/>
              <a:p>
                <a:endParaRPr sz="2400"/>
              </a:p>
            </p:txBody>
          </p:sp>
          <p:sp>
            <p:nvSpPr>
              <p:cNvPr id="1949" name="Google Shape;1949;p63">
                <a:extLst>
                  <a:ext uri="{FF2B5EF4-FFF2-40B4-BE49-F238E27FC236}">
                    <a16:creationId xmlns:a16="http://schemas.microsoft.com/office/drawing/2014/main" id="{2149D04C-8094-DB1F-606F-E0A6DB9688F9}"/>
                  </a:ext>
                </a:extLst>
              </p:cNvPr>
              <p:cNvSpPr/>
              <p:nvPr/>
            </p:nvSpPr>
            <p:spPr>
              <a:xfrm>
                <a:off x="4548600" y="5046425"/>
                <a:ext cx="61125" cy="35300"/>
              </a:xfrm>
              <a:custGeom>
                <a:avLst/>
                <a:gdLst/>
                <a:ahLst/>
                <a:cxnLst/>
                <a:rect l="l" t="t" r="r" b="b"/>
                <a:pathLst>
                  <a:path w="2445" h="1412" extrusionOk="0">
                    <a:moveTo>
                      <a:pt x="2445" y="1"/>
                    </a:moveTo>
                    <a:lnTo>
                      <a:pt x="1336" y="634"/>
                    </a:lnTo>
                    <a:lnTo>
                      <a:pt x="1" y="1411"/>
                    </a:lnTo>
                    <a:lnTo>
                      <a:pt x="1" y="1411"/>
                    </a:lnTo>
                    <a:lnTo>
                      <a:pt x="1110" y="770"/>
                    </a:lnTo>
                    <a:lnTo>
                      <a:pt x="2445" y="1"/>
                    </a:lnTo>
                    <a:close/>
                  </a:path>
                </a:pathLst>
              </a:custGeom>
              <a:solidFill>
                <a:srgbClr val="FF2657"/>
              </a:solidFill>
              <a:ln>
                <a:noFill/>
              </a:ln>
            </p:spPr>
            <p:txBody>
              <a:bodyPr spcFirstLastPara="1" wrap="square" lIns="121900" tIns="121900" rIns="121900" bIns="121900" anchor="ctr" anchorCtr="0">
                <a:noAutofit/>
              </a:bodyPr>
              <a:lstStyle/>
              <a:p>
                <a:endParaRPr sz="2400"/>
              </a:p>
            </p:txBody>
          </p:sp>
          <p:sp>
            <p:nvSpPr>
              <p:cNvPr id="1950" name="Google Shape;1950;p63">
                <a:extLst>
                  <a:ext uri="{FF2B5EF4-FFF2-40B4-BE49-F238E27FC236}">
                    <a16:creationId xmlns:a16="http://schemas.microsoft.com/office/drawing/2014/main" id="{21B002FA-40FA-C978-3B0C-E664379FF8BA}"/>
                  </a:ext>
                </a:extLst>
              </p:cNvPr>
              <p:cNvSpPr/>
              <p:nvPr/>
            </p:nvSpPr>
            <p:spPr>
              <a:xfrm>
                <a:off x="4489000" y="5033800"/>
                <a:ext cx="119025" cy="168425"/>
              </a:xfrm>
              <a:custGeom>
                <a:avLst/>
                <a:gdLst/>
                <a:ahLst/>
                <a:cxnLst/>
                <a:rect l="l" t="t" r="r" b="b"/>
                <a:pathLst>
                  <a:path w="4761" h="6737" extrusionOk="0">
                    <a:moveTo>
                      <a:pt x="1283" y="0"/>
                    </a:moveTo>
                    <a:lnTo>
                      <a:pt x="8" y="724"/>
                    </a:lnTo>
                    <a:lnTo>
                      <a:pt x="1117" y="2641"/>
                    </a:lnTo>
                    <a:lnTo>
                      <a:pt x="1" y="3267"/>
                    </a:lnTo>
                    <a:lnTo>
                      <a:pt x="1268" y="5454"/>
                    </a:lnTo>
                    <a:lnTo>
                      <a:pt x="2377" y="4828"/>
                    </a:lnTo>
                    <a:lnTo>
                      <a:pt x="3479" y="6737"/>
                    </a:lnTo>
                    <a:lnTo>
                      <a:pt x="4753" y="6013"/>
                    </a:lnTo>
                    <a:lnTo>
                      <a:pt x="3652" y="4104"/>
                    </a:lnTo>
                    <a:lnTo>
                      <a:pt x="4761" y="3470"/>
                    </a:lnTo>
                    <a:lnTo>
                      <a:pt x="3494" y="1275"/>
                    </a:lnTo>
                    <a:lnTo>
                      <a:pt x="2385" y="1916"/>
                    </a:lnTo>
                    <a:lnTo>
                      <a:pt x="1283" y="0"/>
                    </a:lnTo>
                    <a:close/>
                  </a:path>
                </a:pathLst>
              </a:custGeom>
              <a:solidFill>
                <a:srgbClr val="FF6588"/>
              </a:solidFill>
              <a:ln w="9525" cap="flat" cmpd="sng">
                <a:solidFill>
                  <a:srgbClr val="FF658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951" name="Google Shape;1951;p63">
              <a:extLst>
                <a:ext uri="{FF2B5EF4-FFF2-40B4-BE49-F238E27FC236}">
                  <a16:creationId xmlns:a16="http://schemas.microsoft.com/office/drawing/2014/main" id="{CCBD454F-B4C9-AF09-A4A1-1BEE7EA46583}"/>
                </a:ext>
              </a:extLst>
            </p:cNvPr>
            <p:cNvGrpSpPr/>
            <p:nvPr/>
          </p:nvGrpSpPr>
          <p:grpSpPr>
            <a:xfrm>
              <a:off x="5189738" y="3324748"/>
              <a:ext cx="1079859" cy="1373733"/>
              <a:chOff x="4090500" y="4414300"/>
              <a:chExt cx="118100" cy="150225"/>
            </a:xfrm>
          </p:grpSpPr>
          <p:sp>
            <p:nvSpPr>
              <p:cNvPr id="1952" name="Google Shape;1952;p63">
                <a:extLst>
                  <a:ext uri="{FF2B5EF4-FFF2-40B4-BE49-F238E27FC236}">
                    <a16:creationId xmlns:a16="http://schemas.microsoft.com/office/drawing/2014/main" id="{28DB540A-FAF4-7A5F-233C-F7F8606FD4DB}"/>
                  </a:ext>
                </a:extLst>
              </p:cNvPr>
              <p:cNvSpPr/>
              <p:nvPr/>
            </p:nvSpPr>
            <p:spPr>
              <a:xfrm>
                <a:off x="4123700" y="4505400"/>
                <a:ext cx="39625" cy="18450"/>
              </a:xfrm>
              <a:custGeom>
                <a:avLst/>
                <a:gdLst/>
                <a:ahLst/>
                <a:cxnLst/>
                <a:rect l="l" t="t" r="r" b="b"/>
                <a:pathLst>
                  <a:path w="1585" h="738" extrusionOk="0">
                    <a:moveTo>
                      <a:pt x="16" y="684"/>
                    </a:moveTo>
                    <a:lnTo>
                      <a:pt x="16" y="684"/>
                    </a:lnTo>
                    <a:cubicBezTo>
                      <a:pt x="11" y="687"/>
                      <a:pt x="6" y="690"/>
                      <a:pt x="1" y="693"/>
                    </a:cubicBezTo>
                    <a:lnTo>
                      <a:pt x="16" y="684"/>
                    </a:lnTo>
                    <a:close/>
                    <a:moveTo>
                      <a:pt x="1282" y="1"/>
                    </a:moveTo>
                    <a:cubicBezTo>
                      <a:pt x="1218" y="1"/>
                      <a:pt x="1160" y="16"/>
                      <a:pt x="1110" y="44"/>
                    </a:cubicBezTo>
                    <a:lnTo>
                      <a:pt x="16" y="684"/>
                    </a:lnTo>
                    <a:lnTo>
                      <a:pt x="16" y="684"/>
                    </a:lnTo>
                    <a:cubicBezTo>
                      <a:pt x="63" y="658"/>
                      <a:pt x="115" y="646"/>
                      <a:pt x="173" y="646"/>
                    </a:cubicBezTo>
                    <a:cubicBezTo>
                      <a:pt x="264" y="646"/>
                      <a:pt x="366" y="676"/>
                      <a:pt x="476" y="738"/>
                    </a:cubicBezTo>
                    <a:lnTo>
                      <a:pt x="1585" y="97"/>
                    </a:lnTo>
                    <a:cubicBezTo>
                      <a:pt x="1475" y="31"/>
                      <a:pt x="1372" y="1"/>
                      <a:pt x="1282" y="1"/>
                    </a:cubicBezTo>
                    <a:close/>
                  </a:path>
                </a:pathLst>
              </a:custGeom>
              <a:solidFill>
                <a:srgbClr val="0F56B8"/>
              </a:solidFill>
              <a:ln>
                <a:noFill/>
              </a:ln>
            </p:spPr>
            <p:txBody>
              <a:bodyPr spcFirstLastPara="1" wrap="square" lIns="121900" tIns="121900" rIns="121900" bIns="121900" anchor="ctr" anchorCtr="0">
                <a:noAutofit/>
              </a:bodyPr>
              <a:lstStyle/>
              <a:p>
                <a:endParaRPr sz="2400"/>
              </a:p>
            </p:txBody>
          </p:sp>
          <p:sp>
            <p:nvSpPr>
              <p:cNvPr id="1953" name="Google Shape;1953;p63">
                <a:extLst>
                  <a:ext uri="{FF2B5EF4-FFF2-40B4-BE49-F238E27FC236}">
                    <a16:creationId xmlns:a16="http://schemas.microsoft.com/office/drawing/2014/main" id="{22B87EE2-1D5B-A651-F8A5-EBBFB9CB447D}"/>
                  </a:ext>
                </a:extLst>
              </p:cNvPr>
              <p:cNvSpPr/>
              <p:nvPr/>
            </p:nvSpPr>
            <p:spPr>
              <a:xfrm>
                <a:off x="4135575" y="4507800"/>
                <a:ext cx="44350" cy="55675"/>
              </a:xfrm>
              <a:custGeom>
                <a:avLst/>
                <a:gdLst/>
                <a:ahLst/>
                <a:cxnLst/>
                <a:rect l="l" t="t" r="r" b="b"/>
                <a:pathLst>
                  <a:path w="1774" h="2227" extrusionOk="0">
                    <a:moveTo>
                      <a:pt x="1110" y="1"/>
                    </a:moveTo>
                    <a:lnTo>
                      <a:pt x="1" y="642"/>
                    </a:lnTo>
                    <a:cubicBezTo>
                      <a:pt x="393" y="898"/>
                      <a:pt x="642" y="1321"/>
                      <a:pt x="665" y="1796"/>
                    </a:cubicBezTo>
                    <a:cubicBezTo>
                      <a:pt x="665" y="2007"/>
                      <a:pt x="589" y="2151"/>
                      <a:pt x="469" y="2226"/>
                    </a:cubicBezTo>
                    <a:lnTo>
                      <a:pt x="1578" y="1577"/>
                    </a:lnTo>
                    <a:cubicBezTo>
                      <a:pt x="1698" y="1509"/>
                      <a:pt x="1774" y="1359"/>
                      <a:pt x="1774" y="1147"/>
                    </a:cubicBezTo>
                    <a:cubicBezTo>
                      <a:pt x="1751" y="680"/>
                      <a:pt x="1502" y="250"/>
                      <a:pt x="1110" y="1"/>
                    </a:cubicBezTo>
                    <a:close/>
                  </a:path>
                </a:pathLst>
              </a:custGeom>
              <a:solidFill>
                <a:srgbClr val="0F56B8"/>
              </a:solidFill>
              <a:ln w="9525" cap="flat" cmpd="sng">
                <a:solidFill>
                  <a:srgbClr val="0F56B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54" name="Google Shape;1954;p63">
                <a:extLst>
                  <a:ext uri="{FF2B5EF4-FFF2-40B4-BE49-F238E27FC236}">
                    <a16:creationId xmlns:a16="http://schemas.microsoft.com/office/drawing/2014/main" id="{EF000BF7-130F-7460-9241-BADBA803CB1A}"/>
                  </a:ext>
                </a:extLst>
              </p:cNvPr>
              <p:cNvSpPr/>
              <p:nvPr/>
            </p:nvSpPr>
            <p:spPr>
              <a:xfrm>
                <a:off x="4118800" y="4521550"/>
                <a:ext cx="33400" cy="42975"/>
              </a:xfrm>
              <a:custGeom>
                <a:avLst/>
                <a:gdLst/>
                <a:ahLst/>
                <a:cxnLst/>
                <a:rect l="l" t="t" r="r" b="b"/>
                <a:pathLst>
                  <a:path w="1336" h="1719" extrusionOk="0">
                    <a:moveTo>
                      <a:pt x="370" y="0"/>
                    </a:moveTo>
                    <a:cubicBezTo>
                      <a:pt x="151" y="0"/>
                      <a:pt x="1" y="171"/>
                      <a:pt x="1" y="469"/>
                    </a:cubicBezTo>
                    <a:cubicBezTo>
                      <a:pt x="23" y="944"/>
                      <a:pt x="272" y="1367"/>
                      <a:pt x="664" y="1623"/>
                    </a:cubicBezTo>
                    <a:cubicBezTo>
                      <a:pt x="773" y="1688"/>
                      <a:pt x="876" y="1718"/>
                      <a:pt x="968" y="1718"/>
                    </a:cubicBezTo>
                    <a:cubicBezTo>
                      <a:pt x="1186" y="1718"/>
                      <a:pt x="1336" y="1544"/>
                      <a:pt x="1336" y="1246"/>
                    </a:cubicBezTo>
                    <a:cubicBezTo>
                      <a:pt x="1313" y="771"/>
                      <a:pt x="1064" y="348"/>
                      <a:pt x="672" y="92"/>
                    </a:cubicBezTo>
                    <a:cubicBezTo>
                      <a:pt x="563" y="30"/>
                      <a:pt x="461" y="0"/>
                      <a:pt x="370" y="0"/>
                    </a:cubicBezTo>
                    <a:close/>
                  </a:path>
                </a:pathLst>
              </a:custGeom>
              <a:solidFill>
                <a:srgbClr val="67A7FF"/>
              </a:solidFill>
              <a:ln>
                <a:noFill/>
              </a:ln>
            </p:spPr>
            <p:txBody>
              <a:bodyPr spcFirstLastPara="1" wrap="square" lIns="121900" tIns="121900" rIns="121900" bIns="121900" anchor="ctr" anchorCtr="0">
                <a:noAutofit/>
              </a:bodyPr>
              <a:lstStyle/>
              <a:p>
                <a:endParaRPr sz="2400"/>
              </a:p>
            </p:txBody>
          </p:sp>
          <p:sp>
            <p:nvSpPr>
              <p:cNvPr id="1955" name="Google Shape;1955;p63">
                <a:extLst>
                  <a:ext uri="{FF2B5EF4-FFF2-40B4-BE49-F238E27FC236}">
                    <a16:creationId xmlns:a16="http://schemas.microsoft.com/office/drawing/2014/main" id="{F8316FE7-4E40-1370-26E5-AA639E37B1E4}"/>
                  </a:ext>
                </a:extLst>
              </p:cNvPr>
              <p:cNvSpPr/>
              <p:nvPr/>
            </p:nvSpPr>
            <p:spPr>
              <a:xfrm>
                <a:off x="4180850" y="4492150"/>
                <a:ext cx="27750" cy="46800"/>
              </a:xfrm>
              <a:custGeom>
                <a:avLst/>
                <a:gdLst/>
                <a:ahLst/>
                <a:cxnLst/>
                <a:rect l="l" t="t" r="r" b="b"/>
                <a:pathLst>
                  <a:path w="1110" h="1872" extrusionOk="0">
                    <a:moveTo>
                      <a:pt x="1109" y="1"/>
                    </a:moveTo>
                    <a:lnTo>
                      <a:pt x="0" y="642"/>
                    </a:lnTo>
                    <a:lnTo>
                      <a:pt x="0" y="1871"/>
                    </a:lnTo>
                    <a:lnTo>
                      <a:pt x="1102" y="1223"/>
                    </a:lnTo>
                    <a:lnTo>
                      <a:pt x="1109" y="1"/>
                    </a:lnTo>
                    <a:close/>
                  </a:path>
                </a:pathLst>
              </a:custGeom>
              <a:solidFill>
                <a:srgbClr val="0F56B8"/>
              </a:solidFill>
              <a:ln>
                <a:noFill/>
              </a:ln>
            </p:spPr>
            <p:txBody>
              <a:bodyPr spcFirstLastPara="1" wrap="square" lIns="121900" tIns="121900" rIns="121900" bIns="121900" anchor="ctr" anchorCtr="0">
                <a:noAutofit/>
              </a:bodyPr>
              <a:lstStyle/>
              <a:p>
                <a:endParaRPr sz="2400"/>
              </a:p>
            </p:txBody>
          </p:sp>
          <p:sp>
            <p:nvSpPr>
              <p:cNvPr id="1956" name="Google Shape;1956;p63">
                <a:extLst>
                  <a:ext uri="{FF2B5EF4-FFF2-40B4-BE49-F238E27FC236}">
                    <a16:creationId xmlns:a16="http://schemas.microsoft.com/office/drawing/2014/main" id="{632623AD-6F2C-547F-7D57-BF99E488D9E3}"/>
                  </a:ext>
                </a:extLst>
              </p:cNvPr>
              <p:cNvSpPr/>
              <p:nvPr/>
            </p:nvSpPr>
            <p:spPr>
              <a:xfrm>
                <a:off x="4090500" y="4439925"/>
                <a:ext cx="118100" cy="68275"/>
              </a:xfrm>
              <a:custGeom>
                <a:avLst/>
                <a:gdLst/>
                <a:ahLst/>
                <a:cxnLst/>
                <a:rect l="l" t="t" r="r" b="b"/>
                <a:pathLst>
                  <a:path w="4724" h="2731" extrusionOk="0">
                    <a:moveTo>
                      <a:pt x="1110" y="0"/>
                    </a:moveTo>
                    <a:lnTo>
                      <a:pt x="1" y="641"/>
                    </a:lnTo>
                    <a:lnTo>
                      <a:pt x="3614" y="2731"/>
                    </a:lnTo>
                    <a:lnTo>
                      <a:pt x="4723" y="2090"/>
                    </a:lnTo>
                    <a:lnTo>
                      <a:pt x="1110"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1957" name="Google Shape;1957;p63">
                <a:extLst>
                  <a:ext uri="{FF2B5EF4-FFF2-40B4-BE49-F238E27FC236}">
                    <a16:creationId xmlns:a16="http://schemas.microsoft.com/office/drawing/2014/main" id="{078CB731-E138-18C6-FF31-B1A989DA86B1}"/>
                  </a:ext>
                </a:extLst>
              </p:cNvPr>
              <p:cNvSpPr/>
              <p:nvPr/>
            </p:nvSpPr>
            <p:spPr>
              <a:xfrm>
                <a:off x="4090500" y="4455950"/>
                <a:ext cx="90375" cy="83000"/>
              </a:xfrm>
              <a:custGeom>
                <a:avLst/>
                <a:gdLst/>
                <a:ahLst/>
                <a:cxnLst/>
                <a:rect l="l" t="t" r="r" b="b"/>
                <a:pathLst>
                  <a:path w="3615" h="3320" extrusionOk="0">
                    <a:moveTo>
                      <a:pt x="1" y="0"/>
                    </a:moveTo>
                    <a:lnTo>
                      <a:pt x="1" y="1230"/>
                    </a:lnTo>
                    <a:lnTo>
                      <a:pt x="3614" y="3319"/>
                    </a:lnTo>
                    <a:lnTo>
                      <a:pt x="3614" y="2090"/>
                    </a:lnTo>
                    <a:lnTo>
                      <a:pt x="1" y="0"/>
                    </a:lnTo>
                    <a:close/>
                  </a:path>
                </a:pathLst>
              </a:custGeom>
              <a:solidFill>
                <a:srgbClr val="67A7FF"/>
              </a:solidFill>
              <a:ln>
                <a:noFill/>
              </a:ln>
            </p:spPr>
            <p:txBody>
              <a:bodyPr spcFirstLastPara="1" wrap="square" lIns="121900" tIns="121900" rIns="121900" bIns="121900" anchor="ctr" anchorCtr="0">
                <a:noAutofit/>
              </a:bodyPr>
              <a:lstStyle/>
              <a:p>
                <a:endParaRPr sz="2400"/>
              </a:p>
            </p:txBody>
          </p:sp>
          <p:sp>
            <p:nvSpPr>
              <p:cNvPr id="1958" name="Google Shape;1958;p63">
                <a:extLst>
                  <a:ext uri="{FF2B5EF4-FFF2-40B4-BE49-F238E27FC236}">
                    <a16:creationId xmlns:a16="http://schemas.microsoft.com/office/drawing/2014/main" id="{22470607-513B-E084-D057-900E18A6381D}"/>
                  </a:ext>
                </a:extLst>
              </p:cNvPr>
              <p:cNvSpPr/>
              <p:nvPr/>
            </p:nvSpPr>
            <p:spPr>
              <a:xfrm>
                <a:off x="4123900" y="4414300"/>
                <a:ext cx="39425" cy="18475"/>
              </a:xfrm>
              <a:custGeom>
                <a:avLst/>
                <a:gdLst/>
                <a:ahLst/>
                <a:cxnLst/>
                <a:rect l="l" t="t" r="r" b="b"/>
                <a:pathLst>
                  <a:path w="1577" h="739" extrusionOk="0">
                    <a:moveTo>
                      <a:pt x="1284" y="0"/>
                    </a:moveTo>
                    <a:cubicBezTo>
                      <a:pt x="1219" y="0"/>
                      <a:pt x="1160" y="16"/>
                      <a:pt x="1109" y="44"/>
                    </a:cubicBezTo>
                    <a:lnTo>
                      <a:pt x="0" y="686"/>
                    </a:lnTo>
                    <a:cubicBezTo>
                      <a:pt x="50" y="657"/>
                      <a:pt x="110" y="642"/>
                      <a:pt x="175" y="642"/>
                    </a:cubicBezTo>
                    <a:cubicBezTo>
                      <a:pt x="266" y="642"/>
                      <a:pt x="370" y="672"/>
                      <a:pt x="475" y="738"/>
                    </a:cubicBezTo>
                    <a:lnTo>
                      <a:pt x="1577" y="90"/>
                    </a:lnTo>
                    <a:cubicBezTo>
                      <a:pt x="1472" y="29"/>
                      <a:pt x="1373" y="0"/>
                      <a:pt x="1284" y="0"/>
                    </a:cubicBezTo>
                    <a:close/>
                  </a:path>
                </a:pathLst>
              </a:custGeom>
              <a:solidFill>
                <a:srgbClr val="0F56B8"/>
              </a:solidFill>
              <a:ln>
                <a:noFill/>
              </a:ln>
            </p:spPr>
            <p:txBody>
              <a:bodyPr spcFirstLastPara="1" wrap="square" lIns="121900" tIns="121900" rIns="121900" bIns="121900" anchor="ctr" anchorCtr="0">
                <a:noAutofit/>
              </a:bodyPr>
              <a:lstStyle/>
              <a:p>
                <a:endParaRPr sz="2400"/>
              </a:p>
            </p:txBody>
          </p:sp>
          <p:sp>
            <p:nvSpPr>
              <p:cNvPr id="1959" name="Google Shape;1959;p63">
                <a:extLst>
                  <a:ext uri="{FF2B5EF4-FFF2-40B4-BE49-F238E27FC236}">
                    <a16:creationId xmlns:a16="http://schemas.microsoft.com/office/drawing/2014/main" id="{C899E697-D5DA-077B-8923-61C13A394EB1}"/>
                  </a:ext>
                </a:extLst>
              </p:cNvPr>
              <p:cNvSpPr/>
              <p:nvPr/>
            </p:nvSpPr>
            <p:spPr>
              <a:xfrm>
                <a:off x="4135775" y="4416525"/>
                <a:ext cx="44350" cy="55650"/>
              </a:xfrm>
              <a:custGeom>
                <a:avLst/>
                <a:gdLst/>
                <a:ahLst/>
                <a:cxnLst/>
                <a:rect l="l" t="t" r="r" b="b"/>
                <a:pathLst>
                  <a:path w="1774" h="2226" extrusionOk="0">
                    <a:moveTo>
                      <a:pt x="1109" y="1"/>
                    </a:moveTo>
                    <a:lnTo>
                      <a:pt x="0" y="649"/>
                    </a:lnTo>
                    <a:cubicBezTo>
                      <a:pt x="393" y="898"/>
                      <a:pt x="642" y="1328"/>
                      <a:pt x="672" y="1804"/>
                    </a:cubicBezTo>
                    <a:cubicBezTo>
                      <a:pt x="664" y="2010"/>
                      <a:pt x="599" y="2152"/>
                      <a:pt x="484" y="2221"/>
                    </a:cubicBezTo>
                    <a:lnTo>
                      <a:pt x="484" y="2221"/>
                    </a:lnTo>
                    <a:lnTo>
                      <a:pt x="1577" y="1585"/>
                    </a:lnTo>
                    <a:cubicBezTo>
                      <a:pt x="1698" y="1517"/>
                      <a:pt x="1773" y="1366"/>
                      <a:pt x="1773" y="1155"/>
                    </a:cubicBezTo>
                    <a:cubicBezTo>
                      <a:pt x="1751" y="687"/>
                      <a:pt x="1502" y="257"/>
                      <a:pt x="1109" y="1"/>
                    </a:cubicBezTo>
                    <a:close/>
                    <a:moveTo>
                      <a:pt x="484" y="2221"/>
                    </a:moveTo>
                    <a:lnTo>
                      <a:pt x="476" y="2226"/>
                    </a:lnTo>
                    <a:cubicBezTo>
                      <a:pt x="478" y="2224"/>
                      <a:pt x="481" y="2223"/>
                      <a:pt x="484" y="2221"/>
                    </a:cubicBezTo>
                    <a:close/>
                  </a:path>
                </a:pathLst>
              </a:custGeom>
              <a:solidFill>
                <a:srgbClr val="0F56B8"/>
              </a:solidFill>
              <a:ln w="9525" cap="flat" cmpd="sng">
                <a:solidFill>
                  <a:srgbClr val="0F56B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60" name="Google Shape;1960;p63">
                <a:extLst>
                  <a:ext uri="{FF2B5EF4-FFF2-40B4-BE49-F238E27FC236}">
                    <a16:creationId xmlns:a16="http://schemas.microsoft.com/office/drawing/2014/main" id="{777B8004-2399-E143-1CA6-F7A68FC2AC31}"/>
                  </a:ext>
                </a:extLst>
              </p:cNvPr>
              <p:cNvSpPr/>
              <p:nvPr/>
            </p:nvSpPr>
            <p:spPr>
              <a:xfrm>
                <a:off x="4119000" y="4430375"/>
                <a:ext cx="33575" cy="43050"/>
              </a:xfrm>
              <a:custGeom>
                <a:avLst/>
                <a:gdLst/>
                <a:ahLst/>
                <a:cxnLst/>
                <a:rect l="l" t="t" r="r" b="b"/>
                <a:pathLst>
                  <a:path w="1343" h="1722" extrusionOk="0">
                    <a:moveTo>
                      <a:pt x="370" y="0"/>
                    </a:moveTo>
                    <a:cubicBezTo>
                      <a:pt x="153" y="0"/>
                      <a:pt x="5" y="175"/>
                      <a:pt x="0" y="473"/>
                    </a:cubicBezTo>
                    <a:cubicBezTo>
                      <a:pt x="30" y="940"/>
                      <a:pt x="272" y="1370"/>
                      <a:pt x="671" y="1627"/>
                    </a:cubicBezTo>
                    <a:cubicBezTo>
                      <a:pt x="780" y="1691"/>
                      <a:pt x="883" y="1722"/>
                      <a:pt x="975" y="1722"/>
                    </a:cubicBezTo>
                    <a:cubicBezTo>
                      <a:pt x="1193" y="1722"/>
                      <a:pt x="1343" y="1547"/>
                      <a:pt x="1343" y="1250"/>
                    </a:cubicBezTo>
                    <a:cubicBezTo>
                      <a:pt x="1313" y="774"/>
                      <a:pt x="1064" y="344"/>
                      <a:pt x="671" y="95"/>
                    </a:cubicBezTo>
                    <a:cubicBezTo>
                      <a:pt x="563" y="31"/>
                      <a:pt x="460" y="0"/>
                      <a:pt x="370" y="0"/>
                    </a:cubicBezTo>
                    <a:close/>
                  </a:path>
                </a:pathLst>
              </a:custGeom>
              <a:solidFill>
                <a:srgbClr val="67A7FF"/>
              </a:solidFill>
              <a:ln>
                <a:noFill/>
              </a:ln>
            </p:spPr>
            <p:txBody>
              <a:bodyPr spcFirstLastPara="1" wrap="square" lIns="121900" tIns="121900" rIns="121900" bIns="121900" anchor="ctr" anchorCtr="0">
                <a:noAutofit/>
              </a:bodyPr>
              <a:lstStyle/>
              <a:p>
                <a:endParaRPr sz="2400"/>
              </a:p>
            </p:txBody>
          </p:sp>
        </p:grpSp>
      </p:grpSp>
      <p:sp>
        <p:nvSpPr>
          <p:cNvPr id="8" name="Google Shape;2622;p77">
            <a:extLst>
              <a:ext uri="{FF2B5EF4-FFF2-40B4-BE49-F238E27FC236}">
                <a16:creationId xmlns:a16="http://schemas.microsoft.com/office/drawing/2014/main" id="{DAB02096-1E1B-A53A-F217-A283FD340FAC}"/>
              </a:ext>
            </a:extLst>
          </p:cNvPr>
          <p:cNvSpPr txBox="1">
            <a:spLocks/>
          </p:cNvSpPr>
          <p:nvPr/>
        </p:nvSpPr>
        <p:spPr>
          <a:xfrm>
            <a:off x="0" y="1574502"/>
            <a:ext cx="6199224" cy="33700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Clr>
                <a:schemeClr val="dk1"/>
              </a:buClr>
              <a:buSzPts val="2400"/>
              <a:buNone/>
              <a:defRPr sz="8000" kern="1200">
                <a:solidFill>
                  <a:schemeClr val="accent1"/>
                </a:solidFill>
                <a:latin typeface="+mj-lt"/>
                <a:ea typeface="+mj-ea"/>
                <a:cs typeface="+mj-cs"/>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s-ES" sz="7000" b="1" dirty="0">
                <a:solidFill>
                  <a:srgbClr val="ED7D31"/>
                </a:solidFill>
                <a:latin typeface="Georgia" panose="02040502050405020303" pitchFamily="18" charset="0"/>
              </a:rPr>
              <a:t>Tu decisión…</a:t>
            </a:r>
          </a:p>
          <a:p>
            <a:r>
              <a:rPr lang="es-ES" sz="7000" b="1" dirty="0">
                <a:solidFill>
                  <a:srgbClr val="ED7D31"/>
                </a:solidFill>
                <a:latin typeface="Georgia" panose="02040502050405020303" pitchFamily="18" charset="0"/>
              </a:rPr>
              <a:t>mí respuesta</a:t>
            </a:r>
          </a:p>
        </p:txBody>
      </p:sp>
    </p:spTree>
    <p:extLst>
      <p:ext uri="{BB962C8B-B14F-4D97-AF65-F5344CB8AC3E}">
        <p14:creationId xmlns:p14="http://schemas.microsoft.com/office/powerpoint/2010/main" val="1083394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9F1D2E87-7A83-9CF3-F44F-D3313522DDCE}"/>
              </a:ext>
            </a:extLst>
          </p:cNvPr>
          <p:cNvGraphicFramePr>
            <a:graphicFrameLocks noGrp="1"/>
          </p:cNvGraphicFramePr>
          <p:nvPr>
            <p:extLst>
              <p:ext uri="{D42A27DB-BD31-4B8C-83A1-F6EECF244321}">
                <p14:modId xmlns:p14="http://schemas.microsoft.com/office/powerpoint/2010/main" val="2958981789"/>
              </p:ext>
            </p:extLst>
          </p:nvPr>
        </p:nvGraphicFramePr>
        <p:xfrm>
          <a:off x="3936000" y="1269000"/>
          <a:ext cx="4320000" cy="4320000"/>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3368086850"/>
                    </a:ext>
                  </a:extLst>
                </a:gridCol>
                <a:gridCol w="1080000">
                  <a:extLst>
                    <a:ext uri="{9D8B030D-6E8A-4147-A177-3AD203B41FA5}">
                      <a16:colId xmlns:a16="http://schemas.microsoft.com/office/drawing/2014/main" val="2275350127"/>
                    </a:ext>
                  </a:extLst>
                </a:gridCol>
                <a:gridCol w="1080000">
                  <a:extLst>
                    <a:ext uri="{9D8B030D-6E8A-4147-A177-3AD203B41FA5}">
                      <a16:colId xmlns:a16="http://schemas.microsoft.com/office/drawing/2014/main" val="3520053615"/>
                    </a:ext>
                  </a:extLst>
                </a:gridCol>
                <a:gridCol w="1080000">
                  <a:extLst>
                    <a:ext uri="{9D8B030D-6E8A-4147-A177-3AD203B41FA5}">
                      <a16:colId xmlns:a16="http://schemas.microsoft.com/office/drawing/2014/main" val="80481031"/>
                    </a:ext>
                  </a:extLst>
                </a:gridCol>
              </a:tblGrid>
              <a:tr h="1080000">
                <a:tc>
                  <a:txBody>
                    <a:bodyPr/>
                    <a:lstStyle/>
                    <a:p>
                      <a:pPr algn="ctr"/>
                      <a:r>
                        <a:rPr lang="ca-ES" sz="4800" dirty="0">
                          <a:latin typeface="+mn-lt"/>
                        </a:rPr>
                        <a:t>6</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7</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556553"/>
                  </a:ext>
                </a:extLst>
              </a:tr>
              <a:tr h="1080000">
                <a:tc>
                  <a:txBody>
                    <a:bodyPr/>
                    <a:lstStyle/>
                    <a:p>
                      <a:pPr algn="ctr"/>
                      <a:r>
                        <a:rPr lang="ca-ES" sz="4800" dirty="0">
                          <a:latin typeface="+mn-lt"/>
                        </a:rPr>
                        <a:t>3</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4</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3129892"/>
                  </a:ext>
                </a:extLst>
              </a:tr>
              <a:tr h="1080000">
                <a:tc>
                  <a:txBody>
                    <a:bodyPr/>
                    <a:lstStyle/>
                    <a:p>
                      <a:pPr algn="ctr"/>
                      <a:r>
                        <a:rPr lang="ca-ES" sz="4800" dirty="0">
                          <a:latin typeface="+mn-lt"/>
                        </a:rPr>
                        <a:t>5</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6</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7234088"/>
                  </a:ext>
                </a:extLst>
              </a:tr>
              <a:tr h="1080000">
                <a:tc>
                  <a:txBody>
                    <a:bodyPr/>
                    <a:lstStyle/>
                    <a:p>
                      <a:pPr algn="ctr"/>
                      <a:r>
                        <a:rPr lang="ca-ES" sz="4800" dirty="0">
                          <a:latin typeface="+mn-lt"/>
                        </a:rPr>
                        <a:t>8</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800" dirty="0">
                          <a:latin typeface="+mn-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800" dirty="0">
                          <a:latin typeface="+mn-lt"/>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800" dirty="0">
                          <a:latin typeface="+mn-lt"/>
                        </a:rPr>
                        <a:t>9</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1760211"/>
                  </a:ext>
                </a:extLst>
              </a:tr>
            </a:tbl>
          </a:graphicData>
        </a:graphic>
      </p:graphicFrame>
    </p:spTree>
    <p:extLst>
      <p:ext uri="{BB962C8B-B14F-4D97-AF65-F5344CB8AC3E}">
        <p14:creationId xmlns:p14="http://schemas.microsoft.com/office/powerpoint/2010/main" val="24917134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6420;p109">
            <a:extLst>
              <a:ext uri="{FF2B5EF4-FFF2-40B4-BE49-F238E27FC236}">
                <a16:creationId xmlns:a16="http://schemas.microsoft.com/office/drawing/2014/main" id="{51171866-95C4-72DB-34CE-5DB6787D5BED}"/>
              </a:ext>
            </a:extLst>
          </p:cNvPr>
          <p:cNvGrpSpPr>
            <a:grpSpLocks noChangeAspect="1"/>
          </p:cNvGrpSpPr>
          <p:nvPr/>
        </p:nvGrpSpPr>
        <p:grpSpPr>
          <a:xfrm>
            <a:off x="3621790" y="1799400"/>
            <a:ext cx="4948419" cy="5058599"/>
            <a:chOff x="713225" y="2364025"/>
            <a:chExt cx="2146775" cy="2194575"/>
          </a:xfrm>
        </p:grpSpPr>
        <p:sp>
          <p:nvSpPr>
            <p:cNvPr id="3" name="Google Shape;6421;p109">
              <a:extLst>
                <a:ext uri="{FF2B5EF4-FFF2-40B4-BE49-F238E27FC236}">
                  <a16:creationId xmlns:a16="http://schemas.microsoft.com/office/drawing/2014/main" id="{B5516690-8A44-172A-951B-4AEA3C0DF9DD}"/>
                </a:ext>
              </a:extLst>
            </p:cNvPr>
            <p:cNvSpPr/>
            <p:nvPr/>
          </p:nvSpPr>
          <p:spPr>
            <a:xfrm>
              <a:off x="892350" y="3140375"/>
              <a:ext cx="1788550" cy="1032600"/>
            </a:xfrm>
            <a:custGeom>
              <a:avLst/>
              <a:gdLst/>
              <a:ahLst/>
              <a:cxnLst/>
              <a:rect l="l" t="t" r="r" b="b"/>
              <a:pathLst>
                <a:path w="71542" h="41304" extrusionOk="0">
                  <a:moveTo>
                    <a:pt x="35771" y="0"/>
                  </a:moveTo>
                  <a:lnTo>
                    <a:pt x="0" y="20652"/>
                  </a:lnTo>
                  <a:lnTo>
                    <a:pt x="35771" y="41303"/>
                  </a:lnTo>
                  <a:lnTo>
                    <a:pt x="71541" y="20652"/>
                  </a:lnTo>
                  <a:lnTo>
                    <a:pt x="35771" y="0"/>
                  </a:lnTo>
                  <a:close/>
                </a:path>
              </a:pathLst>
            </a:custGeom>
            <a:solidFill>
              <a:srgbClr val="C770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422;p109">
              <a:extLst>
                <a:ext uri="{FF2B5EF4-FFF2-40B4-BE49-F238E27FC236}">
                  <a16:creationId xmlns:a16="http://schemas.microsoft.com/office/drawing/2014/main" id="{DBD6356E-1E97-9DE1-FAE2-22DD2ABE29DF}"/>
                </a:ext>
              </a:extLst>
            </p:cNvPr>
            <p:cNvSpPr/>
            <p:nvPr/>
          </p:nvSpPr>
          <p:spPr>
            <a:xfrm>
              <a:off x="1786600" y="3656650"/>
              <a:ext cx="1073400" cy="901950"/>
            </a:xfrm>
            <a:custGeom>
              <a:avLst/>
              <a:gdLst/>
              <a:ahLst/>
              <a:cxnLst/>
              <a:rect l="l" t="t" r="r" b="b"/>
              <a:pathLst>
                <a:path w="42936" h="36078" extrusionOk="0">
                  <a:moveTo>
                    <a:pt x="1" y="36077"/>
                  </a:moveTo>
                  <a:lnTo>
                    <a:pt x="42935" y="11295"/>
                  </a:lnTo>
                  <a:lnTo>
                    <a:pt x="35771" y="1"/>
                  </a:lnTo>
                  <a:lnTo>
                    <a:pt x="1" y="2065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423;p109">
              <a:extLst>
                <a:ext uri="{FF2B5EF4-FFF2-40B4-BE49-F238E27FC236}">
                  <a16:creationId xmlns:a16="http://schemas.microsoft.com/office/drawing/2014/main" id="{AC680A0F-211E-F0C3-9375-4F671C0AD532}"/>
                </a:ext>
              </a:extLst>
            </p:cNvPr>
            <p:cNvSpPr/>
            <p:nvPr/>
          </p:nvSpPr>
          <p:spPr>
            <a:xfrm>
              <a:off x="713225" y="3656650"/>
              <a:ext cx="1073400" cy="901950"/>
            </a:xfrm>
            <a:custGeom>
              <a:avLst/>
              <a:gdLst/>
              <a:ahLst/>
              <a:cxnLst/>
              <a:rect l="l" t="t" r="r" b="b"/>
              <a:pathLst>
                <a:path w="42936" h="36078" extrusionOk="0">
                  <a:moveTo>
                    <a:pt x="7165" y="1"/>
                  </a:moveTo>
                  <a:lnTo>
                    <a:pt x="1" y="11295"/>
                  </a:lnTo>
                  <a:lnTo>
                    <a:pt x="42936" y="36077"/>
                  </a:lnTo>
                  <a:lnTo>
                    <a:pt x="42936" y="20652"/>
                  </a:lnTo>
                  <a:close/>
                </a:path>
              </a:pathLst>
            </a:custGeom>
            <a:solidFill>
              <a:srgbClr val="FFC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424;p109">
              <a:extLst>
                <a:ext uri="{FF2B5EF4-FFF2-40B4-BE49-F238E27FC236}">
                  <a16:creationId xmlns:a16="http://schemas.microsoft.com/office/drawing/2014/main" id="{EA70518D-5DBE-CB80-B28E-B72C66D84741}"/>
                </a:ext>
              </a:extLst>
            </p:cNvPr>
            <p:cNvSpPr/>
            <p:nvPr/>
          </p:nvSpPr>
          <p:spPr>
            <a:xfrm>
              <a:off x="1071450" y="2881575"/>
              <a:ext cx="1430325" cy="826100"/>
            </a:xfrm>
            <a:custGeom>
              <a:avLst/>
              <a:gdLst/>
              <a:ahLst/>
              <a:cxnLst/>
              <a:rect l="l" t="t" r="r" b="b"/>
              <a:pathLst>
                <a:path w="57213" h="33044" extrusionOk="0">
                  <a:moveTo>
                    <a:pt x="28607" y="1"/>
                  </a:moveTo>
                  <a:lnTo>
                    <a:pt x="1" y="16522"/>
                  </a:lnTo>
                  <a:lnTo>
                    <a:pt x="28607" y="33043"/>
                  </a:lnTo>
                  <a:lnTo>
                    <a:pt x="57213" y="16522"/>
                  </a:lnTo>
                  <a:lnTo>
                    <a:pt x="28607" y="1"/>
                  </a:lnTo>
                  <a:close/>
                </a:path>
              </a:pathLst>
            </a:custGeom>
            <a:solidFill>
              <a:srgbClr val="D60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425;p109">
              <a:extLst>
                <a:ext uri="{FF2B5EF4-FFF2-40B4-BE49-F238E27FC236}">
                  <a16:creationId xmlns:a16="http://schemas.microsoft.com/office/drawing/2014/main" id="{55ACB978-8E4F-4337-5618-5C6594508F15}"/>
                </a:ext>
              </a:extLst>
            </p:cNvPr>
            <p:cNvSpPr/>
            <p:nvPr/>
          </p:nvSpPr>
          <p:spPr>
            <a:xfrm>
              <a:off x="1786600" y="3294625"/>
              <a:ext cx="894300" cy="798675"/>
            </a:xfrm>
            <a:custGeom>
              <a:avLst/>
              <a:gdLst/>
              <a:ahLst/>
              <a:cxnLst/>
              <a:rect l="l" t="t" r="r" b="b"/>
              <a:pathLst>
                <a:path w="35772" h="31947" extrusionOk="0">
                  <a:moveTo>
                    <a:pt x="1" y="31946"/>
                  </a:moveTo>
                  <a:lnTo>
                    <a:pt x="35771" y="11295"/>
                  </a:lnTo>
                  <a:lnTo>
                    <a:pt x="28607" y="0"/>
                  </a:lnTo>
                  <a:lnTo>
                    <a:pt x="1" y="16521"/>
                  </a:lnTo>
                  <a:close/>
                </a:path>
              </a:pathLst>
            </a:custGeom>
            <a:solidFill>
              <a:srgbClr val="C511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426;p109">
              <a:extLst>
                <a:ext uri="{FF2B5EF4-FFF2-40B4-BE49-F238E27FC236}">
                  <a16:creationId xmlns:a16="http://schemas.microsoft.com/office/drawing/2014/main" id="{F01C5DB2-DE9A-3C8F-1FEF-EC4770CE0B5D}"/>
                </a:ext>
              </a:extLst>
            </p:cNvPr>
            <p:cNvSpPr/>
            <p:nvPr/>
          </p:nvSpPr>
          <p:spPr>
            <a:xfrm>
              <a:off x="892350" y="3294625"/>
              <a:ext cx="894275" cy="798675"/>
            </a:xfrm>
            <a:custGeom>
              <a:avLst/>
              <a:gdLst/>
              <a:ahLst/>
              <a:cxnLst/>
              <a:rect l="l" t="t" r="r" b="b"/>
              <a:pathLst>
                <a:path w="35771" h="31947" extrusionOk="0">
                  <a:moveTo>
                    <a:pt x="35771" y="16521"/>
                  </a:moveTo>
                  <a:lnTo>
                    <a:pt x="7165" y="0"/>
                  </a:lnTo>
                  <a:lnTo>
                    <a:pt x="0" y="11295"/>
                  </a:lnTo>
                  <a:lnTo>
                    <a:pt x="35771" y="31946"/>
                  </a:lnTo>
                  <a:close/>
                </a:path>
              </a:pathLst>
            </a:custGeom>
            <a:solidFill>
              <a:srgbClr val="FF5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427;p109">
              <a:extLst>
                <a:ext uri="{FF2B5EF4-FFF2-40B4-BE49-F238E27FC236}">
                  <a16:creationId xmlns:a16="http://schemas.microsoft.com/office/drawing/2014/main" id="{2EBC900E-1499-611C-6C18-5ABA32274C36}"/>
                </a:ext>
              </a:extLst>
            </p:cNvPr>
            <p:cNvSpPr/>
            <p:nvPr/>
          </p:nvSpPr>
          <p:spPr>
            <a:xfrm>
              <a:off x="1249925" y="2622800"/>
              <a:ext cx="1073400" cy="620200"/>
            </a:xfrm>
            <a:custGeom>
              <a:avLst/>
              <a:gdLst/>
              <a:ahLst/>
              <a:cxnLst/>
              <a:rect l="l" t="t" r="r" b="b"/>
              <a:pathLst>
                <a:path w="42936" h="24808" extrusionOk="0">
                  <a:moveTo>
                    <a:pt x="21468" y="0"/>
                  </a:moveTo>
                  <a:lnTo>
                    <a:pt x="0" y="12391"/>
                  </a:lnTo>
                  <a:lnTo>
                    <a:pt x="21468" y="24808"/>
                  </a:lnTo>
                  <a:lnTo>
                    <a:pt x="42935" y="12391"/>
                  </a:lnTo>
                  <a:lnTo>
                    <a:pt x="214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428;p109">
              <a:extLst>
                <a:ext uri="{FF2B5EF4-FFF2-40B4-BE49-F238E27FC236}">
                  <a16:creationId xmlns:a16="http://schemas.microsoft.com/office/drawing/2014/main" id="{9E701E41-FD44-0C88-081B-828EA0292146}"/>
                </a:ext>
              </a:extLst>
            </p:cNvPr>
            <p:cNvSpPr/>
            <p:nvPr/>
          </p:nvSpPr>
          <p:spPr>
            <a:xfrm>
              <a:off x="1786600" y="2932575"/>
              <a:ext cx="715175" cy="695425"/>
            </a:xfrm>
            <a:custGeom>
              <a:avLst/>
              <a:gdLst/>
              <a:ahLst/>
              <a:cxnLst/>
              <a:rect l="l" t="t" r="r" b="b"/>
              <a:pathLst>
                <a:path w="28607" h="27817" extrusionOk="0">
                  <a:moveTo>
                    <a:pt x="1" y="27816"/>
                  </a:moveTo>
                  <a:lnTo>
                    <a:pt x="28607" y="11295"/>
                  </a:lnTo>
                  <a:lnTo>
                    <a:pt x="21468" y="0"/>
                  </a:lnTo>
                  <a:lnTo>
                    <a:pt x="1" y="12391"/>
                  </a:lnTo>
                  <a:close/>
                </a:path>
              </a:pathLst>
            </a:custGeom>
            <a:solidFill>
              <a:srgbClr val="0035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429;p109">
              <a:extLst>
                <a:ext uri="{FF2B5EF4-FFF2-40B4-BE49-F238E27FC236}">
                  <a16:creationId xmlns:a16="http://schemas.microsoft.com/office/drawing/2014/main" id="{C395543D-8975-79A0-5B71-11FAA13759AC}"/>
                </a:ext>
              </a:extLst>
            </p:cNvPr>
            <p:cNvSpPr/>
            <p:nvPr/>
          </p:nvSpPr>
          <p:spPr>
            <a:xfrm>
              <a:off x="1071450" y="2932575"/>
              <a:ext cx="715175" cy="695425"/>
            </a:xfrm>
            <a:custGeom>
              <a:avLst/>
              <a:gdLst/>
              <a:ahLst/>
              <a:cxnLst/>
              <a:rect l="l" t="t" r="r" b="b"/>
              <a:pathLst>
                <a:path w="28607" h="27817" extrusionOk="0">
                  <a:moveTo>
                    <a:pt x="28607" y="12391"/>
                  </a:moveTo>
                  <a:lnTo>
                    <a:pt x="7139" y="0"/>
                  </a:lnTo>
                  <a:lnTo>
                    <a:pt x="1" y="11295"/>
                  </a:lnTo>
                  <a:lnTo>
                    <a:pt x="28607" y="27816"/>
                  </a:lnTo>
                  <a:close/>
                </a:path>
              </a:pathLst>
            </a:custGeom>
            <a:solidFill>
              <a:srgbClr val="62A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430;p109">
              <a:extLst>
                <a:ext uri="{FF2B5EF4-FFF2-40B4-BE49-F238E27FC236}">
                  <a16:creationId xmlns:a16="http://schemas.microsoft.com/office/drawing/2014/main" id="{32810C50-2E1F-3C45-F736-6BF600049DD3}"/>
                </a:ext>
              </a:extLst>
            </p:cNvPr>
            <p:cNvSpPr/>
            <p:nvPr/>
          </p:nvSpPr>
          <p:spPr>
            <a:xfrm>
              <a:off x="1429025" y="2364025"/>
              <a:ext cx="715175" cy="413675"/>
            </a:xfrm>
            <a:custGeom>
              <a:avLst/>
              <a:gdLst/>
              <a:ahLst/>
              <a:cxnLst/>
              <a:rect l="l" t="t" r="r" b="b"/>
              <a:pathLst>
                <a:path w="28607" h="16547" extrusionOk="0">
                  <a:moveTo>
                    <a:pt x="14304" y="0"/>
                  </a:moveTo>
                  <a:lnTo>
                    <a:pt x="1" y="8261"/>
                  </a:lnTo>
                  <a:lnTo>
                    <a:pt x="14304" y="16547"/>
                  </a:lnTo>
                  <a:lnTo>
                    <a:pt x="28607" y="8261"/>
                  </a:lnTo>
                  <a:lnTo>
                    <a:pt x="14304" y="0"/>
                  </a:lnTo>
                  <a:close/>
                </a:path>
              </a:pathLst>
            </a:custGeom>
            <a:solidFill>
              <a:srgbClr val="D60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431;p109">
              <a:extLst>
                <a:ext uri="{FF2B5EF4-FFF2-40B4-BE49-F238E27FC236}">
                  <a16:creationId xmlns:a16="http://schemas.microsoft.com/office/drawing/2014/main" id="{6555D26F-6159-A944-26FA-F257569D77A4}"/>
                </a:ext>
              </a:extLst>
            </p:cNvPr>
            <p:cNvSpPr/>
            <p:nvPr/>
          </p:nvSpPr>
          <p:spPr>
            <a:xfrm>
              <a:off x="1786600" y="2567350"/>
              <a:ext cx="536725" cy="592150"/>
            </a:xfrm>
            <a:custGeom>
              <a:avLst/>
              <a:gdLst/>
              <a:ahLst/>
              <a:cxnLst/>
              <a:rect l="l" t="t" r="r" b="b"/>
              <a:pathLst>
                <a:path w="21469" h="23686" extrusionOk="0">
                  <a:moveTo>
                    <a:pt x="1" y="8261"/>
                  </a:moveTo>
                  <a:lnTo>
                    <a:pt x="1" y="23686"/>
                  </a:lnTo>
                  <a:lnTo>
                    <a:pt x="21468" y="11295"/>
                  </a:lnTo>
                  <a:lnTo>
                    <a:pt x="14304" y="0"/>
                  </a:lnTo>
                  <a:close/>
                </a:path>
              </a:pathLst>
            </a:custGeom>
            <a:solidFill>
              <a:srgbClr val="C511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432;p109">
              <a:extLst>
                <a:ext uri="{FF2B5EF4-FFF2-40B4-BE49-F238E27FC236}">
                  <a16:creationId xmlns:a16="http://schemas.microsoft.com/office/drawing/2014/main" id="{287BE332-A695-F19F-371D-2A52DCB32EDF}"/>
                </a:ext>
              </a:extLst>
            </p:cNvPr>
            <p:cNvSpPr/>
            <p:nvPr/>
          </p:nvSpPr>
          <p:spPr>
            <a:xfrm>
              <a:off x="1249925" y="2570525"/>
              <a:ext cx="536700" cy="592175"/>
            </a:xfrm>
            <a:custGeom>
              <a:avLst/>
              <a:gdLst/>
              <a:ahLst/>
              <a:cxnLst/>
              <a:rect l="l" t="t" r="r" b="b"/>
              <a:pathLst>
                <a:path w="21468" h="23687" extrusionOk="0">
                  <a:moveTo>
                    <a:pt x="21468" y="8287"/>
                  </a:moveTo>
                  <a:lnTo>
                    <a:pt x="7165" y="1"/>
                  </a:lnTo>
                  <a:lnTo>
                    <a:pt x="0" y="11295"/>
                  </a:lnTo>
                  <a:lnTo>
                    <a:pt x="21468" y="23686"/>
                  </a:lnTo>
                  <a:close/>
                </a:path>
              </a:pathLst>
            </a:custGeom>
            <a:solidFill>
              <a:srgbClr val="FF5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Star PNG para descargar gratis">
            <a:extLst>
              <a:ext uri="{FF2B5EF4-FFF2-40B4-BE49-F238E27FC236}">
                <a16:creationId xmlns:a16="http://schemas.microsoft.com/office/drawing/2014/main" id="{89BC04B3-6C7C-DA4A-EBC3-3F0F60513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46" y="416714"/>
            <a:ext cx="2000250" cy="1905000"/>
          </a:xfrm>
          <a:prstGeom prst="rect">
            <a:avLst/>
          </a:prstGeom>
          <a:noFill/>
          <a:extLst>
            <a:ext uri="{909E8E84-426E-40DD-AFC4-6F175D3DCCD1}">
              <a14:hiddenFill xmlns:a14="http://schemas.microsoft.com/office/drawing/2010/main">
                <a:solidFill>
                  <a:srgbClr val="FFFFFF"/>
                </a:solidFill>
              </a14:hiddenFill>
            </a:ext>
          </a:extLst>
        </p:spPr>
      </p:pic>
      <p:sp>
        <p:nvSpPr>
          <p:cNvPr id="21" name="QuadreDeText 20">
            <a:extLst>
              <a:ext uri="{FF2B5EF4-FFF2-40B4-BE49-F238E27FC236}">
                <a16:creationId xmlns:a16="http://schemas.microsoft.com/office/drawing/2014/main" id="{15A51B0C-25C3-9A24-FDA3-000183BBD277}"/>
              </a:ext>
            </a:extLst>
          </p:cNvPr>
          <p:cNvSpPr txBox="1"/>
          <p:nvPr/>
        </p:nvSpPr>
        <p:spPr>
          <a:xfrm>
            <a:off x="5658134" y="981923"/>
            <a:ext cx="1200150" cy="830997"/>
          </a:xfrm>
          <a:prstGeom prst="rect">
            <a:avLst/>
          </a:prstGeom>
          <a:noFill/>
        </p:spPr>
        <p:txBody>
          <a:bodyPr wrap="square" rtlCol="0">
            <a:spAutoFit/>
          </a:bodyPr>
          <a:lstStyle/>
          <a:p>
            <a:r>
              <a:rPr lang="ca-ES" sz="4800" b="1" dirty="0">
                <a:solidFill>
                  <a:srgbClr val="00297A"/>
                </a:solidFill>
                <a:latin typeface="Georgia" panose="02040502050405020303" pitchFamily="18" charset="0"/>
              </a:rPr>
              <a:t>29</a:t>
            </a:r>
          </a:p>
        </p:txBody>
      </p:sp>
    </p:spTree>
    <p:extLst>
      <p:ext uri="{BB962C8B-B14F-4D97-AF65-F5344CB8AC3E}">
        <p14:creationId xmlns:p14="http://schemas.microsoft.com/office/powerpoint/2010/main" val="29027574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9F1D2E87-7A83-9CF3-F44F-D3313522DDCE}"/>
              </a:ext>
            </a:extLst>
          </p:cNvPr>
          <p:cNvGraphicFramePr>
            <a:graphicFrameLocks noGrp="1"/>
          </p:cNvGraphicFramePr>
          <p:nvPr>
            <p:extLst>
              <p:ext uri="{D42A27DB-BD31-4B8C-83A1-F6EECF244321}">
                <p14:modId xmlns:p14="http://schemas.microsoft.com/office/powerpoint/2010/main" val="4024263474"/>
              </p:ext>
            </p:extLst>
          </p:nvPr>
        </p:nvGraphicFramePr>
        <p:xfrm>
          <a:off x="2856000" y="189000"/>
          <a:ext cx="6480000" cy="6480000"/>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436851065"/>
                    </a:ext>
                  </a:extLst>
                </a:gridCol>
                <a:gridCol w="1080000">
                  <a:extLst>
                    <a:ext uri="{9D8B030D-6E8A-4147-A177-3AD203B41FA5}">
                      <a16:colId xmlns:a16="http://schemas.microsoft.com/office/drawing/2014/main" val="999797792"/>
                    </a:ext>
                  </a:extLst>
                </a:gridCol>
                <a:gridCol w="1080000">
                  <a:extLst>
                    <a:ext uri="{9D8B030D-6E8A-4147-A177-3AD203B41FA5}">
                      <a16:colId xmlns:a16="http://schemas.microsoft.com/office/drawing/2014/main" val="3368086850"/>
                    </a:ext>
                  </a:extLst>
                </a:gridCol>
                <a:gridCol w="1080000">
                  <a:extLst>
                    <a:ext uri="{9D8B030D-6E8A-4147-A177-3AD203B41FA5}">
                      <a16:colId xmlns:a16="http://schemas.microsoft.com/office/drawing/2014/main" val="2275350127"/>
                    </a:ext>
                  </a:extLst>
                </a:gridCol>
                <a:gridCol w="1080000">
                  <a:extLst>
                    <a:ext uri="{9D8B030D-6E8A-4147-A177-3AD203B41FA5}">
                      <a16:colId xmlns:a16="http://schemas.microsoft.com/office/drawing/2014/main" val="3520053615"/>
                    </a:ext>
                  </a:extLst>
                </a:gridCol>
                <a:gridCol w="1080000">
                  <a:extLst>
                    <a:ext uri="{9D8B030D-6E8A-4147-A177-3AD203B41FA5}">
                      <a16:colId xmlns:a16="http://schemas.microsoft.com/office/drawing/2014/main" val="80481031"/>
                    </a:ext>
                  </a:extLst>
                </a:gridCol>
              </a:tblGrid>
              <a:tr h="1080000">
                <a:tc rowSpan="2" gridSpan="2">
                  <a:txBody>
                    <a:bodyPr/>
                    <a:lstStyle/>
                    <a:p>
                      <a:pPr algn="ctr"/>
                      <a:endParaRPr lang="ca-ES" sz="96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ca-ES" dirty="0"/>
                    </a:p>
                  </a:txBody>
                  <a:tcP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gridSpan="4">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ca-ES" dirty="0"/>
                    </a:p>
                  </a:txBody>
                  <a:tcPr>
                    <a:lnB w="12700" cap="flat" cmpd="sng" algn="ctr">
                      <a:solidFill>
                        <a:schemeClr val="tx1"/>
                      </a:solidFill>
                      <a:prstDash val="solid"/>
                      <a:round/>
                      <a:headEnd type="none" w="med" len="med"/>
                      <a:tailEnd type="none" w="med" len="med"/>
                    </a:lnB>
                  </a:tcPr>
                </a:tc>
                <a:tc hMerge="1">
                  <a:txBody>
                    <a:bodyPr/>
                    <a:lstStyle/>
                    <a:p>
                      <a:endParaRPr lang="ca-ES" dirty="0"/>
                    </a:p>
                  </a:txBody>
                  <a:tcPr>
                    <a:lnB w="12700" cap="flat" cmpd="sng" algn="ctr">
                      <a:solidFill>
                        <a:schemeClr val="tx1"/>
                      </a:solidFill>
                      <a:prstDash val="solid"/>
                      <a:round/>
                      <a:headEnd type="none" w="med" len="med"/>
                      <a:tailEnd type="none" w="med" len="med"/>
                    </a:lnB>
                  </a:tcPr>
                </a:tc>
                <a:tc hMerge="1">
                  <a:txBody>
                    <a:bodyPr/>
                    <a:lstStyle/>
                    <a:p>
                      <a:endParaRPr lang="ca-E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7880001"/>
                  </a:ext>
                </a:extLst>
              </a:tr>
              <a:tr h="1080000">
                <a:tc gridSpan="2" vMerge="1">
                  <a:txBody>
                    <a:bodyPr/>
                    <a:lstStyle/>
                    <a:p>
                      <a:endParaRPr lang="ca-E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vMerge="1">
                  <a:txBody>
                    <a:bodyPr/>
                    <a:lstStyle/>
                    <a:p>
                      <a:endParaRPr lang="ca-E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9367066"/>
                  </a:ext>
                </a:extLst>
              </a:tr>
              <a:tr h="1080000">
                <a:tc rowSpan="4">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556553"/>
                  </a:ext>
                </a:extLst>
              </a:tr>
              <a:tr h="1080000">
                <a:tc vMerge="1">
                  <a:txBody>
                    <a:bodyPr/>
                    <a:lstStyle/>
                    <a:p>
                      <a:endParaRPr lang="ca-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3129892"/>
                  </a:ext>
                </a:extLst>
              </a:tr>
              <a:tr h="1080000">
                <a:tc vMerge="1">
                  <a:txBody>
                    <a:bodyPr/>
                    <a:lstStyle/>
                    <a:p>
                      <a:endParaRPr lang="ca-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7234088"/>
                  </a:ext>
                </a:extLst>
              </a:tr>
              <a:tr h="1080000">
                <a:tc vMerge="1">
                  <a:txBody>
                    <a:bodyPr/>
                    <a:lstStyle/>
                    <a:p>
                      <a:endParaRPr lang="ca-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1760211"/>
                  </a:ext>
                </a:extLst>
              </a:tr>
            </a:tbl>
          </a:graphicData>
        </a:graphic>
      </p:graphicFrame>
    </p:spTree>
    <p:extLst>
      <p:ext uri="{BB962C8B-B14F-4D97-AF65-F5344CB8AC3E}">
        <p14:creationId xmlns:p14="http://schemas.microsoft.com/office/powerpoint/2010/main" val="1575038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B0D12-5A9D-9F87-739B-332C4346E722}"/>
            </a:ext>
          </a:extLst>
        </p:cNvPr>
        <p:cNvGrpSpPr/>
        <p:nvPr/>
      </p:nvGrpSpPr>
      <p:grpSpPr>
        <a:xfrm>
          <a:off x="0" y="0"/>
          <a:ext cx="0" cy="0"/>
          <a:chOff x="0" y="0"/>
          <a:chExt cx="0" cy="0"/>
        </a:xfrm>
      </p:grpSpPr>
      <p:sp>
        <p:nvSpPr>
          <p:cNvPr id="8" name="QuadreDeText 7">
            <a:extLst>
              <a:ext uri="{FF2B5EF4-FFF2-40B4-BE49-F238E27FC236}">
                <a16:creationId xmlns:a16="http://schemas.microsoft.com/office/drawing/2014/main" id="{0E143182-5FDE-94B0-58D8-95FE660FC214}"/>
              </a:ext>
            </a:extLst>
          </p:cNvPr>
          <p:cNvSpPr txBox="1"/>
          <p:nvPr/>
        </p:nvSpPr>
        <p:spPr>
          <a:xfrm>
            <a:off x="250823" y="111837"/>
            <a:ext cx="6100762"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ca-ES" sz="2800" b="1" strike="noStrike" cap="none" normalizeH="0" baseline="0" dirty="0">
                <a:ln>
                  <a:noFill/>
                </a:ln>
                <a:solidFill>
                  <a:srgbClr val="003D98"/>
                </a:solidFill>
                <a:effectLst/>
                <a:latin typeface="Georgia" panose="02040502050405020303" pitchFamily="18" charset="0"/>
              </a:rPr>
              <a:t>TABLA DE MESES</a:t>
            </a:r>
            <a:endParaRPr kumimoji="0" lang="es-ES" altLang="ca-ES" sz="2800" b="0" strike="noStrike" cap="none" normalizeH="0" baseline="0" dirty="0">
              <a:ln>
                <a:noFill/>
              </a:ln>
              <a:solidFill>
                <a:schemeClr val="tx1"/>
              </a:solidFill>
              <a:effectLst/>
              <a:latin typeface="Georgia" panose="02040502050405020303" pitchFamily="18" charset="0"/>
            </a:endParaRPr>
          </a:p>
        </p:txBody>
      </p:sp>
      <p:grpSp>
        <p:nvGrpSpPr>
          <p:cNvPr id="22" name="Agrupa 21">
            <a:extLst>
              <a:ext uri="{FF2B5EF4-FFF2-40B4-BE49-F238E27FC236}">
                <a16:creationId xmlns:a16="http://schemas.microsoft.com/office/drawing/2014/main" id="{B69A152D-7FF0-271B-6090-B635CF1C12A6}"/>
              </a:ext>
            </a:extLst>
          </p:cNvPr>
          <p:cNvGrpSpPr/>
          <p:nvPr/>
        </p:nvGrpSpPr>
        <p:grpSpPr>
          <a:xfrm>
            <a:off x="2343144" y="816824"/>
            <a:ext cx="842969" cy="4081463"/>
            <a:chOff x="7572369" y="788251"/>
            <a:chExt cx="1114431" cy="4081463"/>
          </a:xfrm>
        </p:grpSpPr>
        <p:cxnSp>
          <p:nvCxnSpPr>
            <p:cNvPr id="10" name="Connector de fletxa recta 9">
              <a:extLst>
                <a:ext uri="{FF2B5EF4-FFF2-40B4-BE49-F238E27FC236}">
                  <a16:creationId xmlns:a16="http://schemas.microsoft.com/office/drawing/2014/main" id="{6131E3AC-1691-067B-412D-7C79A4FD5A9A}"/>
                </a:ext>
              </a:extLst>
            </p:cNvPr>
            <p:cNvCxnSpPr/>
            <p:nvPr/>
          </p:nvCxnSpPr>
          <p:spPr>
            <a:xfrm>
              <a:off x="7572375" y="788251"/>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de fletxa recta 10">
              <a:extLst>
                <a:ext uri="{FF2B5EF4-FFF2-40B4-BE49-F238E27FC236}">
                  <a16:creationId xmlns:a16="http://schemas.microsoft.com/office/drawing/2014/main" id="{FB207686-A0B6-979B-4401-7DEB85853FA6}"/>
                </a:ext>
              </a:extLst>
            </p:cNvPr>
            <p:cNvCxnSpPr/>
            <p:nvPr/>
          </p:nvCxnSpPr>
          <p:spPr>
            <a:xfrm>
              <a:off x="7572374" y="1183538"/>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de fletxa recta 11">
              <a:extLst>
                <a:ext uri="{FF2B5EF4-FFF2-40B4-BE49-F238E27FC236}">
                  <a16:creationId xmlns:a16="http://schemas.microsoft.com/office/drawing/2014/main" id="{726BB4D9-916C-9116-902B-16F9EBB964F9}"/>
                </a:ext>
              </a:extLst>
            </p:cNvPr>
            <p:cNvCxnSpPr/>
            <p:nvPr/>
          </p:nvCxnSpPr>
          <p:spPr>
            <a:xfrm>
              <a:off x="7572373" y="155501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de fletxa recta 12">
              <a:extLst>
                <a:ext uri="{FF2B5EF4-FFF2-40B4-BE49-F238E27FC236}">
                  <a16:creationId xmlns:a16="http://schemas.microsoft.com/office/drawing/2014/main" id="{CB408F3F-9706-23E2-9EFC-526B786E400B}"/>
                </a:ext>
              </a:extLst>
            </p:cNvPr>
            <p:cNvCxnSpPr/>
            <p:nvPr/>
          </p:nvCxnSpPr>
          <p:spPr>
            <a:xfrm>
              <a:off x="7572373" y="188362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de fletxa recta 13">
              <a:extLst>
                <a:ext uri="{FF2B5EF4-FFF2-40B4-BE49-F238E27FC236}">
                  <a16:creationId xmlns:a16="http://schemas.microsoft.com/office/drawing/2014/main" id="{F029AEB9-0DBB-3A21-EA7C-032C2993FAC5}"/>
                </a:ext>
              </a:extLst>
            </p:cNvPr>
            <p:cNvCxnSpPr/>
            <p:nvPr/>
          </p:nvCxnSpPr>
          <p:spPr>
            <a:xfrm>
              <a:off x="7572373" y="228367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de fletxa recta 14">
              <a:extLst>
                <a:ext uri="{FF2B5EF4-FFF2-40B4-BE49-F238E27FC236}">
                  <a16:creationId xmlns:a16="http://schemas.microsoft.com/office/drawing/2014/main" id="{A76EB596-B3A0-2547-E252-1BEA9F6CAE62}"/>
                </a:ext>
              </a:extLst>
            </p:cNvPr>
            <p:cNvCxnSpPr/>
            <p:nvPr/>
          </p:nvCxnSpPr>
          <p:spPr>
            <a:xfrm>
              <a:off x="7572373" y="2655151"/>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de fletxa recta 15">
              <a:extLst>
                <a:ext uri="{FF2B5EF4-FFF2-40B4-BE49-F238E27FC236}">
                  <a16:creationId xmlns:a16="http://schemas.microsoft.com/office/drawing/2014/main" id="{F3429491-E354-74A6-18F3-D55DBB016CB1}"/>
                </a:ext>
              </a:extLst>
            </p:cNvPr>
            <p:cNvCxnSpPr/>
            <p:nvPr/>
          </p:nvCxnSpPr>
          <p:spPr>
            <a:xfrm>
              <a:off x="7572372" y="300852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de fletxa recta 16">
              <a:extLst>
                <a:ext uri="{FF2B5EF4-FFF2-40B4-BE49-F238E27FC236}">
                  <a16:creationId xmlns:a16="http://schemas.microsoft.com/office/drawing/2014/main" id="{B997D253-38C1-1173-5308-8AA7D8E20B84}"/>
                </a:ext>
              </a:extLst>
            </p:cNvPr>
            <p:cNvCxnSpPr/>
            <p:nvPr/>
          </p:nvCxnSpPr>
          <p:spPr>
            <a:xfrm>
              <a:off x="7572371" y="3398100"/>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de fletxa recta 17">
              <a:extLst>
                <a:ext uri="{FF2B5EF4-FFF2-40B4-BE49-F238E27FC236}">
                  <a16:creationId xmlns:a16="http://schemas.microsoft.com/office/drawing/2014/main" id="{A4B0AF66-3DB0-7569-EA38-2EEB8FCAE2E3}"/>
                </a:ext>
              </a:extLst>
            </p:cNvPr>
            <p:cNvCxnSpPr/>
            <p:nvPr/>
          </p:nvCxnSpPr>
          <p:spPr>
            <a:xfrm>
              <a:off x="7572370" y="3769577"/>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de fletxa recta 18">
              <a:extLst>
                <a:ext uri="{FF2B5EF4-FFF2-40B4-BE49-F238E27FC236}">
                  <a16:creationId xmlns:a16="http://schemas.microsoft.com/office/drawing/2014/main" id="{6F1C65AC-B849-EDF0-3EA0-AF779CAC79B8}"/>
                </a:ext>
              </a:extLst>
            </p:cNvPr>
            <p:cNvCxnSpPr/>
            <p:nvPr/>
          </p:nvCxnSpPr>
          <p:spPr>
            <a:xfrm>
              <a:off x="7572369" y="412676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de fletxa recta 19">
              <a:extLst>
                <a:ext uri="{FF2B5EF4-FFF2-40B4-BE49-F238E27FC236}">
                  <a16:creationId xmlns:a16="http://schemas.microsoft.com/office/drawing/2014/main" id="{E13CCAD0-64A6-0B9E-71F3-7FF17F707E58}"/>
                </a:ext>
              </a:extLst>
            </p:cNvPr>
            <p:cNvCxnSpPr/>
            <p:nvPr/>
          </p:nvCxnSpPr>
          <p:spPr>
            <a:xfrm>
              <a:off x="7572369" y="451252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de fletxa recta 20">
              <a:extLst>
                <a:ext uri="{FF2B5EF4-FFF2-40B4-BE49-F238E27FC236}">
                  <a16:creationId xmlns:a16="http://schemas.microsoft.com/office/drawing/2014/main" id="{53C491DA-EDB8-C18C-9ECC-9ECDF5590107}"/>
                </a:ext>
              </a:extLst>
            </p:cNvPr>
            <p:cNvCxnSpPr/>
            <p:nvPr/>
          </p:nvCxnSpPr>
          <p:spPr>
            <a:xfrm>
              <a:off x="7572369" y="4869714"/>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1">
            <a:extLst>
              <a:ext uri="{FF2B5EF4-FFF2-40B4-BE49-F238E27FC236}">
                <a16:creationId xmlns:a16="http://schemas.microsoft.com/office/drawing/2014/main" id="{62760626-EA2B-0A99-C954-8F30BE113462}"/>
              </a:ext>
            </a:extLst>
          </p:cNvPr>
          <p:cNvSpPr>
            <a:spLocks noChangeArrowheads="1"/>
          </p:cNvSpPr>
          <p:nvPr/>
        </p:nvSpPr>
        <p:spPr bwMode="auto">
          <a:xfrm>
            <a:off x="6597651" y="432281"/>
            <a:ext cx="525145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DÍA</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El propio número del día.</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ca-ES" b="0" i="0" u="none" strike="noStrike" cap="none" normalizeH="0" baseline="0" dirty="0">
              <a:ln>
                <a:noFill/>
              </a:ln>
              <a:solidFill>
                <a:srgbClr val="003D98"/>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MES</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La lista de la tabla de meses.</a:t>
            </a:r>
            <a:endParaRPr kumimoji="0" lang="es-ES" altLang="ca-ES" b="0" i="0" u="none" strike="noStrike" cap="none" normalizeH="0" baseline="0" dirty="0">
              <a:ln>
                <a:noFill/>
              </a:ln>
              <a:solidFill>
                <a:srgbClr val="00359B"/>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AÑO</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Se necesita coger los dos últimos números del año y dividirlos entre 4 para saber el numero de años bisiestos que hay. Luego se suma los dos últimos números del año con el resultado de la división.</a:t>
            </a:r>
          </a:p>
          <a:p>
            <a:pPr marL="0" marR="0" lvl="0" indent="0" algn="just" defTabSz="914400" rtl="0" eaLnBrk="0" fontAlgn="base" latinLnBrk="0" hangingPunct="0">
              <a:lnSpc>
                <a:spcPct val="100000"/>
              </a:lnSpc>
              <a:spcBef>
                <a:spcPct val="0"/>
              </a:spcBef>
              <a:spcAft>
                <a:spcPct val="0"/>
              </a:spcAft>
              <a:buClrTx/>
              <a:buSzTx/>
              <a:buFontTx/>
              <a:buNone/>
              <a:tabLst/>
            </a:pPr>
            <a:endParaRPr lang="es-ES" altLang="ca-ES" b="1" dirty="0">
              <a:solidFill>
                <a:srgbClr val="003D98"/>
              </a:solidFill>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SIGLO</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Este sigue el siguiente orden cíclico: </a:t>
            </a:r>
            <a:endParaRPr kumimoji="0" lang="es-ES" altLang="ca-ES" b="0" i="0" u="none" strike="noStrike" cap="none" normalizeH="0" baseline="0" dirty="0">
              <a:ln>
                <a:noFill/>
              </a:ln>
              <a:solidFill>
                <a:schemeClr val="tx1"/>
              </a:solidFill>
              <a:effectLst/>
              <a:latin typeface="Georgia" panose="02040502050405020303" pitchFamily="18" charset="0"/>
            </a:endParaRPr>
          </a:p>
        </p:txBody>
      </p:sp>
      <p:graphicFrame>
        <p:nvGraphicFramePr>
          <p:cNvPr id="9" name="Taula 8">
            <a:extLst>
              <a:ext uri="{FF2B5EF4-FFF2-40B4-BE49-F238E27FC236}">
                <a16:creationId xmlns:a16="http://schemas.microsoft.com/office/drawing/2014/main" id="{72A3A2CD-E684-6A28-784F-FCB3A64FAC90}"/>
              </a:ext>
            </a:extLst>
          </p:cNvPr>
          <p:cNvGraphicFramePr>
            <a:graphicFrameLocks noGrp="1"/>
          </p:cNvGraphicFramePr>
          <p:nvPr/>
        </p:nvGraphicFramePr>
        <p:xfrm>
          <a:off x="6597651" y="4433467"/>
          <a:ext cx="4724400" cy="929640"/>
        </p:xfrm>
        <a:graphic>
          <a:graphicData uri="http://schemas.openxmlformats.org/drawingml/2006/table">
            <a:tbl>
              <a:tblPr/>
              <a:tblGrid>
                <a:gridCol w="1181100">
                  <a:extLst>
                    <a:ext uri="{9D8B030D-6E8A-4147-A177-3AD203B41FA5}">
                      <a16:colId xmlns:a16="http://schemas.microsoft.com/office/drawing/2014/main" val="1734082973"/>
                    </a:ext>
                  </a:extLst>
                </a:gridCol>
                <a:gridCol w="1181100">
                  <a:extLst>
                    <a:ext uri="{9D8B030D-6E8A-4147-A177-3AD203B41FA5}">
                      <a16:colId xmlns:a16="http://schemas.microsoft.com/office/drawing/2014/main" val="4184848327"/>
                    </a:ext>
                  </a:extLst>
                </a:gridCol>
                <a:gridCol w="1181100">
                  <a:extLst>
                    <a:ext uri="{9D8B030D-6E8A-4147-A177-3AD203B41FA5}">
                      <a16:colId xmlns:a16="http://schemas.microsoft.com/office/drawing/2014/main" val="124051278"/>
                    </a:ext>
                  </a:extLst>
                </a:gridCol>
                <a:gridCol w="1181100">
                  <a:extLst>
                    <a:ext uri="{9D8B030D-6E8A-4147-A177-3AD203B41FA5}">
                      <a16:colId xmlns:a16="http://schemas.microsoft.com/office/drawing/2014/main" val="3511522378"/>
                    </a:ext>
                  </a:extLst>
                </a:gridCol>
              </a:tblGrid>
              <a:tr h="385110">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XXI</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XX</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XIX</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XVIII</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64135214"/>
                  </a:ext>
                </a:extLst>
              </a:tr>
              <a:tr h="385110">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6</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0</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2</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4</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165103488"/>
                  </a:ext>
                </a:extLst>
              </a:tr>
            </a:tbl>
          </a:graphicData>
        </a:graphic>
      </p:graphicFrame>
      <p:sp>
        <p:nvSpPr>
          <p:cNvPr id="23" name="QuadreDeText 22">
            <a:extLst>
              <a:ext uri="{FF2B5EF4-FFF2-40B4-BE49-F238E27FC236}">
                <a16:creationId xmlns:a16="http://schemas.microsoft.com/office/drawing/2014/main" id="{E83A4AA0-0248-65F7-CA9A-D5E8553AD8C4}"/>
              </a:ext>
            </a:extLst>
          </p:cNvPr>
          <p:cNvSpPr txBox="1"/>
          <p:nvPr/>
        </p:nvSpPr>
        <p:spPr>
          <a:xfrm>
            <a:off x="6505576" y="5502389"/>
            <a:ext cx="5343526" cy="1200329"/>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Para terminar, hace falta hacer la operación “módulo” </a:t>
            </a:r>
            <a:r>
              <a:rPr kumimoji="0" lang="es-ES" altLang="ca-ES" b="1" i="0" u="none" strike="noStrike" cap="none" normalizeH="0" baseline="0" dirty="0">
                <a:ln>
                  <a:noFill/>
                </a:ln>
                <a:solidFill>
                  <a:srgbClr val="003D98"/>
                </a:solidFill>
                <a:effectLst/>
                <a:latin typeface="Georgia" panose="02040502050405020303" pitchFamily="18" charset="0"/>
              </a:rPr>
              <a:t>(</a:t>
            </a:r>
            <a:r>
              <a:rPr kumimoji="0" lang="es-ES" altLang="ca-ES" b="1" i="0" u="none" strike="noStrike" cap="none" normalizeH="0" baseline="0" dirty="0" err="1">
                <a:ln>
                  <a:noFill/>
                </a:ln>
                <a:solidFill>
                  <a:srgbClr val="003D98"/>
                </a:solidFill>
                <a:effectLst/>
                <a:latin typeface="Georgia" panose="02040502050405020303" pitchFamily="18" charset="0"/>
              </a:rPr>
              <a:t>Dmod</a:t>
            </a:r>
            <a:r>
              <a:rPr kumimoji="0" lang="es-ES" altLang="ca-ES" b="1" i="1" u="none" strike="noStrike" cap="none" normalizeH="0" baseline="0" dirty="0" err="1">
                <a:ln>
                  <a:noFill/>
                </a:ln>
                <a:solidFill>
                  <a:srgbClr val="003D98"/>
                </a:solidFill>
                <a:effectLst/>
                <a:latin typeface="Georgia" panose="02040502050405020303" pitchFamily="18" charset="0"/>
              </a:rPr>
              <a:t>n</a:t>
            </a:r>
            <a:r>
              <a:rPr kumimoji="0" lang="es-ES" altLang="ca-ES" b="1" i="0" u="none" strike="noStrike" cap="none" normalizeH="0" baseline="0" dirty="0">
                <a:ln>
                  <a:noFill/>
                </a:ln>
                <a:solidFill>
                  <a:srgbClr val="003D98"/>
                </a:solidFill>
                <a:effectLst/>
                <a:latin typeface="Georgia" panose="02040502050405020303" pitchFamily="18" charset="0"/>
              </a:rPr>
              <a:t>)</a:t>
            </a:r>
            <a:r>
              <a:rPr kumimoji="0" lang="es-ES" altLang="ca-ES" b="0" i="0" u="none" strike="noStrike" cap="none" normalizeH="0" baseline="0" dirty="0">
                <a:ln>
                  <a:noFill/>
                </a:ln>
                <a:solidFill>
                  <a:srgbClr val="003D98"/>
                </a:solidFill>
                <a:effectLst/>
                <a:latin typeface="Georgia" panose="02040502050405020303" pitchFamily="18" charset="0"/>
              </a:rPr>
              <a:t>. Esta operación solo es </a:t>
            </a:r>
            <a:r>
              <a:rPr kumimoji="0" lang="es-ES" altLang="ca-ES" b="0" i="0" u="sng" strike="noStrike" cap="none" normalizeH="0" baseline="0" dirty="0">
                <a:ln>
                  <a:noFill/>
                </a:ln>
                <a:solidFill>
                  <a:srgbClr val="003D98"/>
                </a:solidFill>
                <a:effectLst/>
                <a:latin typeface="Georgia" panose="02040502050405020303" pitchFamily="18" charset="0"/>
              </a:rPr>
              <a:t>el resto</a:t>
            </a:r>
            <a:r>
              <a:rPr kumimoji="0" lang="es-ES" altLang="ca-ES" b="0" i="0" strike="noStrike" cap="none" normalizeH="0" baseline="0" dirty="0">
                <a:ln>
                  <a:noFill/>
                </a:ln>
                <a:solidFill>
                  <a:srgbClr val="003D98"/>
                </a:solidFill>
                <a:effectLst/>
                <a:latin typeface="Georgia" panose="02040502050405020303" pitchFamily="18" charset="0"/>
              </a:rPr>
              <a:t> </a:t>
            </a:r>
            <a:r>
              <a:rPr kumimoji="0" lang="es-ES" altLang="ca-ES" b="0" i="0" u="none" strike="noStrike" cap="none" normalizeH="0" baseline="0" dirty="0">
                <a:ln>
                  <a:noFill/>
                </a:ln>
                <a:solidFill>
                  <a:srgbClr val="003D98"/>
                </a:solidFill>
                <a:effectLst/>
                <a:latin typeface="Georgia" panose="02040502050405020303" pitchFamily="18" charset="0"/>
              </a:rPr>
              <a:t>de la división  de un dividendo (</a:t>
            </a:r>
            <a:r>
              <a:rPr kumimoji="0" lang="es-ES" altLang="ca-ES" b="0" i="1" u="none" strike="noStrike" cap="none" normalizeH="0" baseline="0" dirty="0">
                <a:ln>
                  <a:noFill/>
                </a:ln>
                <a:solidFill>
                  <a:srgbClr val="003D98"/>
                </a:solidFill>
                <a:effectLst/>
                <a:latin typeface="Georgia" panose="02040502050405020303" pitchFamily="18" charset="0"/>
              </a:rPr>
              <a:t>D</a:t>
            </a:r>
            <a:r>
              <a:rPr kumimoji="0" lang="es-ES" altLang="ca-ES" b="0" i="0" u="none" strike="noStrike" cap="none" normalizeH="0" baseline="0" dirty="0">
                <a:ln>
                  <a:noFill/>
                </a:ln>
                <a:solidFill>
                  <a:srgbClr val="003D98"/>
                </a:solidFill>
                <a:effectLst/>
                <a:latin typeface="Georgia" panose="02040502050405020303" pitchFamily="18" charset="0"/>
              </a:rPr>
              <a:t>) entre el divisor </a:t>
            </a:r>
            <a:r>
              <a:rPr kumimoji="0" lang="es-ES" altLang="ca-ES" u="none" strike="noStrike" cap="none" normalizeH="0" baseline="0" dirty="0">
                <a:ln>
                  <a:noFill/>
                </a:ln>
                <a:solidFill>
                  <a:srgbClr val="003D98"/>
                </a:solidFill>
                <a:effectLst/>
                <a:latin typeface="Georgia" panose="02040502050405020303" pitchFamily="18" charset="0"/>
              </a:rPr>
              <a:t>(</a:t>
            </a:r>
            <a:r>
              <a:rPr kumimoji="0" lang="es-ES" altLang="ca-ES" i="1" u="none" strike="noStrike" cap="none" normalizeH="0" baseline="0" dirty="0">
                <a:ln>
                  <a:noFill/>
                </a:ln>
                <a:solidFill>
                  <a:srgbClr val="003D98"/>
                </a:solidFill>
                <a:effectLst/>
                <a:latin typeface="Georgia" panose="02040502050405020303" pitchFamily="18" charset="0"/>
              </a:rPr>
              <a:t>n</a:t>
            </a:r>
            <a:r>
              <a:rPr kumimoji="0" lang="es-ES" altLang="ca-ES" u="none" strike="noStrike" cap="none" normalizeH="0" baseline="0" dirty="0">
                <a:ln>
                  <a:noFill/>
                </a:ln>
                <a:solidFill>
                  <a:srgbClr val="003D98"/>
                </a:solidFill>
                <a:effectLst/>
                <a:latin typeface="Georgia" panose="02040502050405020303" pitchFamily="18" charset="0"/>
              </a:rPr>
              <a:t>).</a:t>
            </a:r>
            <a:endParaRPr kumimoji="0" lang="es-ES" altLang="ca-ES" u="none" strike="noStrike" cap="none" normalizeH="0" baseline="0" dirty="0">
              <a:ln>
                <a:noFill/>
              </a:ln>
              <a:solidFill>
                <a:schemeClr val="tx1"/>
              </a:solidFill>
              <a:effectLst/>
              <a:latin typeface="Georgia" panose="02040502050405020303" pitchFamily="18" charset="0"/>
            </a:endParaRPr>
          </a:p>
        </p:txBody>
      </p:sp>
      <p:graphicFrame>
        <p:nvGraphicFramePr>
          <p:cNvPr id="2" name="Taula 1">
            <a:extLst>
              <a:ext uri="{FF2B5EF4-FFF2-40B4-BE49-F238E27FC236}">
                <a16:creationId xmlns:a16="http://schemas.microsoft.com/office/drawing/2014/main" id="{B228537A-4668-063E-13BA-C3D5B173A826}"/>
              </a:ext>
            </a:extLst>
          </p:cNvPr>
          <p:cNvGraphicFramePr>
            <a:graphicFrameLocks noGrp="1"/>
          </p:cNvGraphicFramePr>
          <p:nvPr>
            <p:extLst>
              <p:ext uri="{D42A27DB-BD31-4B8C-83A1-F6EECF244321}">
                <p14:modId xmlns:p14="http://schemas.microsoft.com/office/powerpoint/2010/main" val="1394679524"/>
              </p:ext>
            </p:extLst>
          </p:nvPr>
        </p:nvGraphicFramePr>
        <p:xfrm>
          <a:off x="250823" y="635057"/>
          <a:ext cx="6221416" cy="4450080"/>
        </p:xfrm>
        <a:graphic>
          <a:graphicData uri="http://schemas.openxmlformats.org/drawingml/2006/table">
            <a:tbl>
              <a:tblPr firstRow="1" bandRow="1">
                <a:tableStyleId>{5940675A-B579-460E-94D1-54222C63F5DA}</a:tableStyleId>
              </a:tblPr>
              <a:tblGrid>
                <a:gridCol w="1555354">
                  <a:extLst>
                    <a:ext uri="{9D8B030D-6E8A-4147-A177-3AD203B41FA5}">
                      <a16:colId xmlns:a16="http://schemas.microsoft.com/office/drawing/2014/main" val="3546111165"/>
                    </a:ext>
                  </a:extLst>
                </a:gridCol>
                <a:gridCol w="1555354">
                  <a:extLst>
                    <a:ext uri="{9D8B030D-6E8A-4147-A177-3AD203B41FA5}">
                      <a16:colId xmlns:a16="http://schemas.microsoft.com/office/drawing/2014/main" val="2763187416"/>
                    </a:ext>
                  </a:extLst>
                </a:gridCol>
                <a:gridCol w="1555354">
                  <a:extLst>
                    <a:ext uri="{9D8B030D-6E8A-4147-A177-3AD203B41FA5}">
                      <a16:colId xmlns:a16="http://schemas.microsoft.com/office/drawing/2014/main" val="720455525"/>
                    </a:ext>
                  </a:extLst>
                </a:gridCol>
                <a:gridCol w="1555354">
                  <a:extLst>
                    <a:ext uri="{9D8B030D-6E8A-4147-A177-3AD203B41FA5}">
                      <a16:colId xmlns:a16="http://schemas.microsoft.com/office/drawing/2014/main" val="3821156524"/>
                    </a:ext>
                  </a:extLst>
                </a:gridCol>
              </a:tblGrid>
              <a:tr h="370840">
                <a:tc>
                  <a:txBody>
                    <a:bodyPr/>
                    <a:lstStyle/>
                    <a:p>
                      <a:r>
                        <a:rPr lang="es-ES" noProof="0" dirty="0">
                          <a:solidFill>
                            <a:srgbClr val="00359B"/>
                          </a:solidFill>
                          <a:latin typeface="Georgia" panose="02040502050405020303" pitchFamily="18" charset="0"/>
                        </a:rPr>
                        <a:t>Enero</a:t>
                      </a:r>
                    </a:p>
                  </a:txBody>
                  <a:tcPr>
                    <a:lnL w="12700" cap="flat" cmpd="sng" algn="ctr">
                      <a:solidFill>
                        <a:srgbClr val="00359B"/>
                      </a:solidFill>
                      <a:prstDash val="solid"/>
                      <a:round/>
                      <a:headEnd type="none" w="med" len="med"/>
                      <a:tailEnd type="none" w="med" len="med"/>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0</a:t>
                      </a:r>
                    </a:p>
                  </a:txBody>
                  <a:tcPr>
                    <a:lnL w="12700" cmpd="sng">
                      <a:noFill/>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Ene</a:t>
                      </a:r>
                      <a:r>
                        <a:rPr lang="es-ES" b="1" noProof="0" dirty="0" err="1">
                          <a:solidFill>
                            <a:srgbClr val="00359B"/>
                          </a:solidFill>
                          <a:latin typeface="Georgia" panose="02040502050405020303" pitchFamily="18" charset="0"/>
                        </a:rPr>
                        <a:t>z</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Zero</a:t>
                      </a:r>
                    </a:p>
                  </a:txBody>
                  <a:tcPr>
                    <a:lnL w="12700" cmpd="sng">
                      <a:noFill/>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2534285"/>
                  </a:ext>
                </a:extLst>
              </a:tr>
              <a:tr h="370840">
                <a:tc>
                  <a:txBody>
                    <a:bodyPr/>
                    <a:lstStyle/>
                    <a:p>
                      <a:r>
                        <a:rPr lang="es-ES" noProof="0" dirty="0">
                          <a:solidFill>
                            <a:srgbClr val="00359B"/>
                          </a:solidFill>
                          <a:latin typeface="Georgia" panose="02040502050405020303" pitchFamily="18" charset="0"/>
                        </a:rPr>
                        <a:t>Febrero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Febre</a:t>
                      </a:r>
                      <a:r>
                        <a:rPr lang="es-ES" b="1" noProof="0" dirty="0" err="1">
                          <a:solidFill>
                            <a:srgbClr val="00359B"/>
                          </a:solidFill>
                          <a:latin typeface="Georgia" panose="02040502050405020303" pitchFamily="18" charset="0"/>
                        </a:rPr>
                        <a:t>t</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13565677"/>
                  </a:ext>
                </a:extLst>
              </a:tr>
              <a:tr h="370840">
                <a:tc>
                  <a:txBody>
                    <a:bodyPr/>
                    <a:lstStyle/>
                    <a:p>
                      <a:r>
                        <a:rPr lang="es-ES" noProof="0" dirty="0">
                          <a:solidFill>
                            <a:srgbClr val="00359B"/>
                          </a:solidFill>
                          <a:latin typeface="Georgia" panose="02040502050405020303" pitchFamily="18" charset="0"/>
                        </a:rPr>
                        <a:t>Marzo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Mar</a:t>
                      </a:r>
                      <a:r>
                        <a:rPr lang="es-ES" b="1" noProof="0" dirty="0">
                          <a:solidFill>
                            <a:srgbClr val="00359B"/>
                          </a:solidFill>
                          <a:latin typeface="Georgia" panose="02040502050405020303" pitchFamily="18" charset="0"/>
                        </a:rPr>
                        <a:t>t</a:t>
                      </a:r>
                      <a:r>
                        <a:rPr lang="es-ES" noProof="0" dirty="0">
                          <a:solidFill>
                            <a:srgbClr val="00359B"/>
                          </a:solidFill>
                          <a:latin typeface="Georgia" panose="02040502050405020303" pitchFamily="18" charset="0"/>
                        </a:rPr>
                        <a:t>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74905833"/>
                  </a:ext>
                </a:extLst>
              </a:tr>
              <a:tr h="370840">
                <a:tc>
                  <a:txBody>
                    <a:bodyPr/>
                    <a:lstStyle/>
                    <a:p>
                      <a:r>
                        <a:rPr lang="es-ES" noProof="0" dirty="0">
                          <a:solidFill>
                            <a:srgbClr val="00359B"/>
                          </a:solidFill>
                          <a:latin typeface="Georgia" panose="02040502050405020303" pitchFamily="18" charset="0"/>
                        </a:rPr>
                        <a:t>Abril</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Abri</a:t>
                      </a:r>
                      <a:r>
                        <a:rPr lang="es-ES" b="1" noProof="0" dirty="0" err="1">
                          <a:solidFill>
                            <a:srgbClr val="00359B"/>
                          </a:solidFill>
                          <a:latin typeface="Georgia" panose="02040502050405020303" pitchFamily="18" charset="0"/>
                        </a:rPr>
                        <a:t>s</a:t>
                      </a:r>
                      <a:endParaRPr lang="es-ES" b="1"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Seis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02464297"/>
                  </a:ext>
                </a:extLst>
              </a:tr>
              <a:tr h="370840">
                <a:tc>
                  <a:txBody>
                    <a:bodyPr/>
                    <a:lstStyle/>
                    <a:p>
                      <a:r>
                        <a:rPr lang="es-ES" noProof="0" dirty="0">
                          <a:solidFill>
                            <a:srgbClr val="00359B"/>
                          </a:solidFill>
                          <a:latin typeface="Georgia" panose="02040502050405020303" pitchFamily="18" charset="0"/>
                        </a:rPr>
                        <a:t>Mayo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May</a:t>
                      </a:r>
                      <a:r>
                        <a:rPr lang="es-ES" b="1" noProof="0" dirty="0">
                          <a:solidFill>
                            <a:srgbClr val="00359B"/>
                          </a:solidFill>
                          <a:latin typeface="Georgia" panose="02040502050405020303" pitchFamily="18" charset="0"/>
                        </a:rPr>
                        <a:t>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Uno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1348174"/>
                  </a:ext>
                </a:extLst>
              </a:tr>
              <a:tr h="370840">
                <a:tc>
                  <a:txBody>
                    <a:bodyPr/>
                    <a:lstStyle/>
                    <a:p>
                      <a:r>
                        <a:rPr lang="es-ES" noProof="0" dirty="0">
                          <a:solidFill>
                            <a:srgbClr val="00359B"/>
                          </a:solidFill>
                          <a:latin typeface="Georgia" panose="02040502050405020303" pitchFamily="18" charset="0"/>
                        </a:rPr>
                        <a:t>Junio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Juni</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Cuatro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589442"/>
                  </a:ext>
                </a:extLst>
              </a:tr>
              <a:tr h="370840">
                <a:tc>
                  <a:txBody>
                    <a:bodyPr/>
                    <a:lstStyle/>
                    <a:p>
                      <a:r>
                        <a:rPr lang="es-ES" noProof="0" dirty="0">
                          <a:solidFill>
                            <a:srgbClr val="00359B"/>
                          </a:solidFill>
                          <a:latin typeface="Georgia" panose="02040502050405020303" pitchFamily="18" charset="0"/>
                        </a:rPr>
                        <a:t>Julio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Juli</a:t>
                      </a:r>
                      <a:r>
                        <a:rPr lang="es-ES" b="1" noProof="0" dirty="0" err="1">
                          <a:solidFill>
                            <a:srgbClr val="00359B"/>
                          </a:solidFill>
                          <a:latin typeface="Georgia" panose="02040502050405020303" pitchFamily="18" charset="0"/>
                        </a:rPr>
                        <a:t>s</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Seis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71481327"/>
                  </a:ext>
                </a:extLst>
              </a:tr>
              <a:tr h="370840">
                <a:tc>
                  <a:txBody>
                    <a:bodyPr/>
                    <a:lstStyle/>
                    <a:p>
                      <a:r>
                        <a:rPr lang="es-ES" noProof="0" dirty="0">
                          <a:solidFill>
                            <a:srgbClr val="00359B"/>
                          </a:solidFill>
                          <a:latin typeface="Georgia" panose="02040502050405020303" pitchFamily="18" charset="0"/>
                        </a:rPr>
                        <a:t>Agosto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Agos</a:t>
                      </a:r>
                      <a:r>
                        <a:rPr lang="es-ES" b="1" noProof="0" dirty="0" err="1">
                          <a:solidFill>
                            <a:srgbClr val="00359B"/>
                          </a:solidFill>
                          <a:latin typeface="Georgia" panose="02040502050405020303" pitchFamily="18" charset="0"/>
                        </a:rPr>
                        <a:t>d</a:t>
                      </a:r>
                      <a:r>
                        <a:rPr lang="es-ES" b="0" noProof="0" dirty="0" err="1">
                          <a:solidFill>
                            <a:srgbClr val="00359B"/>
                          </a:solidFill>
                          <a:latin typeface="Georgia" panose="02040502050405020303" pitchFamily="18" charset="0"/>
                        </a:rPr>
                        <a:t>o</a:t>
                      </a:r>
                      <a:endParaRPr lang="es-ES" b="0"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Dos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5015383"/>
                  </a:ext>
                </a:extLst>
              </a:tr>
              <a:tr h="370840">
                <a:tc>
                  <a:txBody>
                    <a:bodyPr/>
                    <a:lstStyle/>
                    <a:p>
                      <a:r>
                        <a:rPr lang="es-ES" noProof="0" dirty="0">
                          <a:solidFill>
                            <a:srgbClr val="00359B"/>
                          </a:solidFill>
                          <a:latin typeface="Georgia" panose="02040502050405020303" pitchFamily="18" charset="0"/>
                        </a:rPr>
                        <a:t>Septiembre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Septien</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i</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Cinco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41523133"/>
                  </a:ext>
                </a:extLst>
              </a:tr>
              <a:tr h="370840">
                <a:tc>
                  <a:txBody>
                    <a:bodyPr/>
                    <a:lstStyle/>
                    <a:p>
                      <a:r>
                        <a:rPr lang="es-ES" noProof="0" dirty="0">
                          <a:solidFill>
                            <a:srgbClr val="00359B"/>
                          </a:solidFill>
                          <a:latin typeface="Georgia" panose="02040502050405020303" pitchFamily="18" charset="0"/>
                        </a:rPr>
                        <a:t>Octubre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Octu</a:t>
                      </a:r>
                      <a:r>
                        <a:rPr lang="es-ES" b="1" noProof="0" dirty="0" err="1">
                          <a:solidFill>
                            <a:srgbClr val="00359B"/>
                          </a:solidFill>
                          <a:latin typeface="Georgia" panose="02040502050405020303" pitchFamily="18" charset="0"/>
                        </a:rPr>
                        <a:t>z</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Zero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35215862"/>
                  </a:ext>
                </a:extLst>
              </a:tr>
              <a:tr h="370840">
                <a:tc>
                  <a:txBody>
                    <a:bodyPr/>
                    <a:lstStyle/>
                    <a:p>
                      <a:r>
                        <a:rPr lang="es-ES" noProof="0" dirty="0">
                          <a:solidFill>
                            <a:srgbClr val="00359B"/>
                          </a:solidFill>
                          <a:latin typeface="Georgia" panose="02040502050405020303" pitchFamily="18" charset="0"/>
                        </a:rPr>
                        <a:t>Noviembre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Noviem</a:t>
                      </a:r>
                      <a:r>
                        <a:rPr lang="es-ES" b="1" noProof="0" dirty="0" err="1">
                          <a:solidFill>
                            <a:srgbClr val="00359B"/>
                          </a:solidFill>
                          <a:latin typeface="Georgia" panose="02040502050405020303" pitchFamily="18" charset="0"/>
                        </a:rPr>
                        <a:t>t</a:t>
                      </a:r>
                      <a:r>
                        <a:rPr lang="es-ES" noProof="0" dirty="0" err="1">
                          <a:solidFill>
                            <a:srgbClr val="00359B"/>
                          </a:solidFill>
                          <a:latin typeface="Georgia" panose="02040502050405020303" pitchFamily="18" charset="0"/>
                        </a:rPr>
                        <a:t>e</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90010753"/>
                  </a:ext>
                </a:extLst>
              </a:tr>
              <a:tr h="370840">
                <a:tc>
                  <a:txBody>
                    <a:bodyPr/>
                    <a:lstStyle/>
                    <a:p>
                      <a:r>
                        <a:rPr lang="es-ES" noProof="0" dirty="0">
                          <a:solidFill>
                            <a:srgbClr val="00359B"/>
                          </a:solidFill>
                          <a:latin typeface="Georgia" panose="02040502050405020303" pitchFamily="18" charset="0"/>
                        </a:rPr>
                        <a:t>Diciembre</a:t>
                      </a:r>
                    </a:p>
                  </a:txBody>
                  <a:tcPr>
                    <a:lnL w="12700" cap="flat" cmpd="sng" algn="ctr">
                      <a:solidFill>
                        <a:srgbClr val="00359B"/>
                      </a:solidFill>
                      <a:prstDash val="solid"/>
                      <a:round/>
                      <a:headEnd type="none" w="med" len="med"/>
                      <a:tailEnd type="none" w="med" len="med"/>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5</a:t>
                      </a:r>
                    </a:p>
                  </a:txBody>
                  <a:tcPr>
                    <a:lnL w="12700" cmpd="sng">
                      <a:noFill/>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Diciem</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i</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Cinco</a:t>
                      </a:r>
                    </a:p>
                  </a:txBody>
                  <a:tcPr>
                    <a:lnL w="12700" cmpd="sng">
                      <a:noFill/>
                    </a:lnL>
                    <a:lnR w="12700" cap="flat" cmpd="sng" algn="ctr">
                      <a:solidFill>
                        <a:srgbClr val="00359B"/>
                      </a:solidFill>
                      <a:prstDash val="solid"/>
                      <a:round/>
                      <a:headEnd type="none" w="med" len="med"/>
                      <a:tailEnd type="none" w="med" len="med"/>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2374085"/>
                  </a:ext>
                </a:extLst>
              </a:tr>
            </a:tbl>
          </a:graphicData>
        </a:graphic>
      </p:graphicFrame>
    </p:spTree>
    <p:extLst>
      <p:ext uri="{BB962C8B-B14F-4D97-AF65-F5344CB8AC3E}">
        <p14:creationId xmlns:p14="http://schemas.microsoft.com/office/powerpoint/2010/main" val="764854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D1985-9B06-7427-6AD8-65777567FE65}"/>
            </a:ext>
          </a:extLst>
        </p:cNvPr>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A4E3B75E-5504-24C0-6EF1-4FFDA6FE9F99}"/>
              </a:ext>
            </a:extLst>
          </p:cNvPr>
          <p:cNvGraphicFramePr>
            <a:graphicFrameLocks noGrp="1"/>
          </p:cNvGraphicFramePr>
          <p:nvPr>
            <p:extLst>
              <p:ext uri="{D42A27DB-BD31-4B8C-83A1-F6EECF244321}">
                <p14:modId xmlns:p14="http://schemas.microsoft.com/office/powerpoint/2010/main" val="922121957"/>
              </p:ext>
            </p:extLst>
          </p:nvPr>
        </p:nvGraphicFramePr>
        <p:xfrm>
          <a:off x="2856000" y="189000"/>
          <a:ext cx="6480000" cy="6480000"/>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436851065"/>
                    </a:ext>
                  </a:extLst>
                </a:gridCol>
                <a:gridCol w="1080000">
                  <a:extLst>
                    <a:ext uri="{9D8B030D-6E8A-4147-A177-3AD203B41FA5}">
                      <a16:colId xmlns:a16="http://schemas.microsoft.com/office/drawing/2014/main" val="999797792"/>
                    </a:ext>
                  </a:extLst>
                </a:gridCol>
                <a:gridCol w="1080000">
                  <a:extLst>
                    <a:ext uri="{9D8B030D-6E8A-4147-A177-3AD203B41FA5}">
                      <a16:colId xmlns:a16="http://schemas.microsoft.com/office/drawing/2014/main" val="3368086850"/>
                    </a:ext>
                  </a:extLst>
                </a:gridCol>
                <a:gridCol w="1080000">
                  <a:extLst>
                    <a:ext uri="{9D8B030D-6E8A-4147-A177-3AD203B41FA5}">
                      <a16:colId xmlns:a16="http://schemas.microsoft.com/office/drawing/2014/main" val="2275350127"/>
                    </a:ext>
                  </a:extLst>
                </a:gridCol>
                <a:gridCol w="1080000">
                  <a:extLst>
                    <a:ext uri="{9D8B030D-6E8A-4147-A177-3AD203B41FA5}">
                      <a16:colId xmlns:a16="http://schemas.microsoft.com/office/drawing/2014/main" val="3520053615"/>
                    </a:ext>
                  </a:extLst>
                </a:gridCol>
                <a:gridCol w="1080000">
                  <a:extLst>
                    <a:ext uri="{9D8B030D-6E8A-4147-A177-3AD203B41FA5}">
                      <a16:colId xmlns:a16="http://schemas.microsoft.com/office/drawing/2014/main" val="80481031"/>
                    </a:ext>
                  </a:extLst>
                </a:gridCol>
              </a:tblGrid>
              <a:tr h="1080000">
                <a:tc rowSpan="2" gridSpan="2">
                  <a:txBody>
                    <a:bodyPr/>
                    <a:lstStyle/>
                    <a:p>
                      <a:pPr algn="ctr"/>
                      <a:r>
                        <a:rPr lang="ca-ES" sz="9600" dirty="0">
                          <a:latin typeface="+mn-lt"/>
                        </a:rPr>
                        <a:t>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ca-ES" dirty="0"/>
                    </a:p>
                  </a:txBody>
                  <a:tcP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gridSpan="4">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ca-ES" dirty="0"/>
                    </a:p>
                  </a:txBody>
                  <a:tcPr>
                    <a:lnB w="12700" cap="flat" cmpd="sng" algn="ctr">
                      <a:solidFill>
                        <a:schemeClr val="tx1"/>
                      </a:solidFill>
                      <a:prstDash val="solid"/>
                      <a:round/>
                      <a:headEnd type="none" w="med" len="med"/>
                      <a:tailEnd type="none" w="med" len="med"/>
                    </a:lnB>
                  </a:tcPr>
                </a:tc>
                <a:tc hMerge="1">
                  <a:txBody>
                    <a:bodyPr/>
                    <a:lstStyle/>
                    <a:p>
                      <a:endParaRPr lang="ca-ES" dirty="0"/>
                    </a:p>
                  </a:txBody>
                  <a:tcPr>
                    <a:lnB w="12700" cap="flat" cmpd="sng" algn="ctr">
                      <a:solidFill>
                        <a:schemeClr val="tx1"/>
                      </a:solidFill>
                      <a:prstDash val="solid"/>
                      <a:round/>
                      <a:headEnd type="none" w="med" len="med"/>
                      <a:tailEnd type="none" w="med" len="med"/>
                    </a:lnB>
                  </a:tcPr>
                </a:tc>
                <a:tc hMerge="1">
                  <a:txBody>
                    <a:bodyPr/>
                    <a:lstStyle/>
                    <a:p>
                      <a:endParaRPr lang="ca-E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7880001"/>
                  </a:ext>
                </a:extLst>
              </a:tr>
              <a:tr h="1080000">
                <a:tc gridSpan="2" vMerge="1">
                  <a:txBody>
                    <a:bodyPr/>
                    <a:lstStyle/>
                    <a:p>
                      <a:endParaRPr lang="ca-E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vMerge="1">
                  <a:txBody>
                    <a:bodyPr/>
                    <a:lstStyle/>
                    <a:p>
                      <a:endParaRPr lang="ca-E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9367066"/>
                  </a:ext>
                </a:extLst>
              </a:tr>
              <a:tr h="1080000">
                <a:tc rowSpan="4">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556553"/>
                  </a:ext>
                </a:extLst>
              </a:tr>
              <a:tr h="1080000">
                <a:tc vMerge="1">
                  <a:txBody>
                    <a:bodyPr/>
                    <a:lstStyle/>
                    <a:p>
                      <a:endParaRPr lang="ca-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3129892"/>
                  </a:ext>
                </a:extLst>
              </a:tr>
              <a:tr h="1080000">
                <a:tc vMerge="1">
                  <a:txBody>
                    <a:bodyPr/>
                    <a:lstStyle/>
                    <a:p>
                      <a:endParaRPr lang="ca-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7234088"/>
                  </a:ext>
                </a:extLst>
              </a:tr>
              <a:tr h="1080000">
                <a:tc vMerge="1">
                  <a:txBody>
                    <a:bodyPr/>
                    <a:lstStyle/>
                    <a:p>
                      <a:endParaRPr lang="ca-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1760211"/>
                  </a:ext>
                </a:extLst>
              </a:tr>
            </a:tbl>
          </a:graphicData>
        </a:graphic>
      </p:graphicFrame>
    </p:spTree>
    <p:extLst>
      <p:ext uri="{BB962C8B-B14F-4D97-AF65-F5344CB8AC3E}">
        <p14:creationId xmlns:p14="http://schemas.microsoft.com/office/powerpoint/2010/main" val="1023860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FCEB9-556F-FD62-517A-6F61C6ED0E55}"/>
            </a:ext>
          </a:extLst>
        </p:cNvPr>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D9561439-7055-9C66-7EBE-0E3B8EBB47E3}"/>
              </a:ext>
            </a:extLst>
          </p:cNvPr>
          <p:cNvGraphicFramePr>
            <a:graphicFrameLocks noGrp="1"/>
          </p:cNvGraphicFramePr>
          <p:nvPr>
            <p:extLst>
              <p:ext uri="{D42A27DB-BD31-4B8C-83A1-F6EECF244321}">
                <p14:modId xmlns:p14="http://schemas.microsoft.com/office/powerpoint/2010/main" val="252182424"/>
              </p:ext>
            </p:extLst>
          </p:nvPr>
        </p:nvGraphicFramePr>
        <p:xfrm>
          <a:off x="2856000" y="189000"/>
          <a:ext cx="6480000" cy="6480000"/>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436851065"/>
                    </a:ext>
                  </a:extLst>
                </a:gridCol>
                <a:gridCol w="1080000">
                  <a:extLst>
                    <a:ext uri="{9D8B030D-6E8A-4147-A177-3AD203B41FA5}">
                      <a16:colId xmlns:a16="http://schemas.microsoft.com/office/drawing/2014/main" val="999797792"/>
                    </a:ext>
                  </a:extLst>
                </a:gridCol>
                <a:gridCol w="1080000">
                  <a:extLst>
                    <a:ext uri="{9D8B030D-6E8A-4147-A177-3AD203B41FA5}">
                      <a16:colId xmlns:a16="http://schemas.microsoft.com/office/drawing/2014/main" val="3368086850"/>
                    </a:ext>
                  </a:extLst>
                </a:gridCol>
                <a:gridCol w="1080000">
                  <a:extLst>
                    <a:ext uri="{9D8B030D-6E8A-4147-A177-3AD203B41FA5}">
                      <a16:colId xmlns:a16="http://schemas.microsoft.com/office/drawing/2014/main" val="2275350127"/>
                    </a:ext>
                  </a:extLst>
                </a:gridCol>
                <a:gridCol w="1080000">
                  <a:extLst>
                    <a:ext uri="{9D8B030D-6E8A-4147-A177-3AD203B41FA5}">
                      <a16:colId xmlns:a16="http://schemas.microsoft.com/office/drawing/2014/main" val="3520053615"/>
                    </a:ext>
                  </a:extLst>
                </a:gridCol>
                <a:gridCol w="1080000">
                  <a:extLst>
                    <a:ext uri="{9D8B030D-6E8A-4147-A177-3AD203B41FA5}">
                      <a16:colId xmlns:a16="http://schemas.microsoft.com/office/drawing/2014/main" val="80481031"/>
                    </a:ext>
                  </a:extLst>
                </a:gridCol>
              </a:tblGrid>
              <a:tr h="1080000">
                <a:tc rowSpan="2" gridSpan="2">
                  <a:txBody>
                    <a:bodyPr/>
                    <a:lstStyle/>
                    <a:p>
                      <a:pPr algn="ctr"/>
                      <a:r>
                        <a:rPr lang="ca-ES" sz="9600" dirty="0">
                          <a:latin typeface="+mn-lt"/>
                        </a:rPr>
                        <a:t>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ca-ES" dirty="0"/>
                    </a:p>
                  </a:txBody>
                  <a:tcP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gridSpan="4">
                  <a:txBody>
                    <a:bodyPr/>
                    <a:lstStyle/>
                    <a:p>
                      <a:pPr algn="ctr"/>
                      <a:r>
                        <a:rPr lang="ca-ES" sz="4800" dirty="0">
                          <a:latin typeface="+mn-lt"/>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ca-ES" dirty="0"/>
                    </a:p>
                  </a:txBody>
                  <a:tcPr>
                    <a:lnB w="12700" cap="flat" cmpd="sng" algn="ctr">
                      <a:solidFill>
                        <a:schemeClr val="tx1"/>
                      </a:solidFill>
                      <a:prstDash val="solid"/>
                      <a:round/>
                      <a:headEnd type="none" w="med" len="med"/>
                      <a:tailEnd type="none" w="med" len="med"/>
                    </a:lnB>
                  </a:tcPr>
                </a:tc>
                <a:tc hMerge="1">
                  <a:txBody>
                    <a:bodyPr/>
                    <a:lstStyle/>
                    <a:p>
                      <a:endParaRPr lang="ca-ES" dirty="0"/>
                    </a:p>
                  </a:txBody>
                  <a:tcPr>
                    <a:lnB w="12700" cap="flat" cmpd="sng" algn="ctr">
                      <a:solidFill>
                        <a:schemeClr val="tx1"/>
                      </a:solidFill>
                      <a:prstDash val="solid"/>
                      <a:round/>
                      <a:headEnd type="none" w="med" len="med"/>
                      <a:tailEnd type="none" w="med" len="med"/>
                    </a:lnB>
                  </a:tcPr>
                </a:tc>
                <a:tc hMerge="1">
                  <a:txBody>
                    <a:bodyPr/>
                    <a:lstStyle/>
                    <a:p>
                      <a:endParaRPr lang="ca-E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7880001"/>
                  </a:ext>
                </a:extLst>
              </a:tr>
              <a:tr h="1080000">
                <a:tc gridSpan="2" vMerge="1">
                  <a:txBody>
                    <a:bodyPr/>
                    <a:lstStyle/>
                    <a:p>
                      <a:endParaRPr lang="ca-E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vMerge="1">
                  <a:txBody>
                    <a:bodyPr/>
                    <a:lstStyle/>
                    <a:p>
                      <a:endParaRPr lang="ca-E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9367066"/>
                  </a:ext>
                </a:extLst>
              </a:tr>
              <a:tr h="1080000">
                <a:tc rowSpan="4">
                  <a:txBody>
                    <a:bodyPr/>
                    <a:lstStyle/>
                    <a:p>
                      <a:pPr algn="ctr"/>
                      <a:r>
                        <a:rPr lang="ca-ES" sz="4800" dirty="0">
                          <a:latin typeface="+mn-lt"/>
                        </a:rPr>
                        <a:t>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556553"/>
                  </a:ext>
                </a:extLst>
              </a:tr>
              <a:tr h="1080000">
                <a:tc vMerge="1">
                  <a:txBody>
                    <a:bodyPr/>
                    <a:lstStyle/>
                    <a:p>
                      <a:endParaRPr lang="ca-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3129892"/>
                  </a:ext>
                </a:extLst>
              </a:tr>
              <a:tr h="1080000">
                <a:tc vMerge="1">
                  <a:txBody>
                    <a:bodyPr/>
                    <a:lstStyle/>
                    <a:p>
                      <a:endParaRPr lang="ca-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7234088"/>
                  </a:ext>
                </a:extLst>
              </a:tr>
              <a:tr h="1080000">
                <a:tc vMerge="1">
                  <a:txBody>
                    <a:bodyPr/>
                    <a:lstStyle/>
                    <a:p>
                      <a:endParaRPr lang="ca-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1760211"/>
                  </a:ext>
                </a:extLst>
              </a:tr>
            </a:tbl>
          </a:graphicData>
        </a:graphic>
      </p:graphicFrame>
    </p:spTree>
    <p:extLst>
      <p:ext uri="{BB962C8B-B14F-4D97-AF65-F5344CB8AC3E}">
        <p14:creationId xmlns:p14="http://schemas.microsoft.com/office/powerpoint/2010/main" val="2552437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DDAB7-37BC-219D-FD16-388F5FECBDD6}"/>
            </a:ext>
          </a:extLst>
        </p:cNvPr>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DE545DDD-6F3F-C92A-14E8-981272FAB6C3}"/>
              </a:ext>
            </a:extLst>
          </p:cNvPr>
          <p:cNvGraphicFramePr>
            <a:graphicFrameLocks noGrp="1"/>
          </p:cNvGraphicFramePr>
          <p:nvPr>
            <p:extLst>
              <p:ext uri="{D42A27DB-BD31-4B8C-83A1-F6EECF244321}">
                <p14:modId xmlns:p14="http://schemas.microsoft.com/office/powerpoint/2010/main" val="2758598480"/>
              </p:ext>
            </p:extLst>
          </p:nvPr>
        </p:nvGraphicFramePr>
        <p:xfrm>
          <a:off x="2856000" y="189000"/>
          <a:ext cx="6480000" cy="6480000"/>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436851065"/>
                    </a:ext>
                  </a:extLst>
                </a:gridCol>
                <a:gridCol w="1080000">
                  <a:extLst>
                    <a:ext uri="{9D8B030D-6E8A-4147-A177-3AD203B41FA5}">
                      <a16:colId xmlns:a16="http://schemas.microsoft.com/office/drawing/2014/main" val="999797792"/>
                    </a:ext>
                  </a:extLst>
                </a:gridCol>
                <a:gridCol w="1080000">
                  <a:extLst>
                    <a:ext uri="{9D8B030D-6E8A-4147-A177-3AD203B41FA5}">
                      <a16:colId xmlns:a16="http://schemas.microsoft.com/office/drawing/2014/main" val="3368086850"/>
                    </a:ext>
                  </a:extLst>
                </a:gridCol>
                <a:gridCol w="1080000">
                  <a:extLst>
                    <a:ext uri="{9D8B030D-6E8A-4147-A177-3AD203B41FA5}">
                      <a16:colId xmlns:a16="http://schemas.microsoft.com/office/drawing/2014/main" val="2275350127"/>
                    </a:ext>
                  </a:extLst>
                </a:gridCol>
                <a:gridCol w="1080000">
                  <a:extLst>
                    <a:ext uri="{9D8B030D-6E8A-4147-A177-3AD203B41FA5}">
                      <a16:colId xmlns:a16="http://schemas.microsoft.com/office/drawing/2014/main" val="3520053615"/>
                    </a:ext>
                  </a:extLst>
                </a:gridCol>
                <a:gridCol w="1080000">
                  <a:extLst>
                    <a:ext uri="{9D8B030D-6E8A-4147-A177-3AD203B41FA5}">
                      <a16:colId xmlns:a16="http://schemas.microsoft.com/office/drawing/2014/main" val="80481031"/>
                    </a:ext>
                  </a:extLst>
                </a:gridCol>
              </a:tblGrid>
              <a:tr h="1080000">
                <a:tc rowSpan="2" gridSpan="2">
                  <a:txBody>
                    <a:bodyPr/>
                    <a:lstStyle/>
                    <a:p>
                      <a:pPr algn="ctr"/>
                      <a:r>
                        <a:rPr lang="ca-ES" sz="9600" dirty="0">
                          <a:latin typeface="+mn-lt"/>
                        </a:rPr>
                        <a:t>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ca-ES" dirty="0"/>
                    </a:p>
                  </a:txBody>
                  <a:tcP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gridSpan="4">
                  <a:txBody>
                    <a:bodyPr/>
                    <a:lstStyle/>
                    <a:p>
                      <a:pPr algn="ctr"/>
                      <a:r>
                        <a:rPr lang="ca-ES" sz="4800" dirty="0">
                          <a:latin typeface="+mn-lt"/>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ca-ES" dirty="0"/>
                    </a:p>
                  </a:txBody>
                  <a:tcPr>
                    <a:lnB w="12700" cap="flat" cmpd="sng" algn="ctr">
                      <a:solidFill>
                        <a:schemeClr val="tx1"/>
                      </a:solidFill>
                      <a:prstDash val="solid"/>
                      <a:round/>
                      <a:headEnd type="none" w="med" len="med"/>
                      <a:tailEnd type="none" w="med" len="med"/>
                    </a:lnB>
                  </a:tcPr>
                </a:tc>
                <a:tc hMerge="1">
                  <a:txBody>
                    <a:bodyPr/>
                    <a:lstStyle/>
                    <a:p>
                      <a:endParaRPr lang="ca-ES" dirty="0"/>
                    </a:p>
                  </a:txBody>
                  <a:tcPr>
                    <a:lnB w="12700" cap="flat" cmpd="sng" algn="ctr">
                      <a:solidFill>
                        <a:schemeClr val="tx1"/>
                      </a:solidFill>
                      <a:prstDash val="solid"/>
                      <a:round/>
                      <a:headEnd type="none" w="med" len="med"/>
                      <a:tailEnd type="none" w="med" len="med"/>
                    </a:lnB>
                  </a:tcPr>
                </a:tc>
                <a:tc hMerge="1">
                  <a:txBody>
                    <a:bodyPr/>
                    <a:lstStyle/>
                    <a:p>
                      <a:endParaRPr lang="ca-E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7880001"/>
                  </a:ext>
                </a:extLst>
              </a:tr>
              <a:tr h="1080000">
                <a:tc gridSpan="2" vMerge="1">
                  <a:txBody>
                    <a:bodyPr/>
                    <a:lstStyle/>
                    <a:p>
                      <a:endParaRPr lang="ca-E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vMerge="1">
                  <a:txBody>
                    <a:bodyPr/>
                    <a:lstStyle/>
                    <a:p>
                      <a:endParaRPr lang="ca-E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a-ES" sz="4800" dirty="0">
                          <a:latin typeface="+mn-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800" dirty="0">
                          <a:latin typeface="+mn-l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800" dirty="0">
                          <a:latin typeface="+mn-lt"/>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800" dirty="0">
                          <a:latin typeface="+mn-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9367066"/>
                  </a:ext>
                </a:extLst>
              </a:tr>
              <a:tr h="1080000">
                <a:tc rowSpan="4">
                  <a:txBody>
                    <a:bodyPr/>
                    <a:lstStyle/>
                    <a:p>
                      <a:pPr algn="ctr"/>
                      <a:r>
                        <a:rPr lang="ca-ES" sz="4800" dirty="0">
                          <a:latin typeface="+mn-lt"/>
                        </a:rPr>
                        <a:t>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5</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556553"/>
                  </a:ext>
                </a:extLst>
              </a:tr>
              <a:tr h="1080000">
                <a:tc vMerge="1">
                  <a:txBody>
                    <a:bodyPr/>
                    <a:lstStyle/>
                    <a:p>
                      <a:endParaRPr lang="ca-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2</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3129892"/>
                  </a:ext>
                </a:extLst>
              </a:tr>
              <a:tr h="1080000">
                <a:tc vMerge="1">
                  <a:txBody>
                    <a:bodyPr/>
                    <a:lstStyle/>
                    <a:p>
                      <a:endParaRPr lang="ca-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4</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7234088"/>
                  </a:ext>
                </a:extLst>
              </a:tr>
              <a:tr h="1080000">
                <a:tc vMerge="1">
                  <a:txBody>
                    <a:bodyPr/>
                    <a:lstStyle/>
                    <a:p>
                      <a:endParaRPr lang="ca-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7</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endParaRPr lang="ca-ES" sz="4800" dirty="0">
                        <a:latin typeface="+mn-l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1760211"/>
                  </a:ext>
                </a:extLst>
              </a:tr>
            </a:tbl>
          </a:graphicData>
        </a:graphic>
      </p:graphicFrame>
    </p:spTree>
    <p:extLst>
      <p:ext uri="{BB962C8B-B14F-4D97-AF65-F5344CB8AC3E}">
        <p14:creationId xmlns:p14="http://schemas.microsoft.com/office/powerpoint/2010/main" val="13452434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D8E34-5A54-3870-F1D2-D48FB7276F83}"/>
            </a:ext>
          </a:extLst>
        </p:cNvPr>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2E9A5CD8-2944-DF5E-C171-0BFEFC9F1D01}"/>
              </a:ext>
            </a:extLst>
          </p:cNvPr>
          <p:cNvGraphicFramePr>
            <a:graphicFrameLocks noGrp="1"/>
          </p:cNvGraphicFramePr>
          <p:nvPr/>
        </p:nvGraphicFramePr>
        <p:xfrm>
          <a:off x="2856000" y="189000"/>
          <a:ext cx="6480000" cy="6480000"/>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436851065"/>
                    </a:ext>
                  </a:extLst>
                </a:gridCol>
                <a:gridCol w="1080000">
                  <a:extLst>
                    <a:ext uri="{9D8B030D-6E8A-4147-A177-3AD203B41FA5}">
                      <a16:colId xmlns:a16="http://schemas.microsoft.com/office/drawing/2014/main" val="999797792"/>
                    </a:ext>
                  </a:extLst>
                </a:gridCol>
                <a:gridCol w="1080000">
                  <a:extLst>
                    <a:ext uri="{9D8B030D-6E8A-4147-A177-3AD203B41FA5}">
                      <a16:colId xmlns:a16="http://schemas.microsoft.com/office/drawing/2014/main" val="3368086850"/>
                    </a:ext>
                  </a:extLst>
                </a:gridCol>
                <a:gridCol w="1080000">
                  <a:extLst>
                    <a:ext uri="{9D8B030D-6E8A-4147-A177-3AD203B41FA5}">
                      <a16:colId xmlns:a16="http://schemas.microsoft.com/office/drawing/2014/main" val="2275350127"/>
                    </a:ext>
                  </a:extLst>
                </a:gridCol>
                <a:gridCol w="1080000">
                  <a:extLst>
                    <a:ext uri="{9D8B030D-6E8A-4147-A177-3AD203B41FA5}">
                      <a16:colId xmlns:a16="http://schemas.microsoft.com/office/drawing/2014/main" val="3520053615"/>
                    </a:ext>
                  </a:extLst>
                </a:gridCol>
                <a:gridCol w="1080000">
                  <a:extLst>
                    <a:ext uri="{9D8B030D-6E8A-4147-A177-3AD203B41FA5}">
                      <a16:colId xmlns:a16="http://schemas.microsoft.com/office/drawing/2014/main" val="80481031"/>
                    </a:ext>
                  </a:extLst>
                </a:gridCol>
              </a:tblGrid>
              <a:tr h="1080000">
                <a:tc rowSpan="2" gridSpan="2">
                  <a:txBody>
                    <a:bodyPr/>
                    <a:lstStyle/>
                    <a:p>
                      <a:pPr algn="ctr"/>
                      <a:r>
                        <a:rPr lang="ca-ES" sz="9600" dirty="0">
                          <a:latin typeface="+mn-lt"/>
                        </a:rPr>
                        <a:t>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ca-ES" dirty="0"/>
                    </a:p>
                  </a:txBody>
                  <a:tcP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gridSpan="4">
                  <a:txBody>
                    <a:bodyPr/>
                    <a:lstStyle/>
                    <a:p>
                      <a:pPr algn="ctr"/>
                      <a:r>
                        <a:rPr lang="ca-ES" sz="4800" dirty="0">
                          <a:latin typeface="+mn-lt"/>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ca-ES" dirty="0"/>
                    </a:p>
                  </a:txBody>
                  <a:tcPr>
                    <a:lnB w="12700" cap="flat" cmpd="sng" algn="ctr">
                      <a:solidFill>
                        <a:schemeClr val="tx1"/>
                      </a:solidFill>
                      <a:prstDash val="solid"/>
                      <a:round/>
                      <a:headEnd type="none" w="med" len="med"/>
                      <a:tailEnd type="none" w="med" len="med"/>
                    </a:lnB>
                  </a:tcPr>
                </a:tc>
                <a:tc hMerge="1">
                  <a:txBody>
                    <a:bodyPr/>
                    <a:lstStyle/>
                    <a:p>
                      <a:endParaRPr lang="ca-ES" dirty="0"/>
                    </a:p>
                  </a:txBody>
                  <a:tcPr>
                    <a:lnB w="12700" cap="flat" cmpd="sng" algn="ctr">
                      <a:solidFill>
                        <a:schemeClr val="tx1"/>
                      </a:solidFill>
                      <a:prstDash val="solid"/>
                      <a:round/>
                      <a:headEnd type="none" w="med" len="med"/>
                      <a:tailEnd type="none" w="med" len="med"/>
                    </a:lnB>
                  </a:tcPr>
                </a:tc>
                <a:tc hMerge="1">
                  <a:txBody>
                    <a:bodyPr/>
                    <a:lstStyle/>
                    <a:p>
                      <a:endParaRPr lang="ca-E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7880001"/>
                  </a:ext>
                </a:extLst>
              </a:tr>
              <a:tr h="1080000">
                <a:tc gridSpan="2" vMerge="1">
                  <a:txBody>
                    <a:bodyPr/>
                    <a:lstStyle/>
                    <a:p>
                      <a:endParaRPr lang="ca-E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vMerge="1">
                  <a:txBody>
                    <a:bodyPr/>
                    <a:lstStyle/>
                    <a:p>
                      <a:endParaRPr lang="ca-E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ca-ES" sz="4800" dirty="0">
                          <a:latin typeface="+mn-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800" dirty="0">
                          <a:latin typeface="+mn-l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800" dirty="0">
                          <a:latin typeface="+mn-lt"/>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800" dirty="0">
                          <a:latin typeface="+mn-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9367066"/>
                  </a:ext>
                </a:extLst>
              </a:tr>
              <a:tr h="1080000">
                <a:tc rowSpan="4">
                  <a:txBody>
                    <a:bodyPr/>
                    <a:lstStyle/>
                    <a:p>
                      <a:pPr algn="ctr"/>
                      <a:r>
                        <a:rPr lang="ca-ES" sz="4800" dirty="0">
                          <a:latin typeface="+mn-lt"/>
                        </a:rPr>
                        <a:t>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5</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6</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7</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556553"/>
                  </a:ext>
                </a:extLst>
              </a:tr>
              <a:tr h="1080000">
                <a:tc vMerge="1">
                  <a:txBody>
                    <a:bodyPr/>
                    <a:lstStyle/>
                    <a:p>
                      <a:endParaRPr lang="ca-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2</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3</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4</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3129892"/>
                  </a:ext>
                </a:extLst>
              </a:tr>
              <a:tr h="1080000">
                <a:tc vMerge="1">
                  <a:txBody>
                    <a:bodyPr/>
                    <a:lstStyle/>
                    <a:p>
                      <a:endParaRPr lang="ca-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4</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5</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6</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7234088"/>
                  </a:ext>
                </a:extLst>
              </a:tr>
              <a:tr h="1080000">
                <a:tc vMerge="1">
                  <a:txBody>
                    <a:bodyPr/>
                    <a:lstStyle/>
                    <a:p>
                      <a:endParaRPr lang="ca-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7</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8</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800" dirty="0">
                          <a:latin typeface="+mn-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800" dirty="0">
                          <a:latin typeface="+mn-lt"/>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800" dirty="0">
                          <a:latin typeface="+mn-lt"/>
                        </a:rPr>
                        <a:t>9</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1760211"/>
                  </a:ext>
                </a:extLst>
              </a:tr>
            </a:tbl>
          </a:graphicData>
        </a:graphic>
      </p:graphicFrame>
    </p:spTree>
    <p:extLst>
      <p:ext uri="{BB962C8B-B14F-4D97-AF65-F5344CB8AC3E}">
        <p14:creationId xmlns:p14="http://schemas.microsoft.com/office/powerpoint/2010/main" val="25982201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A6438-7931-A78C-8173-FF04B7FEEF0A}"/>
            </a:ext>
          </a:extLst>
        </p:cNvPr>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427C37FF-DFA7-5D25-383B-F4E2EDABC8B7}"/>
              </a:ext>
            </a:extLst>
          </p:cNvPr>
          <p:cNvGraphicFramePr>
            <a:graphicFrameLocks noGrp="1"/>
          </p:cNvGraphicFramePr>
          <p:nvPr/>
        </p:nvGraphicFramePr>
        <p:xfrm>
          <a:off x="3936000" y="1269000"/>
          <a:ext cx="4320000" cy="4320000"/>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3368086850"/>
                    </a:ext>
                  </a:extLst>
                </a:gridCol>
                <a:gridCol w="1080000">
                  <a:extLst>
                    <a:ext uri="{9D8B030D-6E8A-4147-A177-3AD203B41FA5}">
                      <a16:colId xmlns:a16="http://schemas.microsoft.com/office/drawing/2014/main" val="2275350127"/>
                    </a:ext>
                  </a:extLst>
                </a:gridCol>
                <a:gridCol w="1080000">
                  <a:extLst>
                    <a:ext uri="{9D8B030D-6E8A-4147-A177-3AD203B41FA5}">
                      <a16:colId xmlns:a16="http://schemas.microsoft.com/office/drawing/2014/main" val="3520053615"/>
                    </a:ext>
                  </a:extLst>
                </a:gridCol>
                <a:gridCol w="1080000">
                  <a:extLst>
                    <a:ext uri="{9D8B030D-6E8A-4147-A177-3AD203B41FA5}">
                      <a16:colId xmlns:a16="http://schemas.microsoft.com/office/drawing/2014/main" val="80481031"/>
                    </a:ext>
                  </a:extLst>
                </a:gridCol>
              </a:tblGrid>
              <a:tr h="1080000">
                <a:tc>
                  <a:txBody>
                    <a:bodyPr/>
                    <a:lstStyle/>
                    <a:p>
                      <a:pPr algn="ctr"/>
                      <a:r>
                        <a:rPr lang="ca-ES" sz="4800" dirty="0">
                          <a:latin typeface="+mn-lt"/>
                        </a:rPr>
                        <a:t>6</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7</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556553"/>
                  </a:ext>
                </a:extLst>
              </a:tr>
              <a:tr h="1080000">
                <a:tc>
                  <a:txBody>
                    <a:bodyPr/>
                    <a:lstStyle/>
                    <a:p>
                      <a:pPr algn="ctr"/>
                      <a:r>
                        <a:rPr lang="ca-ES" sz="4800" dirty="0">
                          <a:latin typeface="+mn-lt"/>
                        </a:rPr>
                        <a:t>3</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4</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3129892"/>
                  </a:ext>
                </a:extLst>
              </a:tr>
              <a:tr h="1080000">
                <a:tc>
                  <a:txBody>
                    <a:bodyPr/>
                    <a:lstStyle/>
                    <a:p>
                      <a:pPr algn="ctr"/>
                      <a:r>
                        <a:rPr lang="ca-ES" sz="4800" dirty="0">
                          <a:latin typeface="+mn-lt"/>
                        </a:rPr>
                        <a:t>5</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sz="4800" dirty="0">
                          <a:latin typeface="+mn-lt"/>
                        </a:rPr>
                        <a:t>6</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7234088"/>
                  </a:ext>
                </a:extLst>
              </a:tr>
              <a:tr h="1080000">
                <a:tc>
                  <a:txBody>
                    <a:bodyPr/>
                    <a:lstStyle/>
                    <a:p>
                      <a:pPr algn="ctr"/>
                      <a:r>
                        <a:rPr lang="ca-ES" sz="4800" dirty="0">
                          <a:latin typeface="+mn-lt"/>
                        </a:rPr>
                        <a:t>8</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800" dirty="0">
                          <a:latin typeface="+mn-l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800" dirty="0">
                          <a:latin typeface="+mn-lt"/>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ca-ES" sz="4800" dirty="0">
                          <a:latin typeface="+mn-lt"/>
                        </a:rPr>
                        <a:t>9</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1760211"/>
                  </a:ext>
                </a:extLst>
              </a:tr>
            </a:tbl>
          </a:graphicData>
        </a:graphic>
      </p:graphicFrame>
    </p:spTree>
    <p:extLst>
      <p:ext uri="{BB962C8B-B14F-4D97-AF65-F5344CB8AC3E}">
        <p14:creationId xmlns:p14="http://schemas.microsoft.com/office/powerpoint/2010/main" val="25613476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F03CC-F837-F84C-E776-5076A563C10B}"/>
            </a:ext>
          </a:extLst>
        </p:cNvPr>
        <p:cNvGrpSpPr/>
        <p:nvPr/>
      </p:nvGrpSpPr>
      <p:grpSpPr>
        <a:xfrm>
          <a:off x="0" y="0"/>
          <a:ext cx="0" cy="0"/>
          <a:chOff x="0" y="0"/>
          <a:chExt cx="0" cy="0"/>
        </a:xfrm>
      </p:grpSpPr>
      <p:sp>
        <p:nvSpPr>
          <p:cNvPr id="2" name="Títol 1">
            <a:extLst>
              <a:ext uri="{FF2B5EF4-FFF2-40B4-BE49-F238E27FC236}">
                <a16:creationId xmlns:a16="http://schemas.microsoft.com/office/drawing/2014/main" id="{1DB58CA6-6573-8DF5-E2B4-0D6F1C39B50B}"/>
              </a:ext>
            </a:extLst>
          </p:cNvPr>
          <p:cNvSpPr>
            <a:spLocks noGrp="1"/>
          </p:cNvSpPr>
          <p:nvPr>
            <p:ph type="title"/>
          </p:nvPr>
        </p:nvSpPr>
        <p:spPr/>
        <p:txBody>
          <a:bodyPr/>
          <a:lstStyle/>
          <a:p>
            <a:r>
              <a:rPr lang="es-ES" b="1" dirty="0">
                <a:solidFill>
                  <a:srgbClr val="C00000"/>
                </a:solidFill>
                <a:latin typeface="Georgia" panose="02040502050405020303" pitchFamily="18" charset="0"/>
              </a:rPr>
              <a:t>¡Vamos a practicar!</a:t>
            </a:r>
          </a:p>
        </p:txBody>
      </p:sp>
      <p:sp>
        <p:nvSpPr>
          <p:cNvPr id="4" name="Rectangle: cantonades arrodonides 3">
            <a:extLst>
              <a:ext uri="{FF2B5EF4-FFF2-40B4-BE49-F238E27FC236}">
                <a16:creationId xmlns:a16="http://schemas.microsoft.com/office/drawing/2014/main" id="{01F6503C-ACD0-BC33-B2B8-F9B99687A8B1}"/>
              </a:ext>
            </a:extLst>
          </p:cNvPr>
          <p:cNvSpPr/>
          <p:nvPr/>
        </p:nvSpPr>
        <p:spPr>
          <a:xfrm>
            <a:off x="3101788" y="4634753"/>
            <a:ext cx="5351930" cy="1586753"/>
          </a:xfrm>
          <a:prstGeom prst="roundRect">
            <a:avLst/>
          </a:prstGeom>
          <a:solidFill>
            <a:srgbClr val="00297A">
              <a:alpha val="30000"/>
            </a:srgbClr>
          </a:solidFill>
          <a:ln w="38100">
            <a:solidFill>
              <a:srgbClr val="00297A"/>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ca-ES" sz="5400" b="1" dirty="0">
                <a:solidFill>
                  <a:srgbClr val="00297A"/>
                </a:solidFill>
                <a:latin typeface="Georgia" panose="02040502050405020303" pitchFamily="18" charset="0"/>
              </a:rPr>
              <a:t>¡ADELATE!</a:t>
            </a:r>
          </a:p>
        </p:txBody>
      </p:sp>
      <p:sp>
        <p:nvSpPr>
          <p:cNvPr id="5" name="QuadreDeText 4">
            <a:extLst>
              <a:ext uri="{FF2B5EF4-FFF2-40B4-BE49-F238E27FC236}">
                <a16:creationId xmlns:a16="http://schemas.microsoft.com/office/drawing/2014/main" id="{CDF6952A-124B-5FFD-0505-83D6987C523A}"/>
              </a:ext>
            </a:extLst>
          </p:cNvPr>
          <p:cNvSpPr txBox="1"/>
          <p:nvPr/>
        </p:nvSpPr>
        <p:spPr>
          <a:xfrm>
            <a:off x="838200" y="1846730"/>
            <a:ext cx="9811871" cy="1200329"/>
          </a:xfrm>
          <a:prstGeom prst="rect">
            <a:avLst/>
          </a:prstGeom>
          <a:noFill/>
        </p:spPr>
        <p:txBody>
          <a:bodyPr wrap="square" rtlCol="0">
            <a:spAutoFit/>
          </a:bodyPr>
          <a:lstStyle/>
          <a:p>
            <a:r>
              <a:rPr lang="es-ES" b="1" dirty="0">
                <a:solidFill>
                  <a:srgbClr val="00297A"/>
                </a:solidFill>
                <a:latin typeface="Georgia" panose="02040502050405020303" pitchFamily="18" charset="0"/>
              </a:rPr>
              <a:t>Haced vuestro propio recuadro con un número diferente y practicad el juego de magia. ¿Os sale?</a:t>
            </a:r>
          </a:p>
          <a:p>
            <a:endParaRPr lang="es-ES" b="1" dirty="0">
              <a:solidFill>
                <a:srgbClr val="00297A"/>
              </a:solidFill>
              <a:latin typeface="Georgia" panose="02040502050405020303" pitchFamily="18" charset="0"/>
            </a:endParaRPr>
          </a:p>
          <a:p>
            <a:r>
              <a:rPr lang="es-ES" b="1" u="sng" dirty="0">
                <a:solidFill>
                  <a:srgbClr val="00297A"/>
                </a:solidFill>
                <a:latin typeface="Georgia" panose="02040502050405020303" pitchFamily="18" charset="0"/>
              </a:rPr>
              <a:t>Pregunta:</a:t>
            </a:r>
            <a:r>
              <a:rPr lang="es-ES" b="1" dirty="0">
                <a:solidFill>
                  <a:srgbClr val="00297A"/>
                </a:solidFill>
                <a:latin typeface="Georgia" panose="02040502050405020303" pitchFamily="18" charset="0"/>
              </a:rPr>
              <a:t> ¿se podría hacer de otra manera este tipo de recuadro?</a:t>
            </a:r>
          </a:p>
        </p:txBody>
      </p:sp>
    </p:spTree>
    <p:extLst>
      <p:ext uri="{BB962C8B-B14F-4D97-AF65-F5344CB8AC3E}">
        <p14:creationId xmlns:p14="http://schemas.microsoft.com/office/powerpoint/2010/main" val="4263456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grpSp>
        <p:nvGrpSpPr>
          <p:cNvPr id="1977" name="Google Shape;1977;p65"/>
          <p:cNvGrpSpPr/>
          <p:nvPr/>
        </p:nvGrpSpPr>
        <p:grpSpPr>
          <a:xfrm>
            <a:off x="-279096" y="3585486"/>
            <a:ext cx="5715608" cy="4920821"/>
            <a:chOff x="238125" y="1013275"/>
            <a:chExt cx="3463725" cy="2982075"/>
          </a:xfrm>
        </p:grpSpPr>
        <p:sp>
          <p:nvSpPr>
            <p:cNvPr id="1978" name="Google Shape;1978;p65"/>
            <p:cNvSpPr/>
            <p:nvPr/>
          </p:nvSpPr>
          <p:spPr>
            <a:xfrm>
              <a:off x="238125" y="1013275"/>
              <a:ext cx="3462900" cy="2982075"/>
            </a:xfrm>
            <a:custGeom>
              <a:avLst/>
              <a:gdLst/>
              <a:ahLst/>
              <a:cxnLst/>
              <a:rect l="l" t="t" r="r" b="b"/>
              <a:pathLst>
                <a:path w="138516" h="119283" extrusionOk="0">
                  <a:moveTo>
                    <a:pt x="88083" y="982"/>
                  </a:moveTo>
                  <a:lnTo>
                    <a:pt x="88109" y="997"/>
                  </a:lnTo>
                  <a:lnTo>
                    <a:pt x="89832" y="1"/>
                  </a:lnTo>
                  <a:lnTo>
                    <a:pt x="137603" y="27764"/>
                  </a:lnTo>
                  <a:lnTo>
                    <a:pt x="138515" y="28257"/>
                  </a:lnTo>
                  <a:lnTo>
                    <a:pt x="112455" y="101005"/>
                  </a:lnTo>
                  <a:lnTo>
                    <a:pt x="62255" y="119283"/>
                  </a:lnTo>
                  <a:lnTo>
                    <a:pt x="0" y="119283"/>
                  </a:lnTo>
                  <a:lnTo>
                    <a:pt x="0" y="48757"/>
                  </a:lnTo>
                  <a:cubicBezTo>
                    <a:pt x="33497" y="29411"/>
                    <a:pt x="81794" y="4614"/>
                    <a:pt x="88083" y="982"/>
                  </a:cubicBezTo>
                  <a:close/>
                </a:path>
              </a:pathLst>
            </a:custGeom>
            <a:solidFill>
              <a:srgbClr val="FFEFDB"/>
            </a:solidFill>
            <a:ln>
              <a:noFill/>
            </a:ln>
          </p:spPr>
          <p:txBody>
            <a:bodyPr spcFirstLastPara="1" wrap="square" lIns="121900" tIns="121900" rIns="121900" bIns="121900" anchor="ctr" anchorCtr="0">
              <a:noAutofit/>
            </a:bodyPr>
            <a:lstStyle/>
            <a:p>
              <a:endParaRPr sz="2400"/>
            </a:p>
          </p:txBody>
        </p:sp>
        <p:sp>
          <p:nvSpPr>
            <p:cNvPr id="1979" name="Google Shape;1979;p65"/>
            <p:cNvSpPr/>
            <p:nvPr/>
          </p:nvSpPr>
          <p:spPr>
            <a:xfrm>
              <a:off x="238125" y="1719650"/>
              <a:ext cx="3463725" cy="2275700"/>
            </a:xfrm>
            <a:custGeom>
              <a:avLst/>
              <a:gdLst/>
              <a:ahLst/>
              <a:cxnLst/>
              <a:rect l="l" t="t" r="r" b="b"/>
              <a:pathLst>
                <a:path w="138549" h="91028" extrusionOk="0">
                  <a:moveTo>
                    <a:pt x="138515" y="0"/>
                  </a:moveTo>
                  <a:lnTo>
                    <a:pt x="138509" y="19726"/>
                  </a:lnTo>
                  <a:lnTo>
                    <a:pt x="138549" y="34006"/>
                  </a:lnTo>
                  <a:lnTo>
                    <a:pt x="138504" y="34032"/>
                  </a:lnTo>
                  <a:lnTo>
                    <a:pt x="138489" y="72750"/>
                  </a:lnTo>
                  <a:lnTo>
                    <a:pt x="104468" y="91028"/>
                  </a:lnTo>
                  <a:lnTo>
                    <a:pt x="0" y="91028"/>
                  </a:lnTo>
                  <a:lnTo>
                    <a:pt x="0" y="78343"/>
                  </a:lnTo>
                  <a:lnTo>
                    <a:pt x="19627" y="67363"/>
                  </a:lnTo>
                  <a:lnTo>
                    <a:pt x="136951" y="869"/>
                  </a:lnTo>
                  <a:lnTo>
                    <a:pt x="138452" y="0"/>
                  </a:lnTo>
                  <a:lnTo>
                    <a:pt x="138452" y="35"/>
                  </a:lnTo>
                  <a:close/>
                </a:path>
              </a:pathLst>
            </a:custGeom>
            <a:solidFill>
              <a:srgbClr val="FFC885"/>
            </a:solidFill>
            <a:ln>
              <a:noFill/>
            </a:ln>
          </p:spPr>
          <p:txBody>
            <a:bodyPr spcFirstLastPara="1" wrap="square" lIns="121900" tIns="121900" rIns="121900" bIns="121900" anchor="ctr" anchorCtr="0">
              <a:noAutofit/>
            </a:bodyPr>
            <a:lstStyle/>
            <a:p>
              <a:endParaRPr sz="2400"/>
            </a:p>
          </p:txBody>
        </p:sp>
      </p:grpSp>
      <p:grpSp>
        <p:nvGrpSpPr>
          <p:cNvPr id="1980" name="Google Shape;1980;p65"/>
          <p:cNvGrpSpPr/>
          <p:nvPr/>
        </p:nvGrpSpPr>
        <p:grpSpPr>
          <a:xfrm>
            <a:off x="2455932" y="2862617"/>
            <a:ext cx="2359341" cy="2572623"/>
            <a:chOff x="3250375" y="3247475"/>
            <a:chExt cx="1722650" cy="1878375"/>
          </a:xfrm>
        </p:grpSpPr>
        <p:sp>
          <p:nvSpPr>
            <p:cNvPr id="1981" name="Google Shape;1981;p65"/>
            <p:cNvSpPr/>
            <p:nvPr/>
          </p:nvSpPr>
          <p:spPr>
            <a:xfrm>
              <a:off x="3250375" y="3752325"/>
              <a:ext cx="820400" cy="1372450"/>
            </a:xfrm>
            <a:custGeom>
              <a:avLst/>
              <a:gdLst/>
              <a:ahLst/>
              <a:cxnLst/>
              <a:rect l="l" t="t" r="r" b="b"/>
              <a:pathLst>
                <a:path w="32816" h="54898" extrusionOk="0">
                  <a:moveTo>
                    <a:pt x="0" y="0"/>
                  </a:moveTo>
                  <a:lnTo>
                    <a:pt x="0" y="35809"/>
                  </a:lnTo>
                  <a:lnTo>
                    <a:pt x="32617" y="54898"/>
                  </a:lnTo>
                  <a:lnTo>
                    <a:pt x="32816" y="19330"/>
                  </a:lnTo>
                  <a:lnTo>
                    <a:pt x="0" y="0"/>
                  </a:lnTo>
                  <a:close/>
                </a:path>
              </a:pathLst>
            </a:custGeom>
            <a:solidFill>
              <a:srgbClr val="C1032D"/>
            </a:solidFill>
            <a:ln>
              <a:noFill/>
            </a:ln>
          </p:spPr>
          <p:txBody>
            <a:bodyPr spcFirstLastPara="1" wrap="square" lIns="121900" tIns="121900" rIns="121900" bIns="121900" anchor="ctr" anchorCtr="0">
              <a:noAutofit/>
            </a:bodyPr>
            <a:lstStyle/>
            <a:p>
              <a:endParaRPr sz="2400"/>
            </a:p>
          </p:txBody>
        </p:sp>
        <p:sp>
          <p:nvSpPr>
            <p:cNvPr id="1982" name="Google Shape;1982;p65"/>
            <p:cNvSpPr/>
            <p:nvPr/>
          </p:nvSpPr>
          <p:spPr>
            <a:xfrm>
              <a:off x="4065775" y="3723650"/>
              <a:ext cx="907250" cy="1402200"/>
            </a:xfrm>
            <a:custGeom>
              <a:avLst/>
              <a:gdLst/>
              <a:ahLst/>
              <a:cxnLst/>
              <a:rect l="l" t="t" r="r" b="b"/>
              <a:pathLst>
                <a:path w="36290" h="56088" extrusionOk="0">
                  <a:moveTo>
                    <a:pt x="36289" y="1"/>
                  </a:moveTo>
                  <a:lnTo>
                    <a:pt x="200" y="20520"/>
                  </a:lnTo>
                  <a:lnTo>
                    <a:pt x="1" y="56088"/>
                  </a:lnTo>
                  <a:lnTo>
                    <a:pt x="1" y="56088"/>
                  </a:lnTo>
                  <a:lnTo>
                    <a:pt x="36090" y="35567"/>
                  </a:lnTo>
                  <a:lnTo>
                    <a:pt x="36289"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983" name="Google Shape;1983;p65"/>
            <p:cNvSpPr/>
            <p:nvPr/>
          </p:nvSpPr>
          <p:spPr>
            <a:xfrm>
              <a:off x="3250375" y="3247475"/>
              <a:ext cx="1722650" cy="989175"/>
            </a:xfrm>
            <a:custGeom>
              <a:avLst/>
              <a:gdLst/>
              <a:ahLst/>
              <a:cxnLst/>
              <a:rect l="l" t="t" r="r" b="b"/>
              <a:pathLst>
                <a:path w="68906" h="39567" extrusionOk="0">
                  <a:moveTo>
                    <a:pt x="36810" y="1"/>
                  </a:moveTo>
                  <a:lnTo>
                    <a:pt x="0" y="20237"/>
                  </a:lnTo>
                  <a:lnTo>
                    <a:pt x="32816" y="39567"/>
                  </a:lnTo>
                  <a:lnTo>
                    <a:pt x="68905" y="19048"/>
                  </a:lnTo>
                  <a:lnTo>
                    <a:pt x="36810" y="1"/>
                  </a:lnTo>
                  <a:close/>
                </a:path>
              </a:pathLst>
            </a:custGeom>
            <a:solidFill>
              <a:srgbClr val="FF5C80"/>
            </a:solidFill>
            <a:ln>
              <a:noFill/>
            </a:ln>
          </p:spPr>
          <p:txBody>
            <a:bodyPr spcFirstLastPara="1" wrap="square" lIns="121900" tIns="121900" rIns="121900" bIns="121900" anchor="ctr" anchorCtr="0">
              <a:noAutofit/>
            </a:bodyPr>
            <a:lstStyle/>
            <a:p>
              <a:endParaRPr sz="2400"/>
            </a:p>
          </p:txBody>
        </p:sp>
      </p:grpSp>
      <p:grpSp>
        <p:nvGrpSpPr>
          <p:cNvPr id="1987" name="Google Shape;1987;p65"/>
          <p:cNvGrpSpPr/>
          <p:nvPr/>
        </p:nvGrpSpPr>
        <p:grpSpPr>
          <a:xfrm>
            <a:off x="1084665" y="5339435"/>
            <a:ext cx="1203636" cy="829987"/>
            <a:chOff x="4343142" y="3213584"/>
            <a:chExt cx="2016366" cy="1390417"/>
          </a:xfrm>
        </p:grpSpPr>
        <p:sp>
          <p:nvSpPr>
            <p:cNvPr id="1988" name="Google Shape;1988;p65"/>
            <p:cNvSpPr/>
            <p:nvPr/>
          </p:nvSpPr>
          <p:spPr>
            <a:xfrm>
              <a:off x="5370062" y="3348869"/>
              <a:ext cx="459656" cy="547694"/>
            </a:xfrm>
            <a:custGeom>
              <a:avLst/>
              <a:gdLst/>
              <a:ahLst/>
              <a:cxnLst/>
              <a:rect l="l" t="t" r="r" b="b"/>
              <a:pathLst>
                <a:path w="4699" h="5599" extrusionOk="0">
                  <a:moveTo>
                    <a:pt x="0" y="0"/>
                  </a:moveTo>
                  <a:lnTo>
                    <a:pt x="0" y="2783"/>
                  </a:lnTo>
                  <a:cubicBezTo>
                    <a:pt x="1216" y="3233"/>
                    <a:pt x="2416" y="3783"/>
                    <a:pt x="3549" y="4416"/>
                  </a:cubicBezTo>
                  <a:cubicBezTo>
                    <a:pt x="4382" y="4899"/>
                    <a:pt x="4699" y="5282"/>
                    <a:pt x="4699" y="5599"/>
                  </a:cubicBezTo>
                  <a:lnTo>
                    <a:pt x="4699" y="2816"/>
                  </a:lnTo>
                  <a:cubicBezTo>
                    <a:pt x="4699" y="2500"/>
                    <a:pt x="4382" y="2116"/>
                    <a:pt x="3549" y="1650"/>
                  </a:cubicBezTo>
                  <a:cubicBezTo>
                    <a:pt x="2416" y="1017"/>
                    <a:pt x="1216" y="467"/>
                    <a:pt x="0" y="0"/>
                  </a:cubicBezTo>
                  <a:close/>
                </a:path>
              </a:pathLst>
            </a:custGeom>
            <a:solidFill>
              <a:schemeClr val="accent1"/>
            </a:solidFill>
            <a:ln w="5425"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89" name="Google Shape;1989;p65"/>
            <p:cNvSpPr/>
            <p:nvPr/>
          </p:nvSpPr>
          <p:spPr>
            <a:xfrm>
              <a:off x="4861493" y="3906249"/>
              <a:ext cx="233203" cy="405953"/>
            </a:xfrm>
            <a:custGeom>
              <a:avLst/>
              <a:gdLst/>
              <a:ahLst/>
              <a:cxnLst/>
              <a:rect l="l" t="t" r="r" b="b"/>
              <a:pathLst>
                <a:path w="2384" h="4150" extrusionOk="0">
                  <a:moveTo>
                    <a:pt x="0" y="1"/>
                  </a:moveTo>
                  <a:lnTo>
                    <a:pt x="0" y="2767"/>
                  </a:lnTo>
                  <a:lnTo>
                    <a:pt x="2383" y="4150"/>
                  </a:lnTo>
                  <a:lnTo>
                    <a:pt x="2383" y="1367"/>
                  </a:lnTo>
                  <a:lnTo>
                    <a:pt x="0" y="1"/>
                  </a:lnTo>
                  <a:close/>
                </a:path>
              </a:pathLst>
            </a:custGeom>
            <a:solidFill>
              <a:schemeClr val="accent1"/>
            </a:solidFill>
            <a:ln w="5425"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90" name="Google Shape;1990;p65"/>
            <p:cNvSpPr/>
            <p:nvPr/>
          </p:nvSpPr>
          <p:spPr>
            <a:xfrm>
              <a:off x="5094599" y="3652014"/>
              <a:ext cx="1183426" cy="660187"/>
            </a:xfrm>
            <a:custGeom>
              <a:avLst/>
              <a:gdLst/>
              <a:ahLst/>
              <a:cxnLst/>
              <a:rect l="l" t="t" r="r" b="b"/>
              <a:pathLst>
                <a:path w="12098" h="6749" extrusionOk="0">
                  <a:moveTo>
                    <a:pt x="12097" y="1"/>
                  </a:moveTo>
                  <a:cubicBezTo>
                    <a:pt x="12097" y="684"/>
                    <a:pt x="11531" y="1334"/>
                    <a:pt x="10381" y="2000"/>
                  </a:cubicBezTo>
                  <a:cubicBezTo>
                    <a:pt x="8765" y="2943"/>
                    <a:pt x="7736" y="3309"/>
                    <a:pt x="5985" y="3309"/>
                  </a:cubicBezTo>
                  <a:cubicBezTo>
                    <a:pt x="5569" y="3309"/>
                    <a:pt x="5113" y="3288"/>
                    <a:pt x="4599" y="3250"/>
                  </a:cubicBezTo>
                  <a:cubicBezTo>
                    <a:pt x="3775" y="3181"/>
                    <a:pt x="3151" y="3150"/>
                    <a:pt x="2665" y="3150"/>
                  </a:cubicBezTo>
                  <a:cubicBezTo>
                    <a:pt x="1510" y="3150"/>
                    <a:pt x="1134" y="3325"/>
                    <a:pt x="700" y="3583"/>
                  </a:cubicBezTo>
                  <a:lnTo>
                    <a:pt x="0" y="3983"/>
                  </a:lnTo>
                  <a:lnTo>
                    <a:pt x="0" y="6749"/>
                  </a:lnTo>
                  <a:lnTo>
                    <a:pt x="700" y="6349"/>
                  </a:lnTo>
                  <a:cubicBezTo>
                    <a:pt x="1140" y="6099"/>
                    <a:pt x="1521" y="5926"/>
                    <a:pt x="2714" y="5926"/>
                  </a:cubicBezTo>
                  <a:cubicBezTo>
                    <a:pt x="3193" y="5926"/>
                    <a:pt x="3803" y="5954"/>
                    <a:pt x="4599" y="6016"/>
                  </a:cubicBezTo>
                  <a:cubicBezTo>
                    <a:pt x="5137" y="6059"/>
                    <a:pt x="5611" y="6083"/>
                    <a:pt x="6041" y="6083"/>
                  </a:cubicBezTo>
                  <a:cubicBezTo>
                    <a:pt x="7754" y="6083"/>
                    <a:pt x="8769" y="5712"/>
                    <a:pt x="10381" y="4766"/>
                  </a:cubicBezTo>
                  <a:cubicBezTo>
                    <a:pt x="11531" y="4100"/>
                    <a:pt x="12097" y="3466"/>
                    <a:pt x="12097" y="2783"/>
                  </a:cubicBezTo>
                  <a:lnTo>
                    <a:pt x="12097" y="1"/>
                  </a:lnTo>
                  <a:close/>
                </a:path>
              </a:pathLst>
            </a:custGeom>
            <a:solidFill>
              <a:srgbClr val="62A5FF"/>
            </a:solidFill>
            <a:ln w="5425" cap="rnd" cmpd="sng">
              <a:solidFill>
                <a:srgbClr val="62A5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91" name="Google Shape;1991;p65"/>
            <p:cNvSpPr/>
            <p:nvPr/>
          </p:nvSpPr>
          <p:spPr>
            <a:xfrm>
              <a:off x="4861493" y="3213584"/>
              <a:ext cx="1498015" cy="828046"/>
            </a:xfrm>
            <a:custGeom>
              <a:avLst/>
              <a:gdLst/>
              <a:ahLst/>
              <a:cxnLst/>
              <a:rect l="l" t="t" r="r" b="b"/>
              <a:pathLst>
                <a:path w="15314" h="8465" extrusionOk="0">
                  <a:moveTo>
                    <a:pt x="11831" y="1733"/>
                  </a:moveTo>
                  <a:cubicBezTo>
                    <a:pt x="15047" y="3583"/>
                    <a:pt x="15313" y="4999"/>
                    <a:pt x="12764" y="6482"/>
                  </a:cubicBezTo>
                  <a:cubicBezTo>
                    <a:pt x="10764" y="7648"/>
                    <a:pt x="9665" y="7932"/>
                    <a:pt x="6982" y="7732"/>
                  </a:cubicBezTo>
                  <a:cubicBezTo>
                    <a:pt x="4199" y="7515"/>
                    <a:pt x="3699" y="7698"/>
                    <a:pt x="3083" y="8065"/>
                  </a:cubicBezTo>
                  <a:lnTo>
                    <a:pt x="2383" y="8465"/>
                  </a:lnTo>
                  <a:lnTo>
                    <a:pt x="0" y="7082"/>
                  </a:lnTo>
                  <a:cubicBezTo>
                    <a:pt x="0" y="7049"/>
                    <a:pt x="67" y="6249"/>
                    <a:pt x="1333" y="5516"/>
                  </a:cubicBezTo>
                  <a:cubicBezTo>
                    <a:pt x="1900" y="5182"/>
                    <a:pt x="2883" y="5099"/>
                    <a:pt x="5016" y="5232"/>
                  </a:cubicBezTo>
                  <a:cubicBezTo>
                    <a:pt x="7965" y="5432"/>
                    <a:pt x="8532" y="5366"/>
                    <a:pt x="9348" y="4882"/>
                  </a:cubicBezTo>
                  <a:cubicBezTo>
                    <a:pt x="10098" y="4449"/>
                    <a:pt x="10248" y="3899"/>
                    <a:pt x="8748" y="3033"/>
                  </a:cubicBezTo>
                  <a:cubicBezTo>
                    <a:pt x="7615" y="2400"/>
                    <a:pt x="6415" y="1850"/>
                    <a:pt x="5199" y="1383"/>
                  </a:cubicBezTo>
                  <a:lnTo>
                    <a:pt x="7282" y="0"/>
                  </a:lnTo>
                  <a:cubicBezTo>
                    <a:pt x="7415" y="34"/>
                    <a:pt x="9981" y="650"/>
                    <a:pt x="11831" y="1733"/>
                  </a:cubicBezTo>
                  <a:close/>
                </a:path>
              </a:pathLst>
            </a:custGeom>
            <a:solidFill>
              <a:schemeClr val="accent4"/>
            </a:solidFill>
            <a:ln w="5425"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92" name="Google Shape;1992;p65"/>
            <p:cNvSpPr/>
            <p:nvPr/>
          </p:nvSpPr>
          <p:spPr>
            <a:xfrm>
              <a:off x="4657733" y="4129573"/>
              <a:ext cx="348924" cy="474427"/>
            </a:xfrm>
            <a:custGeom>
              <a:avLst/>
              <a:gdLst/>
              <a:ahLst/>
              <a:cxnLst/>
              <a:rect l="l" t="t" r="r" b="b"/>
              <a:pathLst>
                <a:path w="3567" h="4850" extrusionOk="0">
                  <a:moveTo>
                    <a:pt x="3566" y="1"/>
                  </a:moveTo>
                  <a:lnTo>
                    <a:pt x="0" y="2084"/>
                  </a:lnTo>
                  <a:lnTo>
                    <a:pt x="0" y="4850"/>
                  </a:lnTo>
                  <a:lnTo>
                    <a:pt x="3566" y="2783"/>
                  </a:lnTo>
                  <a:lnTo>
                    <a:pt x="3566" y="1"/>
                  </a:lnTo>
                  <a:close/>
                </a:path>
              </a:pathLst>
            </a:custGeom>
            <a:solidFill>
              <a:srgbClr val="62A5FF"/>
            </a:solidFill>
            <a:ln w="5425" cap="rnd" cmpd="sng">
              <a:solidFill>
                <a:srgbClr val="62A5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93" name="Google Shape;1993;p65"/>
            <p:cNvSpPr/>
            <p:nvPr/>
          </p:nvSpPr>
          <p:spPr>
            <a:xfrm>
              <a:off x="4343142" y="4150800"/>
              <a:ext cx="314687" cy="453200"/>
            </a:xfrm>
            <a:custGeom>
              <a:avLst/>
              <a:gdLst/>
              <a:ahLst/>
              <a:cxnLst/>
              <a:rect l="l" t="t" r="r" b="b"/>
              <a:pathLst>
                <a:path w="3217" h="4633" extrusionOk="0">
                  <a:moveTo>
                    <a:pt x="17" y="0"/>
                  </a:moveTo>
                  <a:lnTo>
                    <a:pt x="1" y="2783"/>
                  </a:lnTo>
                  <a:lnTo>
                    <a:pt x="3216" y="4633"/>
                  </a:lnTo>
                  <a:lnTo>
                    <a:pt x="3216" y="1867"/>
                  </a:lnTo>
                  <a:lnTo>
                    <a:pt x="17" y="0"/>
                  </a:lnTo>
                  <a:close/>
                </a:path>
              </a:pathLst>
            </a:custGeom>
            <a:solidFill>
              <a:schemeClr val="accent1"/>
            </a:solidFill>
            <a:ln w="5425"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94" name="Google Shape;1994;p65"/>
            <p:cNvSpPr/>
            <p:nvPr/>
          </p:nvSpPr>
          <p:spPr>
            <a:xfrm>
              <a:off x="4344805" y="3948703"/>
              <a:ext cx="661850" cy="384726"/>
            </a:xfrm>
            <a:custGeom>
              <a:avLst/>
              <a:gdLst/>
              <a:ahLst/>
              <a:cxnLst/>
              <a:rect l="l" t="t" r="r" b="b"/>
              <a:pathLst>
                <a:path w="6766" h="3933" extrusionOk="0">
                  <a:moveTo>
                    <a:pt x="0" y="2066"/>
                  </a:moveTo>
                  <a:lnTo>
                    <a:pt x="3566" y="0"/>
                  </a:lnTo>
                  <a:lnTo>
                    <a:pt x="6765" y="1850"/>
                  </a:lnTo>
                  <a:lnTo>
                    <a:pt x="3199" y="3933"/>
                  </a:lnTo>
                  <a:close/>
                </a:path>
              </a:pathLst>
            </a:custGeom>
            <a:solidFill>
              <a:schemeClr val="accent4"/>
            </a:solidFill>
            <a:ln w="5425" cap="rnd"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995" name="Google Shape;1995;p65"/>
          <p:cNvGrpSpPr/>
          <p:nvPr/>
        </p:nvGrpSpPr>
        <p:grpSpPr>
          <a:xfrm>
            <a:off x="1430258" y="3788680"/>
            <a:ext cx="628625" cy="1270865"/>
            <a:chOff x="3017878" y="-441501"/>
            <a:chExt cx="686472" cy="1387610"/>
          </a:xfrm>
        </p:grpSpPr>
        <p:sp>
          <p:nvSpPr>
            <p:cNvPr id="1996" name="Google Shape;1996;p65"/>
            <p:cNvSpPr/>
            <p:nvPr/>
          </p:nvSpPr>
          <p:spPr>
            <a:xfrm>
              <a:off x="3017878" y="-441501"/>
              <a:ext cx="686472" cy="398614"/>
            </a:xfrm>
            <a:custGeom>
              <a:avLst/>
              <a:gdLst/>
              <a:ahLst/>
              <a:cxnLst/>
              <a:rect l="l" t="t" r="r" b="b"/>
              <a:pathLst>
                <a:path w="10016" h="5816" fill="none" extrusionOk="0">
                  <a:moveTo>
                    <a:pt x="8232" y="1050"/>
                  </a:moveTo>
                  <a:cubicBezTo>
                    <a:pt x="10015" y="2083"/>
                    <a:pt x="10015" y="3749"/>
                    <a:pt x="8249" y="4782"/>
                  </a:cubicBezTo>
                  <a:cubicBezTo>
                    <a:pt x="6483" y="5799"/>
                    <a:pt x="3583" y="5815"/>
                    <a:pt x="1784" y="4782"/>
                  </a:cubicBezTo>
                  <a:cubicBezTo>
                    <a:pt x="1" y="3733"/>
                    <a:pt x="1" y="2083"/>
                    <a:pt x="1784" y="1050"/>
                  </a:cubicBezTo>
                  <a:cubicBezTo>
                    <a:pt x="3550" y="0"/>
                    <a:pt x="6433" y="17"/>
                    <a:pt x="8232" y="1050"/>
                  </a:cubicBezTo>
                  <a:close/>
                </a:path>
              </a:pathLst>
            </a:custGeom>
            <a:noFill/>
            <a:ln w="5425"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97" name="Google Shape;1997;p65"/>
            <p:cNvSpPr/>
            <p:nvPr/>
          </p:nvSpPr>
          <p:spPr>
            <a:xfrm>
              <a:off x="3048719" y="546330"/>
              <a:ext cx="625884" cy="199924"/>
            </a:xfrm>
            <a:custGeom>
              <a:avLst/>
              <a:gdLst/>
              <a:ahLst/>
              <a:cxnLst/>
              <a:rect l="l" t="t" r="r" b="b"/>
              <a:pathLst>
                <a:path w="9132" h="2917" fill="none" extrusionOk="0">
                  <a:moveTo>
                    <a:pt x="1" y="2916"/>
                  </a:moveTo>
                  <a:cubicBezTo>
                    <a:pt x="1" y="2233"/>
                    <a:pt x="434" y="1550"/>
                    <a:pt x="1334" y="1033"/>
                  </a:cubicBezTo>
                  <a:cubicBezTo>
                    <a:pt x="3100" y="0"/>
                    <a:pt x="5983" y="0"/>
                    <a:pt x="7782" y="1033"/>
                  </a:cubicBezTo>
                  <a:cubicBezTo>
                    <a:pt x="8682" y="1550"/>
                    <a:pt x="9132" y="2233"/>
                    <a:pt x="9132" y="2916"/>
                  </a:cubicBezTo>
                </a:path>
              </a:pathLst>
            </a:custGeom>
            <a:noFill/>
            <a:ln w="3750"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98" name="Google Shape;1998;p65"/>
            <p:cNvSpPr/>
            <p:nvPr/>
          </p:nvSpPr>
          <p:spPr>
            <a:xfrm>
              <a:off x="3048719" y="746186"/>
              <a:ext cx="624788" cy="199924"/>
            </a:xfrm>
            <a:custGeom>
              <a:avLst/>
              <a:gdLst/>
              <a:ahLst/>
              <a:cxnLst/>
              <a:rect l="l" t="t" r="r" b="b"/>
              <a:pathLst>
                <a:path w="9116" h="2917" fill="none" extrusionOk="0">
                  <a:moveTo>
                    <a:pt x="9115" y="0"/>
                  </a:moveTo>
                  <a:cubicBezTo>
                    <a:pt x="9115" y="667"/>
                    <a:pt x="8682" y="1350"/>
                    <a:pt x="7799" y="1867"/>
                  </a:cubicBezTo>
                  <a:cubicBezTo>
                    <a:pt x="6016" y="2916"/>
                    <a:pt x="3133" y="2916"/>
                    <a:pt x="1334" y="1867"/>
                  </a:cubicBezTo>
                  <a:cubicBezTo>
                    <a:pt x="451" y="1350"/>
                    <a:pt x="1" y="684"/>
                    <a:pt x="1" y="0"/>
                  </a:cubicBezTo>
                </a:path>
              </a:pathLst>
            </a:custGeom>
            <a:noFill/>
            <a:ln w="5425"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99" name="Google Shape;1999;p65"/>
            <p:cNvSpPr/>
            <p:nvPr/>
          </p:nvSpPr>
          <p:spPr>
            <a:xfrm>
              <a:off x="3673439" y="-241645"/>
              <a:ext cx="69" cy="987900"/>
            </a:xfrm>
            <a:custGeom>
              <a:avLst/>
              <a:gdLst/>
              <a:ahLst/>
              <a:cxnLst/>
              <a:rect l="l" t="t" r="r" b="b"/>
              <a:pathLst>
                <a:path w="1" h="14414" fill="none" extrusionOk="0">
                  <a:moveTo>
                    <a:pt x="0" y="0"/>
                  </a:moveTo>
                  <a:lnTo>
                    <a:pt x="0" y="14413"/>
                  </a:lnTo>
                </a:path>
              </a:pathLst>
            </a:custGeom>
            <a:noFill/>
            <a:ln w="5425"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00" name="Google Shape;2000;p65"/>
            <p:cNvSpPr/>
            <p:nvPr/>
          </p:nvSpPr>
          <p:spPr>
            <a:xfrm>
              <a:off x="3361662" y="-241645"/>
              <a:ext cx="311846" cy="987900"/>
            </a:xfrm>
            <a:custGeom>
              <a:avLst/>
              <a:gdLst/>
              <a:ahLst/>
              <a:cxnLst/>
              <a:rect l="l" t="t" r="r" b="b"/>
              <a:pathLst>
                <a:path w="4550" h="14414" fill="none" extrusionOk="0">
                  <a:moveTo>
                    <a:pt x="0" y="0"/>
                  </a:moveTo>
                  <a:lnTo>
                    <a:pt x="0" y="14413"/>
                  </a:lnTo>
                  <a:lnTo>
                    <a:pt x="4549" y="14413"/>
                  </a:lnTo>
                </a:path>
              </a:pathLst>
            </a:custGeom>
            <a:noFill/>
            <a:ln w="3750" cap="rnd" cmpd="sng">
              <a:solidFill>
                <a:schemeClr val="accent1"/>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2001" name="Google Shape;2001;p65"/>
            <p:cNvSpPr/>
            <p:nvPr/>
          </p:nvSpPr>
          <p:spPr>
            <a:xfrm>
              <a:off x="3048719" y="-241645"/>
              <a:ext cx="69" cy="987900"/>
            </a:xfrm>
            <a:custGeom>
              <a:avLst/>
              <a:gdLst/>
              <a:ahLst/>
              <a:cxnLst/>
              <a:rect l="l" t="t" r="r" b="b"/>
              <a:pathLst>
                <a:path w="1" h="14414" fill="none" extrusionOk="0">
                  <a:moveTo>
                    <a:pt x="1" y="0"/>
                  </a:moveTo>
                  <a:lnTo>
                    <a:pt x="1" y="14413"/>
                  </a:lnTo>
                </a:path>
              </a:pathLst>
            </a:custGeom>
            <a:noFill/>
            <a:ln w="5425" cap="rnd"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8" name="Google Shape;2622;p77">
            <a:extLst>
              <a:ext uri="{FF2B5EF4-FFF2-40B4-BE49-F238E27FC236}">
                <a16:creationId xmlns:a16="http://schemas.microsoft.com/office/drawing/2014/main" id="{C31013D1-8A02-8B23-AF30-C12110617CB2}"/>
              </a:ext>
            </a:extLst>
          </p:cNvPr>
          <p:cNvSpPr txBox="1">
            <a:spLocks/>
          </p:cNvSpPr>
          <p:nvPr/>
        </p:nvSpPr>
        <p:spPr>
          <a:xfrm>
            <a:off x="5212322" y="1365386"/>
            <a:ext cx="6622000" cy="33700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Clr>
                <a:schemeClr val="dk1"/>
              </a:buClr>
              <a:buSzPts val="2400"/>
              <a:buNone/>
              <a:defRPr sz="8000" kern="1200">
                <a:solidFill>
                  <a:schemeClr val="accent1"/>
                </a:solidFill>
                <a:latin typeface="+mj-lt"/>
                <a:ea typeface="+mj-ea"/>
                <a:cs typeface="+mj-cs"/>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pPr algn="r"/>
            <a:r>
              <a:rPr lang="es-ES" b="1" dirty="0">
                <a:solidFill>
                  <a:srgbClr val="ED7D31"/>
                </a:solidFill>
                <a:latin typeface="Georgia" panose="02040502050405020303" pitchFamily="18" charset="0"/>
              </a:rPr>
              <a:t>¡Sé donde tienes la moneda!</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45"/>
          <p:cNvSpPr/>
          <p:nvPr/>
        </p:nvSpPr>
        <p:spPr>
          <a:xfrm>
            <a:off x="463726" y="887926"/>
            <a:ext cx="11086590" cy="5400579"/>
          </a:xfrm>
          <a:prstGeom prst="rect">
            <a:avLst/>
          </a:prstGeom>
          <a:noFill/>
          <a:ln>
            <a:noFill/>
          </a:ln>
        </p:spPr>
        <p:txBody>
          <a:bodyPr spcFirstLastPara="1" wrap="square" lIns="0" tIns="0" rIns="0" bIns="0" anchor="t" anchorCtr="0">
            <a:noAutofit/>
          </a:bodyPr>
          <a:lstStyle/>
          <a:p>
            <a:pPr marL="152396">
              <a:lnSpc>
                <a:spcPct val="150000"/>
              </a:lnSpc>
              <a:buSzPts val="1800"/>
            </a:pPr>
            <a:r>
              <a:rPr lang="es-ES" sz="2400" dirty="0">
                <a:latin typeface="Georgia" panose="02040502050405020303" pitchFamily="18" charset="0"/>
                <a:ea typeface="Playfair Display"/>
                <a:cs typeface="Playfair Display"/>
                <a:sym typeface="Playfair Display"/>
              </a:rPr>
              <a:t>Para hacer este experimento necesitareis tres monedas </a:t>
            </a:r>
            <a:r>
              <a:rPr lang="es-ES" sz="2400" u="sng" dirty="0">
                <a:latin typeface="Georgia" panose="02040502050405020303" pitchFamily="18" charset="0"/>
                <a:ea typeface="Playfair Display"/>
                <a:cs typeface="Playfair Display"/>
                <a:sym typeface="Playfair Display"/>
              </a:rPr>
              <a:t>diferentes</a:t>
            </a:r>
            <a:r>
              <a:rPr lang="es-ES" sz="2400" dirty="0">
                <a:latin typeface="Georgia" panose="02040502050405020303" pitchFamily="18" charset="0"/>
                <a:ea typeface="Playfair Display"/>
                <a:cs typeface="Playfair Display"/>
                <a:sym typeface="Playfair Display"/>
              </a:rPr>
              <a:t>:</a:t>
            </a:r>
          </a:p>
          <a:p>
            <a:pPr marL="1219170" lvl="1" indent="-457189">
              <a:lnSpc>
                <a:spcPct val="150000"/>
              </a:lnSpc>
              <a:spcBef>
                <a:spcPts val="1333"/>
              </a:spcBef>
              <a:buSzPts val="1800"/>
              <a:buFont typeface="Playfair Display"/>
              <a:buChar char="➢"/>
            </a:pPr>
            <a:r>
              <a:rPr lang="es-ES" sz="2400" dirty="0">
                <a:latin typeface="Georgia" panose="02040502050405020303" pitchFamily="18" charset="0"/>
                <a:ea typeface="Playfair Display"/>
                <a:cs typeface="Playfair Display"/>
                <a:sym typeface="Playfair Display"/>
              </a:rPr>
              <a:t>1 euro</a:t>
            </a:r>
          </a:p>
          <a:p>
            <a:pPr marL="1219170" lvl="1" indent="-457189">
              <a:lnSpc>
                <a:spcPct val="150000"/>
              </a:lnSpc>
              <a:buSzPts val="1800"/>
              <a:buFont typeface="Playfair Display"/>
              <a:buChar char="➢"/>
            </a:pPr>
            <a:r>
              <a:rPr lang="es-ES" sz="2400" dirty="0">
                <a:latin typeface="Georgia" panose="02040502050405020303" pitchFamily="18" charset="0"/>
                <a:ea typeface="Playfair Display"/>
                <a:cs typeface="Playfair Display"/>
                <a:sym typeface="Playfair Display"/>
              </a:rPr>
              <a:t>50 céntimos</a:t>
            </a:r>
          </a:p>
          <a:p>
            <a:pPr marL="1219170" lvl="1" indent="-457189">
              <a:lnSpc>
                <a:spcPct val="150000"/>
              </a:lnSpc>
              <a:buSzPts val="1800"/>
              <a:buFont typeface="Playfair Display"/>
              <a:buChar char="➢"/>
            </a:pPr>
            <a:r>
              <a:rPr lang="es-ES" sz="2400" dirty="0">
                <a:latin typeface="Georgia" panose="02040502050405020303" pitchFamily="18" charset="0"/>
                <a:ea typeface="Playfair Display"/>
                <a:cs typeface="Playfair Display"/>
                <a:sym typeface="Playfair Display"/>
              </a:rPr>
              <a:t>10 céntimos</a:t>
            </a:r>
          </a:p>
          <a:p>
            <a:pPr marL="761981" lvl="1">
              <a:lnSpc>
                <a:spcPct val="150000"/>
              </a:lnSpc>
              <a:buSzPts val="1800"/>
            </a:pPr>
            <a:endParaRPr lang="es-ES" sz="2400" dirty="0">
              <a:latin typeface="Georgia" panose="02040502050405020303" pitchFamily="18" charset="0"/>
              <a:ea typeface="Playfair Display"/>
              <a:cs typeface="Playfair Display"/>
              <a:sym typeface="Playfair Display"/>
            </a:endParaRPr>
          </a:p>
          <a:p>
            <a:pPr marL="304781">
              <a:lnSpc>
                <a:spcPct val="150000"/>
              </a:lnSpc>
              <a:buSzPts val="1800"/>
            </a:pPr>
            <a:r>
              <a:rPr lang="es-ES" sz="1600" dirty="0">
                <a:solidFill>
                  <a:srgbClr val="FF0000"/>
                </a:solidFill>
                <a:latin typeface="Georgia" panose="02040502050405020303" pitchFamily="18" charset="0"/>
                <a:ea typeface="Playfair Display"/>
                <a:cs typeface="Playfair Display"/>
                <a:sym typeface="Playfair Display"/>
              </a:rPr>
              <a:t>Si no tenéis 3 monedas diferentes, pueden ser tres objectos diferentes, ¡pero tienen que tener diferentes valores de algo!</a:t>
            </a:r>
          </a:p>
          <a:p>
            <a:pPr marL="304781">
              <a:lnSpc>
                <a:spcPct val="150000"/>
              </a:lnSpc>
              <a:buSzPts val="1800"/>
            </a:pPr>
            <a:endParaRPr lang="es-ES" sz="2400" dirty="0">
              <a:latin typeface="Georgia" panose="02040502050405020303" pitchFamily="18" charset="0"/>
              <a:ea typeface="Playfair Display"/>
              <a:cs typeface="Playfair Display"/>
              <a:sym typeface="Playfair Display"/>
            </a:endParaRPr>
          </a:p>
          <a:p>
            <a:pPr marL="304781">
              <a:lnSpc>
                <a:spcPct val="150000"/>
              </a:lnSpc>
              <a:buSzPts val="1800"/>
            </a:pPr>
            <a:r>
              <a:rPr lang="es-ES" sz="2400" b="1" dirty="0">
                <a:solidFill>
                  <a:srgbClr val="00359B"/>
                </a:solidFill>
                <a:latin typeface="Georgia" panose="02040502050405020303" pitchFamily="18" charset="0"/>
                <a:ea typeface="Playfair Display"/>
                <a:cs typeface="Playfair Display"/>
                <a:sym typeface="Playfair Display"/>
              </a:rPr>
              <a:t>¡Seguid nuestras instrucciones y ya veréis la magia! </a:t>
            </a:r>
          </a:p>
          <a:p>
            <a:pPr marL="304781">
              <a:lnSpc>
                <a:spcPct val="150000"/>
              </a:lnSpc>
              <a:buSzPts val="1800"/>
            </a:pPr>
            <a:endParaRPr lang="es-ES" sz="2400" dirty="0">
              <a:latin typeface="Georgia" panose="02040502050405020303" pitchFamily="18" charset="0"/>
              <a:ea typeface="Playfair Display"/>
              <a:cs typeface="Playfair Display"/>
              <a:sym typeface="Playfair Display"/>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4" name="QuadreDeText 3">
            <a:extLst>
              <a:ext uri="{FF2B5EF4-FFF2-40B4-BE49-F238E27FC236}">
                <a16:creationId xmlns:a16="http://schemas.microsoft.com/office/drawing/2014/main" id="{E746BAB4-0FC4-1252-1D77-F7ACFF00B4C8}"/>
              </a:ext>
            </a:extLst>
          </p:cNvPr>
          <p:cNvSpPr txBox="1"/>
          <p:nvPr/>
        </p:nvSpPr>
        <p:spPr>
          <a:xfrm>
            <a:off x="465221" y="176463"/>
            <a:ext cx="10892590" cy="1200329"/>
          </a:xfrm>
          <a:prstGeom prst="rect">
            <a:avLst/>
          </a:prstGeom>
          <a:noFill/>
        </p:spPr>
        <p:txBody>
          <a:bodyPr wrap="square" rtlCol="0">
            <a:spAutoFit/>
          </a:bodyPr>
          <a:lstStyle/>
          <a:p>
            <a:r>
              <a:rPr lang="es-ES" sz="2400" dirty="0">
                <a:latin typeface="Georgia" panose="02040502050405020303" pitchFamily="18" charset="0"/>
              </a:rPr>
              <a:t>A cada objeto le asignaremos una letra: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o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Si lo hacéis como nosotros, llamaremos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a:t>
            </a:r>
            <a:r>
              <a:rPr lang="es-ES" sz="2400" dirty="0" err="1">
                <a:latin typeface="Georgia" panose="02040502050405020303" pitchFamily="18" charset="0"/>
              </a:rPr>
              <a:t>a</a:t>
            </a:r>
            <a:r>
              <a:rPr lang="es-ES" sz="2400" dirty="0">
                <a:latin typeface="Georgia" panose="02040502050405020303" pitchFamily="18" charset="0"/>
              </a:rPr>
              <a:t> la moneda de 1 euro,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a la de 50 </a:t>
            </a:r>
            <a:r>
              <a:rPr lang="es-ES" sz="2400" dirty="0" err="1">
                <a:latin typeface="Georgia" panose="02040502050405020303" pitchFamily="18" charset="0"/>
              </a:rPr>
              <a:t>cc</a:t>
            </a:r>
            <a:r>
              <a:rPr lang="es-ES" sz="2400" dirty="0">
                <a:latin typeface="Georgia" panose="02040502050405020303" pitchFamily="18" charset="0"/>
              </a:rPr>
              <a:t> y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a la de 10 </a:t>
            </a:r>
            <a:r>
              <a:rPr lang="es-ES" sz="2400" dirty="0" err="1">
                <a:latin typeface="Georgia" panose="02040502050405020303" pitchFamily="18" charset="0"/>
              </a:rPr>
              <a:t>cc.</a:t>
            </a:r>
            <a:endParaRPr lang="es-ES" sz="2400" dirty="0">
              <a:latin typeface="Georgia" panose="02040502050405020303" pitchFamily="18" charset="0"/>
            </a:endParaRPr>
          </a:p>
          <a:p>
            <a:endParaRPr lang="es-ES" sz="2400" dirty="0">
              <a:latin typeface="Georgia" panose="02040502050405020303"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4">
          <a:extLst>
            <a:ext uri="{FF2B5EF4-FFF2-40B4-BE49-F238E27FC236}">
              <a16:creationId xmlns:a16="http://schemas.microsoft.com/office/drawing/2014/main" id="{37AC47E2-48B0-6C6A-8201-3E607F068EC1}"/>
            </a:ext>
          </a:extLst>
        </p:cNvPr>
        <p:cNvGrpSpPr/>
        <p:nvPr/>
      </p:nvGrpSpPr>
      <p:grpSpPr>
        <a:xfrm>
          <a:off x="0" y="0"/>
          <a:ext cx="0" cy="0"/>
          <a:chOff x="0" y="0"/>
          <a:chExt cx="0" cy="0"/>
        </a:xfrm>
      </p:grpSpPr>
      <p:sp>
        <p:nvSpPr>
          <p:cNvPr id="4" name="QuadreDeText 3">
            <a:extLst>
              <a:ext uri="{FF2B5EF4-FFF2-40B4-BE49-F238E27FC236}">
                <a16:creationId xmlns:a16="http://schemas.microsoft.com/office/drawing/2014/main" id="{E9039876-3418-5F74-0EC0-7BC6B531CF58}"/>
              </a:ext>
            </a:extLst>
          </p:cNvPr>
          <p:cNvSpPr txBox="1"/>
          <p:nvPr/>
        </p:nvSpPr>
        <p:spPr>
          <a:xfrm>
            <a:off x="465221" y="176463"/>
            <a:ext cx="10892590" cy="2000548"/>
          </a:xfrm>
          <a:prstGeom prst="rect">
            <a:avLst/>
          </a:prstGeom>
          <a:noFill/>
        </p:spPr>
        <p:txBody>
          <a:bodyPr wrap="square" rtlCol="0">
            <a:spAutoFit/>
          </a:bodyPr>
          <a:lstStyle/>
          <a:p>
            <a:r>
              <a:rPr lang="es-ES" sz="2400" dirty="0">
                <a:latin typeface="Georgia" panose="02040502050405020303" pitchFamily="18" charset="0"/>
              </a:rPr>
              <a:t>A cada objeto le asignaremos una letra: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o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Si lo hacéis como nosotros, llamaremos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a:t>
            </a:r>
            <a:r>
              <a:rPr lang="es-ES" sz="2400" dirty="0" err="1">
                <a:latin typeface="Georgia" panose="02040502050405020303" pitchFamily="18" charset="0"/>
              </a:rPr>
              <a:t>a</a:t>
            </a:r>
            <a:r>
              <a:rPr lang="es-ES" sz="2400" dirty="0">
                <a:latin typeface="Georgia" panose="02040502050405020303" pitchFamily="18" charset="0"/>
              </a:rPr>
              <a:t> la moneda de 1 euro,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a la de 50 </a:t>
            </a:r>
            <a:r>
              <a:rPr lang="es-ES" sz="2400" dirty="0" err="1">
                <a:latin typeface="Georgia" panose="02040502050405020303" pitchFamily="18" charset="0"/>
              </a:rPr>
              <a:t>cc</a:t>
            </a:r>
            <a:r>
              <a:rPr lang="es-ES" sz="2400" dirty="0">
                <a:latin typeface="Georgia" panose="02040502050405020303" pitchFamily="18" charset="0"/>
              </a:rPr>
              <a:t> y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a la de 10 </a:t>
            </a:r>
            <a:r>
              <a:rPr lang="es-ES" sz="2400" dirty="0" err="1">
                <a:latin typeface="Georgia" panose="02040502050405020303" pitchFamily="18" charset="0"/>
              </a:rPr>
              <a:t>cc.</a:t>
            </a:r>
            <a:endParaRPr lang="es-ES" sz="2400" dirty="0">
              <a:latin typeface="Georgia" panose="02040502050405020303" pitchFamily="18" charset="0"/>
            </a:endParaRPr>
          </a:p>
          <a:p>
            <a:endParaRPr lang="es-ES" sz="2400" dirty="0">
              <a:latin typeface="Georgia" panose="02040502050405020303" pitchFamily="18" charset="0"/>
            </a:endParaRPr>
          </a:p>
          <a:p>
            <a:pPr algn="ctr"/>
            <a:r>
              <a:rPr lang="es-ES" sz="3600" b="1" dirty="0">
                <a:solidFill>
                  <a:srgbClr val="C00000"/>
                </a:solidFill>
                <a:latin typeface="Georgia" panose="02040502050405020303" pitchFamily="18" charset="0"/>
              </a:rPr>
              <a:t>¡ATENTOS QUE EMPEZAMOS!</a:t>
            </a:r>
          </a:p>
          <a:p>
            <a:endParaRPr lang="es-ES" sz="1600" dirty="0">
              <a:latin typeface="Georgia" panose="02040502050405020303" pitchFamily="18" charset="0"/>
            </a:endParaRPr>
          </a:p>
        </p:txBody>
      </p:sp>
    </p:spTree>
    <p:extLst>
      <p:ext uri="{BB962C8B-B14F-4D97-AF65-F5344CB8AC3E}">
        <p14:creationId xmlns:p14="http://schemas.microsoft.com/office/powerpoint/2010/main" val="1235060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B4C36-E37E-8914-EBA6-EED1E585F65D}"/>
            </a:ext>
          </a:extLst>
        </p:cNvPr>
        <p:cNvGrpSpPr/>
        <p:nvPr/>
      </p:nvGrpSpPr>
      <p:grpSpPr>
        <a:xfrm>
          <a:off x="0" y="0"/>
          <a:ext cx="0" cy="0"/>
          <a:chOff x="0" y="0"/>
          <a:chExt cx="0" cy="0"/>
        </a:xfrm>
      </p:grpSpPr>
      <p:sp>
        <p:nvSpPr>
          <p:cNvPr id="8" name="QuadreDeText 7">
            <a:extLst>
              <a:ext uri="{FF2B5EF4-FFF2-40B4-BE49-F238E27FC236}">
                <a16:creationId xmlns:a16="http://schemas.microsoft.com/office/drawing/2014/main" id="{7218447D-65AD-9F35-E4FE-E24F7A994D48}"/>
              </a:ext>
            </a:extLst>
          </p:cNvPr>
          <p:cNvSpPr txBox="1"/>
          <p:nvPr/>
        </p:nvSpPr>
        <p:spPr>
          <a:xfrm>
            <a:off x="250823" y="111837"/>
            <a:ext cx="6100762"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ca-ES" sz="2800" b="1" strike="noStrike" cap="none" normalizeH="0" baseline="0" dirty="0">
                <a:ln>
                  <a:noFill/>
                </a:ln>
                <a:solidFill>
                  <a:srgbClr val="003D98"/>
                </a:solidFill>
                <a:effectLst/>
                <a:latin typeface="Georgia" panose="02040502050405020303" pitchFamily="18" charset="0"/>
              </a:rPr>
              <a:t>TABLA DE MESES</a:t>
            </a:r>
            <a:endParaRPr kumimoji="0" lang="es-ES" altLang="ca-ES" sz="2800" b="0" strike="noStrike" cap="none" normalizeH="0" baseline="0" dirty="0">
              <a:ln>
                <a:noFill/>
              </a:ln>
              <a:solidFill>
                <a:schemeClr val="tx1"/>
              </a:solidFill>
              <a:effectLst/>
              <a:latin typeface="Georgia" panose="02040502050405020303" pitchFamily="18" charset="0"/>
            </a:endParaRPr>
          </a:p>
        </p:txBody>
      </p:sp>
      <p:grpSp>
        <p:nvGrpSpPr>
          <p:cNvPr id="22" name="Agrupa 21">
            <a:extLst>
              <a:ext uri="{FF2B5EF4-FFF2-40B4-BE49-F238E27FC236}">
                <a16:creationId xmlns:a16="http://schemas.microsoft.com/office/drawing/2014/main" id="{11C3EA21-B8F2-2819-E172-006756D54EE9}"/>
              </a:ext>
            </a:extLst>
          </p:cNvPr>
          <p:cNvGrpSpPr/>
          <p:nvPr/>
        </p:nvGrpSpPr>
        <p:grpSpPr>
          <a:xfrm>
            <a:off x="2343144" y="816824"/>
            <a:ext cx="842969" cy="4081463"/>
            <a:chOff x="7572369" y="788251"/>
            <a:chExt cx="1114431" cy="4081463"/>
          </a:xfrm>
        </p:grpSpPr>
        <p:cxnSp>
          <p:nvCxnSpPr>
            <p:cNvPr id="10" name="Connector de fletxa recta 9">
              <a:extLst>
                <a:ext uri="{FF2B5EF4-FFF2-40B4-BE49-F238E27FC236}">
                  <a16:creationId xmlns:a16="http://schemas.microsoft.com/office/drawing/2014/main" id="{3BD6A4E9-025E-5A8B-FAA1-80A9017C3CDE}"/>
                </a:ext>
              </a:extLst>
            </p:cNvPr>
            <p:cNvCxnSpPr/>
            <p:nvPr/>
          </p:nvCxnSpPr>
          <p:spPr>
            <a:xfrm>
              <a:off x="7572375" y="788251"/>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de fletxa recta 10">
              <a:extLst>
                <a:ext uri="{FF2B5EF4-FFF2-40B4-BE49-F238E27FC236}">
                  <a16:creationId xmlns:a16="http://schemas.microsoft.com/office/drawing/2014/main" id="{A3A769E5-AE87-FCA9-3F8F-66CD196AB734}"/>
                </a:ext>
              </a:extLst>
            </p:cNvPr>
            <p:cNvCxnSpPr/>
            <p:nvPr/>
          </p:nvCxnSpPr>
          <p:spPr>
            <a:xfrm>
              <a:off x="7572374" y="1183538"/>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de fletxa recta 11">
              <a:extLst>
                <a:ext uri="{FF2B5EF4-FFF2-40B4-BE49-F238E27FC236}">
                  <a16:creationId xmlns:a16="http://schemas.microsoft.com/office/drawing/2014/main" id="{29DD7260-2A22-DA60-BDE0-C8DE96548D7F}"/>
                </a:ext>
              </a:extLst>
            </p:cNvPr>
            <p:cNvCxnSpPr/>
            <p:nvPr/>
          </p:nvCxnSpPr>
          <p:spPr>
            <a:xfrm>
              <a:off x="7572373" y="155501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de fletxa recta 12">
              <a:extLst>
                <a:ext uri="{FF2B5EF4-FFF2-40B4-BE49-F238E27FC236}">
                  <a16:creationId xmlns:a16="http://schemas.microsoft.com/office/drawing/2014/main" id="{5D9E2A05-98E7-2158-89A2-146F3BB16322}"/>
                </a:ext>
              </a:extLst>
            </p:cNvPr>
            <p:cNvCxnSpPr/>
            <p:nvPr/>
          </p:nvCxnSpPr>
          <p:spPr>
            <a:xfrm>
              <a:off x="7572373" y="188362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de fletxa recta 13">
              <a:extLst>
                <a:ext uri="{FF2B5EF4-FFF2-40B4-BE49-F238E27FC236}">
                  <a16:creationId xmlns:a16="http://schemas.microsoft.com/office/drawing/2014/main" id="{1FEB72D4-E016-BBB1-B3ED-F337AEDA7082}"/>
                </a:ext>
              </a:extLst>
            </p:cNvPr>
            <p:cNvCxnSpPr/>
            <p:nvPr/>
          </p:nvCxnSpPr>
          <p:spPr>
            <a:xfrm>
              <a:off x="7572373" y="228367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de fletxa recta 14">
              <a:extLst>
                <a:ext uri="{FF2B5EF4-FFF2-40B4-BE49-F238E27FC236}">
                  <a16:creationId xmlns:a16="http://schemas.microsoft.com/office/drawing/2014/main" id="{BB6FC4D5-5B9F-FF1A-761F-957DB866A154}"/>
                </a:ext>
              </a:extLst>
            </p:cNvPr>
            <p:cNvCxnSpPr/>
            <p:nvPr/>
          </p:nvCxnSpPr>
          <p:spPr>
            <a:xfrm>
              <a:off x="7572373" y="2655151"/>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de fletxa recta 15">
              <a:extLst>
                <a:ext uri="{FF2B5EF4-FFF2-40B4-BE49-F238E27FC236}">
                  <a16:creationId xmlns:a16="http://schemas.microsoft.com/office/drawing/2014/main" id="{F0CA9BF4-F809-5F7D-4663-826F8BC83225}"/>
                </a:ext>
              </a:extLst>
            </p:cNvPr>
            <p:cNvCxnSpPr/>
            <p:nvPr/>
          </p:nvCxnSpPr>
          <p:spPr>
            <a:xfrm>
              <a:off x="7572372" y="300852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de fletxa recta 16">
              <a:extLst>
                <a:ext uri="{FF2B5EF4-FFF2-40B4-BE49-F238E27FC236}">
                  <a16:creationId xmlns:a16="http://schemas.microsoft.com/office/drawing/2014/main" id="{89BBCA02-CEF2-C963-AFEB-93DB9F1F77F8}"/>
                </a:ext>
              </a:extLst>
            </p:cNvPr>
            <p:cNvCxnSpPr/>
            <p:nvPr/>
          </p:nvCxnSpPr>
          <p:spPr>
            <a:xfrm>
              <a:off x="7572371" y="3398100"/>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de fletxa recta 17">
              <a:extLst>
                <a:ext uri="{FF2B5EF4-FFF2-40B4-BE49-F238E27FC236}">
                  <a16:creationId xmlns:a16="http://schemas.microsoft.com/office/drawing/2014/main" id="{A108FDCE-41A1-EC5F-F22D-2D61A1C66A74}"/>
                </a:ext>
              </a:extLst>
            </p:cNvPr>
            <p:cNvCxnSpPr/>
            <p:nvPr/>
          </p:nvCxnSpPr>
          <p:spPr>
            <a:xfrm>
              <a:off x="7572370" y="3769577"/>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de fletxa recta 18">
              <a:extLst>
                <a:ext uri="{FF2B5EF4-FFF2-40B4-BE49-F238E27FC236}">
                  <a16:creationId xmlns:a16="http://schemas.microsoft.com/office/drawing/2014/main" id="{36A463B4-209F-FFAC-BD87-43978C3266D0}"/>
                </a:ext>
              </a:extLst>
            </p:cNvPr>
            <p:cNvCxnSpPr/>
            <p:nvPr/>
          </p:nvCxnSpPr>
          <p:spPr>
            <a:xfrm>
              <a:off x="7572369" y="412676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de fletxa recta 19">
              <a:extLst>
                <a:ext uri="{FF2B5EF4-FFF2-40B4-BE49-F238E27FC236}">
                  <a16:creationId xmlns:a16="http://schemas.microsoft.com/office/drawing/2014/main" id="{4A0D8E70-5F21-D893-F60B-3324E473760E}"/>
                </a:ext>
              </a:extLst>
            </p:cNvPr>
            <p:cNvCxnSpPr/>
            <p:nvPr/>
          </p:nvCxnSpPr>
          <p:spPr>
            <a:xfrm>
              <a:off x="7572369" y="451252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de fletxa recta 20">
              <a:extLst>
                <a:ext uri="{FF2B5EF4-FFF2-40B4-BE49-F238E27FC236}">
                  <a16:creationId xmlns:a16="http://schemas.microsoft.com/office/drawing/2014/main" id="{5072F61F-DABA-23FE-F5DD-9E386004D85E}"/>
                </a:ext>
              </a:extLst>
            </p:cNvPr>
            <p:cNvCxnSpPr/>
            <p:nvPr/>
          </p:nvCxnSpPr>
          <p:spPr>
            <a:xfrm>
              <a:off x="7572369" y="4869714"/>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1">
            <a:extLst>
              <a:ext uri="{FF2B5EF4-FFF2-40B4-BE49-F238E27FC236}">
                <a16:creationId xmlns:a16="http://schemas.microsoft.com/office/drawing/2014/main" id="{DD35C50C-2234-2860-CF9F-75951E0E961E}"/>
              </a:ext>
            </a:extLst>
          </p:cNvPr>
          <p:cNvSpPr>
            <a:spLocks noChangeArrowheads="1"/>
          </p:cNvSpPr>
          <p:nvPr/>
        </p:nvSpPr>
        <p:spPr bwMode="auto">
          <a:xfrm>
            <a:off x="6597651" y="432281"/>
            <a:ext cx="525145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DÍA</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El propio número del día.</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ca-ES" b="0" i="0" u="none" strike="noStrike" cap="none" normalizeH="0" baseline="0" dirty="0">
              <a:ln>
                <a:noFill/>
              </a:ln>
              <a:solidFill>
                <a:srgbClr val="003D98"/>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MES</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La lista de la tabla de meses.</a:t>
            </a:r>
            <a:endParaRPr kumimoji="0" lang="es-ES" altLang="ca-ES" b="0" i="0" u="none" strike="noStrike" cap="none" normalizeH="0" baseline="0" dirty="0">
              <a:ln>
                <a:noFill/>
              </a:ln>
              <a:solidFill>
                <a:srgbClr val="00359B"/>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AÑO</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Se necesita coger los dos últimos números del año y dividirlos entre 4 para saber el numero de años bisiestos que hay. Luego se suma los dos últimos números del año con el resultado de la división.</a:t>
            </a:r>
          </a:p>
          <a:p>
            <a:pPr marL="0" marR="0" lvl="0" indent="0" algn="just" defTabSz="914400" rtl="0" eaLnBrk="0" fontAlgn="base" latinLnBrk="0" hangingPunct="0">
              <a:lnSpc>
                <a:spcPct val="100000"/>
              </a:lnSpc>
              <a:spcBef>
                <a:spcPct val="0"/>
              </a:spcBef>
              <a:spcAft>
                <a:spcPct val="0"/>
              </a:spcAft>
              <a:buClrTx/>
              <a:buSzTx/>
              <a:buFontTx/>
              <a:buNone/>
              <a:tabLst/>
            </a:pPr>
            <a:endParaRPr lang="es-ES" altLang="ca-ES" b="1" dirty="0">
              <a:solidFill>
                <a:srgbClr val="003D98"/>
              </a:solidFill>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SIGLO</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Este sigue el siguiente orden cíclico: </a:t>
            </a:r>
            <a:endParaRPr kumimoji="0" lang="es-ES" altLang="ca-ES" b="0" i="0" u="none" strike="noStrike" cap="none" normalizeH="0" baseline="0" dirty="0">
              <a:ln>
                <a:noFill/>
              </a:ln>
              <a:solidFill>
                <a:schemeClr val="tx1"/>
              </a:solidFill>
              <a:effectLst/>
              <a:latin typeface="Georgia" panose="02040502050405020303" pitchFamily="18" charset="0"/>
            </a:endParaRPr>
          </a:p>
        </p:txBody>
      </p:sp>
      <p:graphicFrame>
        <p:nvGraphicFramePr>
          <p:cNvPr id="9" name="Taula 8">
            <a:extLst>
              <a:ext uri="{FF2B5EF4-FFF2-40B4-BE49-F238E27FC236}">
                <a16:creationId xmlns:a16="http://schemas.microsoft.com/office/drawing/2014/main" id="{6275894D-0C72-D8BD-57DF-B475B8FEB52B}"/>
              </a:ext>
            </a:extLst>
          </p:cNvPr>
          <p:cNvGraphicFramePr>
            <a:graphicFrameLocks noGrp="1"/>
          </p:cNvGraphicFramePr>
          <p:nvPr/>
        </p:nvGraphicFramePr>
        <p:xfrm>
          <a:off x="6597651" y="4433467"/>
          <a:ext cx="4724400" cy="929640"/>
        </p:xfrm>
        <a:graphic>
          <a:graphicData uri="http://schemas.openxmlformats.org/drawingml/2006/table">
            <a:tbl>
              <a:tblPr/>
              <a:tblGrid>
                <a:gridCol w="1181100">
                  <a:extLst>
                    <a:ext uri="{9D8B030D-6E8A-4147-A177-3AD203B41FA5}">
                      <a16:colId xmlns:a16="http://schemas.microsoft.com/office/drawing/2014/main" val="1734082973"/>
                    </a:ext>
                  </a:extLst>
                </a:gridCol>
                <a:gridCol w="1181100">
                  <a:extLst>
                    <a:ext uri="{9D8B030D-6E8A-4147-A177-3AD203B41FA5}">
                      <a16:colId xmlns:a16="http://schemas.microsoft.com/office/drawing/2014/main" val="4184848327"/>
                    </a:ext>
                  </a:extLst>
                </a:gridCol>
                <a:gridCol w="1181100">
                  <a:extLst>
                    <a:ext uri="{9D8B030D-6E8A-4147-A177-3AD203B41FA5}">
                      <a16:colId xmlns:a16="http://schemas.microsoft.com/office/drawing/2014/main" val="124051278"/>
                    </a:ext>
                  </a:extLst>
                </a:gridCol>
                <a:gridCol w="1181100">
                  <a:extLst>
                    <a:ext uri="{9D8B030D-6E8A-4147-A177-3AD203B41FA5}">
                      <a16:colId xmlns:a16="http://schemas.microsoft.com/office/drawing/2014/main" val="3511522378"/>
                    </a:ext>
                  </a:extLst>
                </a:gridCol>
              </a:tblGrid>
              <a:tr h="385110">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XXI</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XX</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XIX</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XVIII</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64135214"/>
                  </a:ext>
                </a:extLst>
              </a:tr>
              <a:tr h="385110">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6</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0</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2</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4</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165103488"/>
                  </a:ext>
                </a:extLst>
              </a:tr>
            </a:tbl>
          </a:graphicData>
        </a:graphic>
      </p:graphicFrame>
      <p:sp>
        <p:nvSpPr>
          <p:cNvPr id="23" name="QuadreDeText 22">
            <a:extLst>
              <a:ext uri="{FF2B5EF4-FFF2-40B4-BE49-F238E27FC236}">
                <a16:creationId xmlns:a16="http://schemas.microsoft.com/office/drawing/2014/main" id="{6F838A7D-80FA-A20E-B322-BBE1BFB5810F}"/>
              </a:ext>
            </a:extLst>
          </p:cNvPr>
          <p:cNvSpPr txBox="1"/>
          <p:nvPr/>
        </p:nvSpPr>
        <p:spPr>
          <a:xfrm>
            <a:off x="6505576" y="5502389"/>
            <a:ext cx="5343526" cy="1200329"/>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Para terminar, hace falta hacer la operación “módulo” </a:t>
            </a:r>
            <a:r>
              <a:rPr kumimoji="0" lang="es-ES" altLang="ca-ES" b="1" i="0" u="none" strike="noStrike" cap="none" normalizeH="0" baseline="0" dirty="0">
                <a:ln>
                  <a:noFill/>
                </a:ln>
                <a:solidFill>
                  <a:srgbClr val="003D98"/>
                </a:solidFill>
                <a:effectLst/>
                <a:latin typeface="Georgia" panose="02040502050405020303" pitchFamily="18" charset="0"/>
              </a:rPr>
              <a:t>(</a:t>
            </a:r>
            <a:r>
              <a:rPr kumimoji="0" lang="es-ES" altLang="ca-ES" b="1" i="0" u="none" strike="noStrike" cap="none" normalizeH="0" baseline="0" dirty="0" err="1">
                <a:ln>
                  <a:noFill/>
                </a:ln>
                <a:solidFill>
                  <a:srgbClr val="003D98"/>
                </a:solidFill>
                <a:effectLst/>
                <a:latin typeface="Georgia" panose="02040502050405020303" pitchFamily="18" charset="0"/>
              </a:rPr>
              <a:t>Dmod</a:t>
            </a:r>
            <a:r>
              <a:rPr kumimoji="0" lang="es-ES" altLang="ca-ES" b="1" i="1" u="none" strike="noStrike" cap="none" normalizeH="0" baseline="0" dirty="0" err="1">
                <a:ln>
                  <a:noFill/>
                </a:ln>
                <a:solidFill>
                  <a:srgbClr val="003D98"/>
                </a:solidFill>
                <a:effectLst/>
                <a:latin typeface="Georgia" panose="02040502050405020303" pitchFamily="18" charset="0"/>
              </a:rPr>
              <a:t>n</a:t>
            </a:r>
            <a:r>
              <a:rPr kumimoji="0" lang="es-ES" altLang="ca-ES" b="1" i="0" u="none" strike="noStrike" cap="none" normalizeH="0" baseline="0" dirty="0">
                <a:ln>
                  <a:noFill/>
                </a:ln>
                <a:solidFill>
                  <a:srgbClr val="003D98"/>
                </a:solidFill>
                <a:effectLst/>
                <a:latin typeface="Georgia" panose="02040502050405020303" pitchFamily="18" charset="0"/>
              </a:rPr>
              <a:t>)</a:t>
            </a:r>
            <a:r>
              <a:rPr kumimoji="0" lang="es-ES" altLang="ca-ES" b="0" i="0" u="none" strike="noStrike" cap="none" normalizeH="0" baseline="0" dirty="0">
                <a:ln>
                  <a:noFill/>
                </a:ln>
                <a:solidFill>
                  <a:srgbClr val="003D98"/>
                </a:solidFill>
                <a:effectLst/>
                <a:latin typeface="Georgia" panose="02040502050405020303" pitchFamily="18" charset="0"/>
              </a:rPr>
              <a:t>. Esta operación solo es </a:t>
            </a:r>
            <a:r>
              <a:rPr kumimoji="0" lang="es-ES" altLang="ca-ES" b="0" i="0" u="sng" strike="noStrike" cap="none" normalizeH="0" baseline="0" dirty="0">
                <a:ln>
                  <a:noFill/>
                </a:ln>
                <a:solidFill>
                  <a:srgbClr val="003D98"/>
                </a:solidFill>
                <a:effectLst/>
                <a:latin typeface="Georgia" panose="02040502050405020303" pitchFamily="18" charset="0"/>
              </a:rPr>
              <a:t>el resto</a:t>
            </a:r>
            <a:r>
              <a:rPr kumimoji="0" lang="es-ES" altLang="ca-ES" b="0" i="0" strike="noStrike" cap="none" normalizeH="0" baseline="0" dirty="0">
                <a:ln>
                  <a:noFill/>
                </a:ln>
                <a:solidFill>
                  <a:srgbClr val="003D98"/>
                </a:solidFill>
                <a:effectLst/>
                <a:latin typeface="Georgia" panose="02040502050405020303" pitchFamily="18" charset="0"/>
              </a:rPr>
              <a:t> </a:t>
            </a:r>
            <a:r>
              <a:rPr kumimoji="0" lang="es-ES" altLang="ca-ES" b="0" i="0" u="none" strike="noStrike" cap="none" normalizeH="0" baseline="0" dirty="0">
                <a:ln>
                  <a:noFill/>
                </a:ln>
                <a:solidFill>
                  <a:srgbClr val="003D98"/>
                </a:solidFill>
                <a:effectLst/>
                <a:latin typeface="Georgia" panose="02040502050405020303" pitchFamily="18" charset="0"/>
              </a:rPr>
              <a:t>de la división  de un dividendo (</a:t>
            </a:r>
            <a:r>
              <a:rPr kumimoji="0" lang="es-ES" altLang="ca-ES" b="0" i="1" u="none" strike="noStrike" cap="none" normalizeH="0" baseline="0" dirty="0">
                <a:ln>
                  <a:noFill/>
                </a:ln>
                <a:solidFill>
                  <a:srgbClr val="003D98"/>
                </a:solidFill>
                <a:effectLst/>
                <a:latin typeface="Georgia" panose="02040502050405020303" pitchFamily="18" charset="0"/>
              </a:rPr>
              <a:t>D</a:t>
            </a:r>
            <a:r>
              <a:rPr kumimoji="0" lang="es-ES" altLang="ca-ES" b="0" i="0" u="none" strike="noStrike" cap="none" normalizeH="0" baseline="0" dirty="0">
                <a:ln>
                  <a:noFill/>
                </a:ln>
                <a:solidFill>
                  <a:srgbClr val="003D98"/>
                </a:solidFill>
                <a:effectLst/>
                <a:latin typeface="Georgia" panose="02040502050405020303" pitchFamily="18" charset="0"/>
              </a:rPr>
              <a:t>) entre el divisor </a:t>
            </a:r>
            <a:r>
              <a:rPr kumimoji="0" lang="es-ES" altLang="ca-ES" u="none" strike="noStrike" cap="none" normalizeH="0" baseline="0" dirty="0">
                <a:ln>
                  <a:noFill/>
                </a:ln>
                <a:solidFill>
                  <a:srgbClr val="003D98"/>
                </a:solidFill>
                <a:effectLst/>
                <a:latin typeface="Georgia" panose="02040502050405020303" pitchFamily="18" charset="0"/>
              </a:rPr>
              <a:t>(</a:t>
            </a:r>
            <a:r>
              <a:rPr kumimoji="0" lang="es-ES" altLang="ca-ES" i="1" u="none" strike="noStrike" cap="none" normalizeH="0" baseline="0" dirty="0">
                <a:ln>
                  <a:noFill/>
                </a:ln>
                <a:solidFill>
                  <a:srgbClr val="003D98"/>
                </a:solidFill>
                <a:effectLst/>
                <a:latin typeface="Georgia" panose="02040502050405020303" pitchFamily="18" charset="0"/>
              </a:rPr>
              <a:t>n</a:t>
            </a:r>
            <a:r>
              <a:rPr kumimoji="0" lang="es-ES" altLang="ca-ES" u="none" strike="noStrike" cap="none" normalizeH="0" baseline="0" dirty="0">
                <a:ln>
                  <a:noFill/>
                </a:ln>
                <a:solidFill>
                  <a:srgbClr val="003D98"/>
                </a:solidFill>
                <a:effectLst/>
                <a:latin typeface="Georgia" panose="02040502050405020303" pitchFamily="18" charset="0"/>
              </a:rPr>
              <a:t>).</a:t>
            </a:r>
            <a:endParaRPr kumimoji="0" lang="es-ES" altLang="ca-ES" u="none" strike="noStrike" cap="none" normalizeH="0" baseline="0" dirty="0">
              <a:ln>
                <a:noFill/>
              </a:ln>
              <a:solidFill>
                <a:schemeClr val="tx1"/>
              </a:solidFill>
              <a:effectLst/>
              <a:latin typeface="Georgia" panose="02040502050405020303" pitchFamily="18" charset="0"/>
            </a:endParaRPr>
          </a:p>
        </p:txBody>
      </p:sp>
      <p:sp>
        <p:nvSpPr>
          <p:cNvPr id="24" name="QuadreDeText 23">
            <a:extLst>
              <a:ext uri="{FF2B5EF4-FFF2-40B4-BE49-F238E27FC236}">
                <a16:creationId xmlns:a16="http://schemas.microsoft.com/office/drawing/2014/main" id="{006A695B-A16B-55E4-A6E2-6A530D466034}"/>
              </a:ext>
            </a:extLst>
          </p:cNvPr>
          <p:cNvSpPr txBox="1"/>
          <p:nvPr/>
        </p:nvSpPr>
        <p:spPr>
          <a:xfrm>
            <a:off x="147639" y="5103158"/>
            <a:ext cx="6450012" cy="369332"/>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r>
              <a:rPr lang="es-ES" dirty="0">
                <a:latin typeface="Georgia" panose="02040502050405020303" pitchFamily="18" charset="0"/>
              </a:rPr>
              <a:t> </a:t>
            </a:r>
            <a:r>
              <a:rPr lang="es-ES" b="1" dirty="0">
                <a:latin typeface="Georgia" panose="02040502050405020303" pitchFamily="18" charset="0"/>
              </a:rPr>
              <a:t>hoy – 28/02/2024</a:t>
            </a:r>
          </a:p>
        </p:txBody>
      </p:sp>
      <p:graphicFrame>
        <p:nvGraphicFramePr>
          <p:cNvPr id="2" name="Taula 1">
            <a:extLst>
              <a:ext uri="{FF2B5EF4-FFF2-40B4-BE49-F238E27FC236}">
                <a16:creationId xmlns:a16="http://schemas.microsoft.com/office/drawing/2014/main" id="{316D4E03-4AF9-8F9B-4D51-B5F31BB54BAF}"/>
              </a:ext>
            </a:extLst>
          </p:cNvPr>
          <p:cNvGraphicFramePr>
            <a:graphicFrameLocks noGrp="1"/>
          </p:cNvGraphicFramePr>
          <p:nvPr>
            <p:extLst>
              <p:ext uri="{D42A27DB-BD31-4B8C-83A1-F6EECF244321}">
                <p14:modId xmlns:p14="http://schemas.microsoft.com/office/powerpoint/2010/main" val="1394679524"/>
              </p:ext>
            </p:extLst>
          </p:nvPr>
        </p:nvGraphicFramePr>
        <p:xfrm>
          <a:off x="250823" y="635057"/>
          <a:ext cx="6221416" cy="4450080"/>
        </p:xfrm>
        <a:graphic>
          <a:graphicData uri="http://schemas.openxmlformats.org/drawingml/2006/table">
            <a:tbl>
              <a:tblPr firstRow="1" bandRow="1">
                <a:tableStyleId>{5940675A-B579-460E-94D1-54222C63F5DA}</a:tableStyleId>
              </a:tblPr>
              <a:tblGrid>
                <a:gridCol w="1555354">
                  <a:extLst>
                    <a:ext uri="{9D8B030D-6E8A-4147-A177-3AD203B41FA5}">
                      <a16:colId xmlns:a16="http://schemas.microsoft.com/office/drawing/2014/main" val="3546111165"/>
                    </a:ext>
                  </a:extLst>
                </a:gridCol>
                <a:gridCol w="1555354">
                  <a:extLst>
                    <a:ext uri="{9D8B030D-6E8A-4147-A177-3AD203B41FA5}">
                      <a16:colId xmlns:a16="http://schemas.microsoft.com/office/drawing/2014/main" val="2763187416"/>
                    </a:ext>
                  </a:extLst>
                </a:gridCol>
                <a:gridCol w="1555354">
                  <a:extLst>
                    <a:ext uri="{9D8B030D-6E8A-4147-A177-3AD203B41FA5}">
                      <a16:colId xmlns:a16="http://schemas.microsoft.com/office/drawing/2014/main" val="720455525"/>
                    </a:ext>
                  </a:extLst>
                </a:gridCol>
                <a:gridCol w="1555354">
                  <a:extLst>
                    <a:ext uri="{9D8B030D-6E8A-4147-A177-3AD203B41FA5}">
                      <a16:colId xmlns:a16="http://schemas.microsoft.com/office/drawing/2014/main" val="3821156524"/>
                    </a:ext>
                  </a:extLst>
                </a:gridCol>
              </a:tblGrid>
              <a:tr h="370840">
                <a:tc>
                  <a:txBody>
                    <a:bodyPr/>
                    <a:lstStyle/>
                    <a:p>
                      <a:r>
                        <a:rPr lang="es-ES" noProof="0" dirty="0">
                          <a:solidFill>
                            <a:srgbClr val="00359B"/>
                          </a:solidFill>
                          <a:latin typeface="Georgia" panose="02040502050405020303" pitchFamily="18" charset="0"/>
                        </a:rPr>
                        <a:t>Enero</a:t>
                      </a:r>
                    </a:p>
                  </a:txBody>
                  <a:tcPr>
                    <a:lnL w="12700" cap="flat" cmpd="sng" algn="ctr">
                      <a:solidFill>
                        <a:srgbClr val="00359B"/>
                      </a:solidFill>
                      <a:prstDash val="solid"/>
                      <a:round/>
                      <a:headEnd type="none" w="med" len="med"/>
                      <a:tailEnd type="none" w="med" len="med"/>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0</a:t>
                      </a:r>
                    </a:p>
                  </a:txBody>
                  <a:tcPr>
                    <a:lnL w="12700" cmpd="sng">
                      <a:noFill/>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Ene</a:t>
                      </a:r>
                      <a:r>
                        <a:rPr lang="es-ES" b="1" noProof="0" dirty="0" err="1">
                          <a:solidFill>
                            <a:srgbClr val="00359B"/>
                          </a:solidFill>
                          <a:latin typeface="Georgia" panose="02040502050405020303" pitchFamily="18" charset="0"/>
                        </a:rPr>
                        <a:t>z</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Zero</a:t>
                      </a:r>
                    </a:p>
                  </a:txBody>
                  <a:tcPr>
                    <a:lnL w="12700" cmpd="sng">
                      <a:noFill/>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2534285"/>
                  </a:ext>
                </a:extLst>
              </a:tr>
              <a:tr h="370840">
                <a:tc>
                  <a:txBody>
                    <a:bodyPr/>
                    <a:lstStyle/>
                    <a:p>
                      <a:r>
                        <a:rPr lang="es-ES" noProof="0" dirty="0">
                          <a:solidFill>
                            <a:srgbClr val="00359B"/>
                          </a:solidFill>
                          <a:latin typeface="Georgia" panose="02040502050405020303" pitchFamily="18" charset="0"/>
                        </a:rPr>
                        <a:t>Febrero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Febre</a:t>
                      </a:r>
                      <a:r>
                        <a:rPr lang="es-ES" b="1" noProof="0" dirty="0" err="1">
                          <a:solidFill>
                            <a:srgbClr val="00359B"/>
                          </a:solidFill>
                          <a:latin typeface="Georgia" panose="02040502050405020303" pitchFamily="18" charset="0"/>
                        </a:rPr>
                        <a:t>t</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13565677"/>
                  </a:ext>
                </a:extLst>
              </a:tr>
              <a:tr h="370840">
                <a:tc>
                  <a:txBody>
                    <a:bodyPr/>
                    <a:lstStyle/>
                    <a:p>
                      <a:r>
                        <a:rPr lang="es-ES" noProof="0" dirty="0">
                          <a:solidFill>
                            <a:srgbClr val="00359B"/>
                          </a:solidFill>
                          <a:latin typeface="Georgia" panose="02040502050405020303" pitchFamily="18" charset="0"/>
                        </a:rPr>
                        <a:t>Marzo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Mar</a:t>
                      </a:r>
                      <a:r>
                        <a:rPr lang="es-ES" b="1" noProof="0" dirty="0">
                          <a:solidFill>
                            <a:srgbClr val="00359B"/>
                          </a:solidFill>
                          <a:latin typeface="Georgia" panose="02040502050405020303" pitchFamily="18" charset="0"/>
                        </a:rPr>
                        <a:t>t</a:t>
                      </a:r>
                      <a:r>
                        <a:rPr lang="es-ES" noProof="0" dirty="0">
                          <a:solidFill>
                            <a:srgbClr val="00359B"/>
                          </a:solidFill>
                          <a:latin typeface="Georgia" panose="02040502050405020303" pitchFamily="18" charset="0"/>
                        </a:rPr>
                        <a:t>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74905833"/>
                  </a:ext>
                </a:extLst>
              </a:tr>
              <a:tr h="370840">
                <a:tc>
                  <a:txBody>
                    <a:bodyPr/>
                    <a:lstStyle/>
                    <a:p>
                      <a:r>
                        <a:rPr lang="es-ES" noProof="0" dirty="0">
                          <a:solidFill>
                            <a:srgbClr val="00359B"/>
                          </a:solidFill>
                          <a:latin typeface="Georgia" panose="02040502050405020303" pitchFamily="18" charset="0"/>
                        </a:rPr>
                        <a:t>Abril</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Abri</a:t>
                      </a:r>
                      <a:r>
                        <a:rPr lang="es-ES" b="1" noProof="0" dirty="0" err="1">
                          <a:solidFill>
                            <a:srgbClr val="00359B"/>
                          </a:solidFill>
                          <a:latin typeface="Georgia" panose="02040502050405020303" pitchFamily="18" charset="0"/>
                        </a:rPr>
                        <a:t>s</a:t>
                      </a:r>
                      <a:endParaRPr lang="es-ES" b="1"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Seis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02464297"/>
                  </a:ext>
                </a:extLst>
              </a:tr>
              <a:tr h="370840">
                <a:tc>
                  <a:txBody>
                    <a:bodyPr/>
                    <a:lstStyle/>
                    <a:p>
                      <a:r>
                        <a:rPr lang="es-ES" noProof="0" dirty="0">
                          <a:solidFill>
                            <a:srgbClr val="00359B"/>
                          </a:solidFill>
                          <a:latin typeface="Georgia" panose="02040502050405020303" pitchFamily="18" charset="0"/>
                        </a:rPr>
                        <a:t>Mayo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May</a:t>
                      </a:r>
                      <a:r>
                        <a:rPr lang="es-ES" b="1" noProof="0" dirty="0">
                          <a:solidFill>
                            <a:srgbClr val="00359B"/>
                          </a:solidFill>
                          <a:latin typeface="Georgia" panose="02040502050405020303" pitchFamily="18" charset="0"/>
                        </a:rPr>
                        <a:t>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Uno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1348174"/>
                  </a:ext>
                </a:extLst>
              </a:tr>
              <a:tr h="370840">
                <a:tc>
                  <a:txBody>
                    <a:bodyPr/>
                    <a:lstStyle/>
                    <a:p>
                      <a:r>
                        <a:rPr lang="es-ES" noProof="0" dirty="0">
                          <a:solidFill>
                            <a:srgbClr val="00359B"/>
                          </a:solidFill>
                          <a:latin typeface="Georgia" panose="02040502050405020303" pitchFamily="18" charset="0"/>
                        </a:rPr>
                        <a:t>Junio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Juni</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Cuatro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589442"/>
                  </a:ext>
                </a:extLst>
              </a:tr>
              <a:tr h="370840">
                <a:tc>
                  <a:txBody>
                    <a:bodyPr/>
                    <a:lstStyle/>
                    <a:p>
                      <a:r>
                        <a:rPr lang="es-ES" noProof="0" dirty="0">
                          <a:solidFill>
                            <a:srgbClr val="00359B"/>
                          </a:solidFill>
                          <a:latin typeface="Georgia" panose="02040502050405020303" pitchFamily="18" charset="0"/>
                        </a:rPr>
                        <a:t>Julio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Juli</a:t>
                      </a:r>
                      <a:r>
                        <a:rPr lang="es-ES" b="1" noProof="0" dirty="0" err="1">
                          <a:solidFill>
                            <a:srgbClr val="00359B"/>
                          </a:solidFill>
                          <a:latin typeface="Georgia" panose="02040502050405020303" pitchFamily="18" charset="0"/>
                        </a:rPr>
                        <a:t>s</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Seis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71481327"/>
                  </a:ext>
                </a:extLst>
              </a:tr>
              <a:tr h="370840">
                <a:tc>
                  <a:txBody>
                    <a:bodyPr/>
                    <a:lstStyle/>
                    <a:p>
                      <a:r>
                        <a:rPr lang="es-ES" noProof="0" dirty="0">
                          <a:solidFill>
                            <a:srgbClr val="00359B"/>
                          </a:solidFill>
                          <a:latin typeface="Georgia" panose="02040502050405020303" pitchFamily="18" charset="0"/>
                        </a:rPr>
                        <a:t>Agosto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Agos</a:t>
                      </a:r>
                      <a:r>
                        <a:rPr lang="es-ES" b="1" noProof="0" dirty="0" err="1">
                          <a:solidFill>
                            <a:srgbClr val="00359B"/>
                          </a:solidFill>
                          <a:latin typeface="Georgia" panose="02040502050405020303" pitchFamily="18" charset="0"/>
                        </a:rPr>
                        <a:t>d</a:t>
                      </a:r>
                      <a:r>
                        <a:rPr lang="es-ES" b="0" noProof="0" dirty="0" err="1">
                          <a:solidFill>
                            <a:srgbClr val="00359B"/>
                          </a:solidFill>
                          <a:latin typeface="Georgia" panose="02040502050405020303" pitchFamily="18" charset="0"/>
                        </a:rPr>
                        <a:t>o</a:t>
                      </a:r>
                      <a:endParaRPr lang="es-ES" b="0"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Dos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5015383"/>
                  </a:ext>
                </a:extLst>
              </a:tr>
              <a:tr h="370840">
                <a:tc>
                  <a:txBody>
                    <a:bodyPr/>
                    <a:lstStyle/>
                    <a:p>
                      <a:r>
                        <a:rPr lang="es-ES" noProof="0" dirty="0">
                          <a:solidFill>
                            <a:srgbClr val="00359B"/>
                          </a:solidFill>
                          <a:latin typeface="Georgia" panose="02040502050405020303" pitchFamily="18" charset="0"/>
                        </a:rPr>
                        <a:t>Septiembre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Septien</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i</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Cinco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41523133"/>
                  </a:ext>
                </a:extLst>
              </a:tr>
              <a:tr h="370840">
                <a:tc>
                  <a:txBody>
                    <a:bodyPr/>
                    <a:lstStyle/>
                    <a:p>
                      <a:r>
                        <a:rPr lang="es-ES" noProof="0" dirty="0">
                          <a:solidFill>
                            <a:srgbClr val="00359B"/>
                          </a:solidFill>
                          <a:latin typeface="Georgia" panose="02040502050405020303" pitchFamily="18" charset="0"/>
                        </a:rPr>
                        <a:t>Octubre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Octu</a:t>
                      </a:r>
                      <a:r>
                        <a:rPr lang="es-ES" b="1" noProof="0" dirty="0" err="1">
                          <a:solidFill>
                            <a:srgbClr val="00359B"/>
                          </a:solidFill>
                          <a:latin typeface="Georgia" panose="02040502050405020303" pitchFamily="18" charset="0"/>
                        </a:rPr>
                        <a:t>z</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Zero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35215862"/>
                  </a:ext>
                </a:extLst>
              </a:tr>
              <a:tr h="370840">
                <a:tc>
                  <a:txBody>
                    <a:bodyPr/>
                    <a:lstStyle/>
                    <a:p>
                      <a:r>
                        <a:rPr lang="es-ES" noProof="0" dirty="0">
                          <a:solidFill>
                            <a:srgbClr val="00359B"/>
                          </a:solidFill>
                          <a:latin typeface="Georgia" panose="02040502050405020303" pitchFamily="18" charset="0"/>
                        </a:rPr>
                        <a:t>Noviembre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Noviem</a:t>
                      </a:r>
                      <a:r>
                        <a:rPr lang="es-ES" b="1" noProof="0" dirty="0" err="1">
                          <a:solidFill>
                            <a:srgbClr val="00359B"/>
                          </a:solidFill>
                          <a:latin typeface="Georgia" panose="02040502050405020303" pitchFamily="18" charset="0"/>
                        </a:rPr>
                        <a:t>t</a:t>
                      </a:r>
                      <a:r>
                        <a:rPr lang="es-ES" noProof="0" dirty="0" err="1">
                          <a:solidFill>
                            <a:srgbClr val="00359B"/>
                          </a:solidFill>
                          <a:latin typeface="Georgia" panose="02040502050405020303" pitchFamily="18" charset="0"/>
                        </a:rPr>
                        <a:t>e</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90010753"/>
                  </a:ext>
                </a:extLst>
              </a:tr>
              <a:tr h="370840">
                <a:tc>
                  <a:txBody>
                    <a:bodyPr/>
                    <a:lstStyle/>
                    <a:p>
                      <a:r>
                        <a:rPr lang="es-ES" noProof="0" dirty="0">
                          <a:solidFill>
                            <a:srgbClr val="00359B"/>
                          </a:solidFill>
                          <a:latin typeface="Georgia" panose="02040502050405020303" pitchFamily="18" charset="0"/>
                        </a:rPr>
                        <a:t>Diciembre</a:t>
                      </a:r>
                    </a:p>
                  </a:txBody>
                  <a:tcPr>
                    <a:lnL w="12700" cap="flat" cmpd="sng" algn="ctr">
                      <a:solidFill>
                        <a:srgbClr val="00359B"/>
                      </a:solidFill>
                      <a:prstDash val="solid"/>
                      <a:round/>
                      <a:headEnd type="none" w="med" len="med"/>
                      <a:tailEnd type="none" w="med" len="med"/>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5</a:t>
                      </a:r>
                    </a:p>
                  </a:txBody>
                  <a:tcPr>
                    <a:lnL w="12700" cmpd="sng">
                      <a:noFill/>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Diciem</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i</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Cinco</a:t>
                      </a:r>
                    </a:p>
                  </a:txBody>
                  <a:tcPr>
                    <a:lnL w="12700" cmpd="sng">
                      <a:noFill/>
                    </a:lnL>
                    <a:lnR w="12700" cap="flat" cmpd="sng" algn="ctr">
                      <a:solidFill>
                        <a:srgbClr val="00359B"/>
                      </a:solidFill>
                      <a:prstDash val="solid"/>
                      <a:round/>
                      <a:headEnd type="none" w="med" len="med"/>
                      <a:tailEnd type="none" w="med" len="med"/>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2374085"/>
                  </a:ext>
                </a:extLst>
              </a:tr>
            </a:tbl>
          </a:graphicData>
        </a:graphic>
      </p:graphicFrame>
    </p:spTree>
    <p:extLst>
      <p:ext uri="{BB962C8B-B14F-4D97-AF65-F5344CB8AC3E}">
        <p14:creationId xmlns:p14="http://schemas.microsoft.com/office/powerpoint/2010/main" val="21154705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24">
          <a:extLst>
            <a:ext uri="{FF2B5EF4-FFF2-40B4-BE49-F238E27FC236}">
              <a16:creationId xmlns:a16="http://schemas.microsoft.com/office/drawing/2014/main" id="{4FA24EE9-C7FD-6D33-5652-B266C61AFC34}"/>
            </a:ext>
          </a:extLst>
        </p:cNvPr>
        <p:cNvGrpSpPr/>
        <p:nvPr/>
      </p:nvGrpSpPr>
      <p:grpSpPr>
        <a:xfrm>
          <a:off x="0" y="0"/>
          <a:ext cx="0" cy="0"/>
          <a:chOff x="0" y="0"/>
          <a:chExt cx="0" cy="0"/>
        </a:xfrm>
      </p:grpSpPr>
      <p:sp>
        <p:nvSpPr>
          <p:cNvPr id="4" name="QuadreDeText 3">
            <a:extLst>
              <a:ext uri="{FF2B5EF4-FFF2-40B4-BE49-F238E27FC236}">
                <a16:creationId xmlns:a16="http://schemas.microsoft.com/office/drawing/2014/main" id="{B6E02FFE-F84B-88B7-E960-2D9A6771B345}"/>
              </a:ext>
            </a:extLst>
          </p:cNvPr>
          <p:cNvSpPr txBox="1"/>
          <p:nvPr/>
        </p:nvSpPr>
        <p:spPr>
          <a:xfrm>
            <a:off x="465221" y="176463"/>
            <a:ext cx="10892590" cy="2879699"/>
          </a:xfrm>
          <a:prstGeom prst="rect">
            <a:avLst/>
          </a:prstGeom>
          <a:noFill/>
        </p:spPr>
        <p:txBody>
          <a:bodyPr wrap="square" rtlCol="0">
            <a:spAutoFit/>
          </a:bodyPr>
          <a:lstStyle/>
          <a:p>
            <a:r>
              <a:rPr lang="es-ES" sz="2400" dirty="0">
                <a:latin typeface="Georgia" panose="02040502050405020303" pitchFamily="18" charset="0"/>
              </a:rPr>
              <a:t>A cada objeto le asignaremos una letra: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o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Si lo hacéis como nosotros, llamaremos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a:t>
            </a:r>
            <a:r>
              <a:rPr lang="es-ES" sz="2400" dirty="0" err="1">
                <a:latin typeface="Georgia" panose="02040502050405020303" pitchFamily="18" charset="0"/>
              </a:rPr>
              <a:t>a</a:t>
            </a:r>
            <a:r>
              <a:rPr lang="es-ES" sz="2400" dirty="0">
                <a:latin typeface="Georgia" panose="02040502050405020303" pitchFamily="18" charset="0"/>
              </a:rPr>
              <a:t> la moneda de 1 euro,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a la de 50 </a:t>
            </a:r>
            <a:r>
              <a:rPr lang="es-ES" sz="2400" dirty="0" err="1">
                <a:latin typeface="Georgia" panose="02040502050405020303" pitchFamily="18" charset="0"/>
              </a:rPr>
              <a:t>cc</a:t>
            </a:r>
            <a:r>
              <a:rPr lang="es-ES" sz="2400" dirty="0">
                <a:latin typeface="Georgia" panose="02040502050405020303" pitchFamily="18" charset="0"/>
              </a:rPr>
              <a:t> y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a la de 10 </a:t>
            </a:r>
            <a:r>
              <a:rPr lang="es-ES" sz="2400" dirty="0" err="1">
                <a:latin typeface="Georgia" panose="02040502050405020303" pitchFamily="18" charset="0"/>
              </a:rPr>
              <a:t>cc.</a:t>
            </a:r>
            <a:endParaRPr lang="es-ES" sz="2400" dirty="0">
              <a:latin typeface="Georgia" panose="02040502050405020303" pitchFamily="18" charset="0"/>
            </a:endParaRPr>
          </a:p>
          <a:p>
            <a:endParaRPr lang="es-ES" sz="2400" dirty="0">
              <a:latin typeface="Georgia" panose="02040502050405020303" pitchFamily="18" charset="0"/>
            </a:endParaRPr>
          </a:p>
          <a:p>
            <a:pPr algn="ctr"/>
            <a:r>
              <a:rPr lang="es-ES" sz="3600" b="1" dirty="0">
                <a:solidFill>
                  <a:srgbClr val="C00000"/>
                </a:solidFill>
                <a:latin typeface="Georgia" panose="02040502050405020303" pitchFamily="18" charset="0"/>
              </a:rPr>
              <a:t>¡ATENTOS QUE EMPEZAMOS!</a:t>
            </a:r>
          </a:p>
          <a:p>
            <a:endParaRPr lang="es-ES" sz="1600" dirty="0">
              <a:latin typeface="Georgia" panose="02040502050405020303" pitchFamily="18" charset="0"/>
            </a:endParaRPr>
          </a:p>
          <a:p>
            <a:pPr marL="457200" indent="-457200">
              <a:lnSpc>
                <a:spcPct val="125000"/>
              </a:lnSpc>
              <a:buClr>
                <a:schemeClr val="accent1"/>
              </a:buClr>
              <a:buFont typeface="+mj-lt"/>
              <a:buAutoNum type="arabicParenR"/>
            </a:pPr>
            <a:r>
              <a:rPr lang="es-ES" sz="2400" dirty="0">
                <a:latin typeface="Georgia" panose="02040502050405020303" pitchFamily="18" charset="0"/>
              </a:rPr>
              <a:t>Poned las 3 monedas delante de vosotros en una línea horizontal pero en el orden que  queráis.</a:t>
            </a:r>
          </a:p>
        </p:txBody>
      </p:sp>
    </p:spTree>
    <p:extLst>
      <p:ext uri="{BB962C8B-B14F-4D97-AF65-F5344CB8AC3E}">
        <p14:creationId xmlns:p14="http://schemas.microsoft.com/office/powerpoint/2010/main" val="33663638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4">
          <a:extLst>
            <a:ext uri="{FF2B5EF4-FFF2-40B4-BE49-F238E27FC236}">
              <a16:creationId xmlns:a16="http://schemas.microsoft.com/office/drawing/2014/main" id="{928EF2D1-64DA-41B4-EFB7-93FE49DE11C7}"/>
            </a:ext>
          </a:extLst>
        </p:cNvPr>
        <p:cNvGrpSpPr/>
        <p:nvPr/>
      </p:nvGrpSpPr>
      <p:grpSpPr>
        <a:xfrm>
          <a:off x="0" y="0"/>
          <a:ext cx="0" cy="0"/>
          <a:chOff x="0" y="0"/>
          <a:chExt cx="0" cy="0"/>
        </a:xfrm>
      </p:grpSpPr>
      <p:sp>
        <p:nvSpPr>
          <p:cNvPr id="4" name="QuadreDeText 3">
            <a:extLst>
              <a:ext uri="{FF2B5EF4-FFF2-40B4-BE49-F238E27FC236}">
                <a16:creationId xmlns:a16="http://schemas.microsoft.com/office/drawing/2014/main" id="{DA873541-5E38-875D-970B-8239A9F85937}"/>
              </a:ext>
            </a:extLst>
          </p:cNvPr>
          <p:cNvSpPr txBox="1"/>
          <p:nvPr/>
        </p:nvSpPr>
        <p:spPr>
          <a:xfrm>
            <a:off x="465221" y="176463"/>
            <a:ext cx="10892590" cy="3341364"/>
          </a:xfrm>
          <a:prstGeom prst="rect">
            <a:avLst/>
          </a:prstGeom>
          <a:noFill/>
        </p:spPr>
        <p:txBody>
          <a:bodyPr wrap="square" rtlCol="0">
            <a:spAutoFit/>
          </a:bodyPr>
          <a:lstStyle/>
          <a:p>
            <a:r>
              <a:rPr lang="es-ES" sz="2400" dirty="0">
                <a:latin typeface="Georgia" panose="02040502050405020303" pitchFamily="18" charset="0"/>
              </a:rPr>
              <a:t>A cada objeto le asignaremos una letra: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o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Si lo hacéis como nosotros, llamaremos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a:t>
            </a:r>
            <a:r>
              <a:rPr lang="es-ES" sz="2400" dirty="0" err="1">
                <a:latin typeface="Georgia" panose="02040502050405020303" pitchFamily="18" charset="0"/>
              </a:rPr>
              <a:t>a</a:t>
            </a:r>
            <a:r>
              <a:rPr lang="es-ES" sz="2400" dirty="0">
                <a:latin typeface="Georgia" panose="02040502050405020303" pitchFamily="18" charset="0"/>
              </a:rPr>
              <a:t> la moneda de 1 euro,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a la de 50 </a:t>
            </a:r>
            <a:r>
              <a:rPr lang="es-ES" sz="2400" dirty="0" err="1">
                <a:latin typeface="Georgia" panose="02040502050405020303" pitchFamily="18" charset="0"/>
              </a:rPr>
              <a:t>cc</a:t>
            </a:r>
            <a:r>
              <a:rPr lang="es-ES" sz="2400" dirty="0">
                <a:latin typeface="Georgia" panose="02040502050405020303" pitchFamily="18" charset="0"/>
              </a:rPr>
              <a:t> y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a la de 10 </a:t>
            </a:r>
            <a:r>
              <a:rPr lang="es-ES" sz="2400" dirty="0" err="1">
                <a:latin typeface="Georgia" panose="02040502050405020303" pitchFamily="18" charset="0"/>
              </a:rPr>
              <a:t>cc.</a:t>
            </a:r>
            <a:endParaRPr lang="es-ES" sz="2400" dirty="0">
              <a:latin typeface="Georgia" panose="02040502050405020303" pitchFamily="18" charset="0"/>
            </a:endParaRPr>
          </a:p>
          <a:p>
            <a:endParaRPr lang="es-ES" sz="2400" dirty="0">
              <a:latin typeface="Georgia" panose="02040502050405020303" pitchFamily="18" charset="0"/>
            </a:endParaRPr>
          </a:p>
          <a:p>
            <a:pPr algn="ctr"/>
            <a:r>
              <a:rPr lang="es-ES" sz="3600" b="1" dirty="0">
                <a:solidFill>
                  <a:srgbClr val="C00000"/>
                </a:solidFill>
                <a:latin typeface="Georgia" panose="02040502050405020303" pitchFamily="18" charset="0"/>
              </a:rPr>
              <a:t>¡ATENTOS QUE EMPEZAMOS!</a:t>
            </a:r>
          </a:p>
          <a:p>
            <a:endParaRPr lang="es-ES" sz="1600" dirty="0">
              <a:latin typeface="Georgia" panose="02040502050405020303" pitchFamily="18" charset="0"/>
            </a:endParaRPr>
          </a:p>
          <a:p>
            <a:pPr marL="457200" indent="-457200">
              <a:lnSpc>
                <a:spcPct val="125000"/>
              </a:lnSpc>
              <a:buClr>
                <a:schemeClr val="accent1"/>
              </a:buClr>
              <a:buFont typeface="+mj-lt"/>
              <a:buAutoNum type="arabicParenR"/>
            </a:pPr>
            <a:r>
              <a:rPr lang="es-ES" sz="2400" dirty="0">
                <a:latin typeface="Georgia" panose="02040502050405020303" pitchFamily="18" charset="0"/>
              </a:rPr>
              <a:t>Poned las 3 monedas delante de vosotros en una línea horizontal pero en el orden que  queráis.</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por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a:t>
            </a:r>
          </a:p>
        </p:txBody>
      </p:sp>
    </p:spTree>
    <p:extLst>
      <p:ext uri="{BB962C8B-B14F-4D97-AF65-F5344CB8AC3E}">
        <p14:creationId xmlns:p14="http://schemas.microsoft.com/office/powerpoint/2010/main" val="20291222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24">
          <a:extLst>
            <a:ext uri="{FF2B5EF4-FFF2-40B4-BE49-F238E27FC236}">
              <a16:creationId xmlns:a16="http://schemas.microsoft.com/office/drawing/2014/main" id="{01523F88-D3E4-6649-78A0-E8E00B1C4FB3}"/>
            </a:ext>
          </a:extLst>
        </p:cNvPr>
        <p:cNvGrpSpPr/>
        <p:nvPr/>
      </p:nvGrpSpPr>
      <p:grpSpPr>
        <a:xfrm>
          <a:off x="0" y="0"/>
          <a:ext cx="0" cy="0"/>
          <a:chOff x="0" y="0"/>
          <a:chExt cx="0" cy="0"/>
        </a:xfrm>
      </p:grpSpPr>
      <p:sp>
        <p:nvSpPr>
          <p:cNvPr id="4" name="QuadreDeText 3">
            <a:extLst>
              <a:ext uri="{FF2B5EF4-FFF2-40B4-BE49-F238E27FC236}">
                <a16:creationId xmlns:a16="http://schemas.microsoft.com/office/drawing/2014/main" id="{634329CD-8C1C-0983-AA78-731F9A0F14DB}"/>
              </a:ext>
            </a:extLst>
          </p:cNvPr>
          <p:cNvSpPr txBox="1"/>
          <p:nvPr/>
        </p:nvSpPr>
        <p:spPr>
          <a:xfrm>
            <a:off x="465221" y="176463"/>
            <a:ext cx="10892590" cy="3803029"/>
          </a:xfrm>
          <a:prstGeom prst="rect">
            <a:avLst/>
          </a:prstGeom>
          <a:noFill/>
        </p:spPr>
        <p:txBody>
          <a:bodyPr wrap="square" rtlCol="0">
            <a:spAutoFit/>
          </a:bodyPr>
          <a:lstStyle/>
          <a:p>
            <a:r>
              <a:rPr lang="es-ES" sz="2400" dirty="0">
                <a:latin typeface="Georgia" panose="02040502050405020303" pitchFamily="18" charset="0"/>
              </a:rPr>
              <a:t>A cada objeto le asignaremos una letra: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o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Si lo hacéis como nosotros, llamaremos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a:t>
            </a:r>
            <a:r>
              <a:rPr lang="es-ES" sz="2400" dirty="0" err="1">
                <a:latin typeface="Georgia" panose="02040502050405020303" pitchFamily="18" charset="0"/>
              </a:rPr>
              <a:t>a</a:t>
            </a:r>
            <a:r>
              <a:rPr lang="es-ES" sz="2400" dirty="0">
                <a:latin typeface="Georgia" panose="02040502050405020303" pitchFamily="18" charset="0"/>
              </a:rPr>
              <a:t> la moneda de 1 euro,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a la de 50 </a:t>
            </a:r>
            <a:r>
              <a:rPr lang="es-ES" sz="2400" dirty="0" err="1">
                <a:latin typeface="Georgia" panose="02040502050405020303" pitchFamily="18" charset="0"/>
              </a:rPr>
              <a:t>cc</a:t>
            </a:r>
            <a:r>
              <a:rPr lang="es-ES" sz="2400" dirty="0">
                <a:latin typeface="Georgia" panose="02040502050405020303" pitchFamily="18" charset="0"/>
              </a:rPr>
              <a:t> y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a la de 10 </a:t>
            </a:r>
            <a:r>
              <a:rPr lang="es-ES" sz="2400" dirty="0" err="1">
                <a:latin typeface="Georgia" panose="02040502050405020303" pitchFamily="18" charset="0"/>
              </a:rPr>
              <a:t>cc.</a:t>
            </a:r>
            <a:endParaRPr lang="es-ES" sz="2400" dirty="0">
              <a:latin typeface="Georgia" panose="02040502050405020303" pitchFamily="18" charset="0"/>
            </a:endParaRPr>
          </a:p>
          <a:p>
            <a:endParaRPr lang="es-ES" sz="2400" dirty="0">
              <a:latin typeface="Georgia" panose="02040502050405020303" pitchFamily="18" charset="0"/>
            </a:endParaRPr>
          </a:p>
          <a:p>
            <a:pPr algn="ctr"/>
            <a:r>
              <a:rPr lang="es-ES" sz="3600" b="1" dirty="0">
                <a:solidFill>
                  <a:srgbClr val="C00000"/>
                </a:solidFill>
                <a:latin typeface="Georgia" panose="02040502050405020303" pitchFamily="18" charset="0"/>
              </a:rPr>
              <a:t>¡ATENTOS QUE EMPEZAMOS!</a:t>
            </a:r>
          </a:p>
          <a:p>
            <a:endParaRPr lang="es-ES" sz="1600" dirty="0">
              <a:latin typeface="Georgia" panose="02040502050405020303" pitchFamily="18" charset="0"/>
            </a:endParaRPr>
          </a:p>
          <a:p>
            <a:pPr marL="457200" indent="-457200">
              <a:lnSpc>
                <a:spcPct val="125000"/>
              </a:lnSpc>
              <a:buClr>
                <a:schemeClr val="accent1"/>
              </a:buClr>
              <a:buFont typeface="+mj-lt"/>
              <a:buAutoNum type="arabicParenR"/>
            </a:pPr>
            <a:r>
              <a:rPr lang="es-ES" sz="2400" dirty="0">
                <a:latin typeface="Georgia" panose="02040502050405020303" pitchFamily="18" charset="0"/>
              </a:rPr>
              <a:t>Poned las 3 monedas delante de vosotros en una línea horizontal pero en el orden que  queráis.</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por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por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o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a:t>
            </a:r>
          </a:p>
        </p:txBody>
      </p:sp>
    </p:spTree>
    <p:extLst>
      <p:ext uri="{BB962C8B-B14F-4D97-AF65-F5344CB8AC3E}">
        <p14:creationId xmlns:p14="http://schemas.microsoft.com/office/powerpoint/2010/main" val="1369220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24">
          <a:extLst>
            <a:ext uri="{FF2B5EF4-FFF2-40B4-BE49-F238E27FC236}">
              <a16:creationId xmlns:a16="http://schemas.microsoft.com/office/drawing/2014/main" id="{EB6B1B8C-2EAE-0B7D-9BC9-C11BC2E162E0}"/>
            </a:ext>
          </a:extLst>
        </p:cNvPr>
        <p:cNvGrpSpPr/>
        <p:nvPr/>
      </p:nvGrpSpPr>
      <p:grpSpPr>
        <a:xfrm>
          <a:off x="0" y="0"/>
          <a:ext cx="0" cy="0"/>
          <a:chOff x="0" y="0"/>
          <a:chExt cx="0" cy="0"/>
        </a:xfrm>
      </p:grpSpPr>
      <p:sp>
        <p:nvSpPr>
          <p:cNvPr id="4" name="QuadreDeText 3">
            <a:extLst>
              <a:ext uri="{FF2B5EF4-FFF2-40B4-BE49-F238E27FC236}">
                <a16:creationId xmlns:a16="http://schemas.microsoft.com/office/drawing/2014/main" id="{D3FC80CC-9DBE-53AF-5EE1-D73927165F62}"/>
              </a:ext>
            </a:extLst>
          </p:cNvPr>
          <p:cNvSpPr txBox="1"/>
          <p:nvPr/>
        </p:nvSpPr>
        <p:spPr>
          <a:xfrm>
            <a:off x="465221" y="176463"/>
            <a:ext cx="10892590" cy="4264694"/>
          </a:xfrm>
          <a:prstGeom prst="rect">
            <a:avLst/>
          </a:prstGeom>
          <a:noFill/>
        </p:spPr>
        <p:txBody>
          <a:bodyPr wrap="square" rtlCol="0">
            <a:spAutoFit/>
          </a:bodyPr>
          <a:lstStyle/>
          <a:p>
            <a:r>
              <a:rPr lang="es-ES" sz="2400" dirty="0">
                <a:latin typeface="Georgia" panose="02040502050405020303" pitchFamily="18" charset="0"/>
              </a:rPr>
              <a:t>A cada objeto le asignaremos una letra: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o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Si lo hacéis como nosotros, llamaremos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a:t>
            </a:r>
            <a:r>
              <a:rPr lang="es-ES" sz="2400" dirty="0" err="1">
                <a:latin typeface="Georgia" panose="02040502050405020303" pitchFamily="18" charset="0"/>
              </a:rPr>
              <a:t>a</a:t>
            </a:r>
            <a:r>
              <a:rPr lang="es-ES" sz="2400" dirty="0">
                <a:latin typeface="Georgia" panose="02040502050405020303" pitchFamily="18" charset="0"/>
              </a:rPr>
              <a:t> la moneda de 1 euro,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a la de 50 </a:t>
            </a:r>
            <a:r>
              <a:rPr lang="es-ES" sz="2400" dirty="0" err="1">
                <a:latin typeface="Georgia" panose="02040502050405020303" pitchFamily="18" charset="0"/>
              </a:rPr>
              <a:t>cc</a:t>
            </a:r>
            <a:r>
              <a:rPr lang="es-ES" sz="2400" dirty="0">
                <a:latin typeface="Georgia" panose="02040502050405020303" pitchFamily="18" charset="0"/>
              </a:rPr>
              <a:t> y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a la de 10 </a:t>
            </a:r>
            <a:r>
              <a:rPr lang="es-ES" sz="2400" dirty="0" err="1">
                <a:latin typeface="Georgia" panose="02040502050405020303" pitchFamily="18" charset="0"/>
              </a:rPr>
              <a:t>cc.</a:t>
            </a:r>
            <a:endParaRPr lang="es-ES" sz="2400" dirty="0">
              <a:latin typeface="Georgia" panose="02040502050405020303" pitchFamily="18" charset="0"/>
            </a:endParaRPr>
          </a:p>
          <a:p>
            <a:endParaRPr lang="es-ES" sz="2400" dirty="0">
              <a:latin typeface="Georgia" panose="02040502050405020303" pitchFamily="18" charset="0"/>
            </a:endParaRPr>
          </a:p>
          <a:p>
            <a:pPr algn="ctr"/>
            <a:r>
              <a:rPr lang="es-ES" sz="3600" b="1" dirty="0">
                <a:solidFill>
                  <a:srgbClr val="C00000"/>
                </a:solidFill>
                <a:latin typeface="Georgia" panose="02040502050405020303" pitchFamily="18" charset="0"/>
              </a:rPr>
              <a:t>¡ATENTOS QUE EMPEZAMOS!</a:t>
            </a:r>
          </a:p>
          <a:p>
            <a:endParaRPr lang="es-ES" sz="1600" dirty="0">
              <a:latin typeface="Georgia" panose="02040502050405020303" pitchFamily="18" charset="0"/>
            </a:endParaRPr>
          </a:p>
          <a:p>
            <a:pPr marL="457200" indent="-457200">
              <a:lnSpc>
                <a:spcPct val="125000"/>
              </a:lnSpc>
              <a:buClr>
                <a:schemeClr val="accent1"/>
              </a:buClr>
              <a:buFont typeface="+mj-lt"/>
              <a:buAutoNum type="arabicParenR"/>
            </a:pPr>
            <a:r>
              <a:rPr lang="es-ES" sz="2400" dirty="0">
                <a:latin typeface="Georgia" panose="02040502050405020303" pitchFamily="18" charset="0"/>
              </a:rPr>
              <a:t>Poned las 3 monedas delante de vosotros en una línea horizontal pero en el orden que  queráis.</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por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por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o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por la moneda de la derecha.</a:t>
            </a:r>
          </a:p>
        </p:txBody>
      </p:sp>
    </p:spTree>
    <p:extLst>
      <p:ext uri="{BB962C8B-B14F-4D97-AF65-F5344CB8AC3E}">
        <p14:creationId xmlns:p14="http://schemas.microsoft.com/office/powerpoint/2010/main" val="21536994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24">
          <a:extLst>
            <a:ext uri="{FF2B5EF4-FFF2-40B4-BE49-F238E27FC236}">
              <a16:creationId xmlns:a16="http://schemas.microsoft.com/office/drawing/2014/main" id="{38172B3B-BB5D-1801-9CE4-8722C075920B}"/>
            </a:ext>
          </a:extLst>
        </p:cNvPr>
        <p:cNvGrpSpPr/>
        <p:nvPr/>
      </p:nvGrpSpPr>
      <p:grpSpPr>
        <a:xfrm>
          <a:off x="0" y="0"/>
          <a:ext cx="0" cy="0"/>
          <a:chOff x="0" y="0"/>
          <a:chExt cx="0" cy="0"/>
        </a:xfrm>
      </p:grpSpPr>
      <p:sp>
        <p:nvSpPr>
          <p:cNvPr id="4" name="QuadreDeText 3">
            <a:extLst>
              <a:ext uri="{FF2B5EF4-FFF2-40B4-BE49-F238E27FC236}">
                <a16:creationId xmlns:a16="http://schemas.microsoft.com/office/drawing/2014/main" id="{7BDE082D-69A2-E9A9-FFE3-DA0D2C1FB950}"/>
              </a:ext>
            </a:extLst>
          </p:cNvPr>
          <p:cNvSpPr txBox="1"/>
          <p:nvPr/>
        </p:nvSpPr>
        <p:spPr>
          <a:xfrm>
            <a:off x="465221" y="176463"/>
            <a:ext cx="10892590" cy="5188023"/>
          </a:xfrm>
          <a:prstGeom prst="rect">
            <a:avLst/>
          </a:prstGeom>
          <a:noFill/>
        </p:spPr>
        <p:txBody>
          <a:bodyPr wrap="square" rtlCol="0">
            <a:spAutoFit/>
          </a:bodyPr>
          <a:lstStyle/>
          <a:p>
            <a:r>
              <a:rPr lang="es-ES" sz="2400" dirty="0">
                <a:latin typeface="Georgia" panose="02040502050405020303" pitchFamily="18" charset="0"/>
              </a:rPr>
              <a:t>A cada objeto le asignaremos una letra: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o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Si lo hacéis como nosotros, llamaremos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a:t>
            </a:r>
            <a:r>
              <a:rPr lang="es-ES" sz="2400" dirty="0" err="1">
                <a:latin typeface="Georgia" panose="02040502050405020303" pitchFamily="18" charset="0"/>
              </a:rPr>
              <a:t>a</a:t>
            </a:r>
            <a:r>
              <a:rPr lang="es-ES" sz="2400" dirty="0">
                <a:latin typeface="Georgia" panose="02040502050405020303" pitchFamily="18" charset="0"/>
              </a:rPr>
              <a:t> la moneda de 1 euro,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a la de 50 </a:t>
            </a:r>
            <a:r>
              <a:rPr lang="es-ES" sz="2400" dirty="0" err="1">
                <a:latin typeface="Georgia" panose="02040502050405020303" pitchFamily="18" charset="0"/>
              </a:rPr>
              <a:t>cc</a:t>
            </a:r>
            <a:r>
              <a:rPr lang="es-ES" sz="2400" dirty="0">
                <a:latin typeface="Georgia" panose="02040502050405020303" pitchFamily="18" charset="0"/>
              </a:rPr>
              <a:t> y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a la de 10 </a:t>
            </a:r>
            <a:r>
              <a:rPr lang="es-ES" sz="2400" dirty="0" err="1">
                <a:latin typeface="Georgia" panose="02040502050405020303" pitchFamily="18" charset="0"/>
              </a:rPr>
              <a:t>cc.</a:t>
            </a:r>
            <a:endParaRPr lang="es-ES" sz="2400" dirty="0">
              <a:latin typeface="Georgia" panose="02040502050405020303" pitchFamily="18" charset="0"/>
            </a:endParaRPr>
          </a:p>
          <a:p>
            <a:endParaRPr lang="es-ES" sz="2400" dirty="0">
              <a:latin typeface="Georgia" panose="02040502050405020303" pitchFamily="18" charset="0"/>
            </a:endParaRPr>
          </a:p>
          <a:p>
            <a:pPr algn="ctr"/>
            <a:r>
              <a:rPr lang="es-ES" sz="3600" b="1" dirty="0">
                <a:solidFill>
                  <a:srgbClr val="C00000"/>
                </a:solidFill>
                <a:latin typeface="Georgia" panose="02040502050405020303" pitchFamily="18" charset="0"/>
              </a:rPr>
              <a:t>¡ATENTOS QUE EMPEZAMOS!</a:t>
            </a:r>
          </a:p>
          <a:p>
            <a:endParaRPr lang="es-ES" sz="1600" dirty="0">
              <a:latin typeface="Georgia" panose="02040502050405020303" pitchFamily="18" charset="0"/>
            </a:endParaRPr>
          </a:p>
          <a:p>
            <a:pPr marL="457200" indent="-457200">
              <a:lnSpc>
                <a:spcPct val="125000"/>
              </a:lnSpc>
              <a:buClr>
                <a:schemeClr val="accent1"/>
              </a:buClr>
              <a:buFont typeface="+mj-lt"/>
              <a:buAutoNum type="arabicParenR"/>
            </a:pPr>
            <a:r>
              <a:rPr lang="es-ES" sz="2400" dirty="0">
                <a:latin typeface="Georgia" panose="02040502050405020303" pitchFamily="18" charset="0"/>
              </a:rPr>
              <a:t>Poned las 3 monedas delante de vosotros en una línea horizontal pero en el orden que  queráis.</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por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por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o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por la moneda de la derecha.</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por la moneda de la izquierda.</a:t>
            </a:r>
          </a:p>
          <a:p>
            <a:pPr marL="457200" indent="-457200">
              <a:lnSpc>
                <a:spcPct val="125000"/>
              </a:lnSpc>
              <a:buClr>
                <a:schemeClr val="accent1"/>
              </a:buClr>
              <a:buFont typeface="+mj-lt"/>
              <a:buAutoNum type="arabicParenR"/>
            </a:pPr>
            <a:endParaRPr lang="es-ES" sz="2400" dirty="0">
              <a:latin typeface="Georgia" panose="02040502050405020303" pitchFamily="18" charset="0"/>
            </a:endParaRPr>
          </a:p>
        </p:txBody>
      </p:sp>
    </p:spTree>
    <p:extLst>
      <p:ext uri="{BB962C8B-B14F-4D97-AF65-F5344CB8AC3E}">
        <p14:creationId xmlns:p14="http://schemas.microsoft.com/office/powerpoint/2010/main" val="40160413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24">
          <a:extLst>
            <a:ext uri="{FF2B5EF4-FFF2-40B4-BE49-F238E27FC236}">
              <a16:creationId xmlns:a16="http://schemas.microsoft.com/office/drawing/2014/main" id="{901A8CF6-B447-94A2-DE4C-A763BA51EE4E}"/>
            </a:ext>
          </a:extLst>
        </p:cNvPr>
        <p:cNvGrpSpPr/>
        <p:nvPr/>
      </p:nvGrpSpPr>
      <p:grpSpPr>
        <a:xfrm>
          <a:off x="0" y="0"/>
          <a:ext cx="0" cy="0"/>
          <a:chOff x="0" y="0"/>
          <a:chExt cx="0" cy="0"/>
        </a:xfrm>
      </p:grpSpPr>
      <p:sp>
        <p:nvSpPr>
          <p:cNvPr id="4" name="QuadreDeText 3">
            <a:extLst>
              <a:ext uri="{FF2B5EF4-FFF2-40B4-BE49-F238E27FC236}">
                <a16:creationId xmlns:a16="http://schemas.microsoft.com/office/drawing/2014/main" id="{918F7A00-A32A-F96B-F244-7D149D598183}"/>
              </a:ext>
            </a:extLst>
          </p:cNvPr>
          <p:cNvSpPr txBox="1"/>
          <p:nvPr/>
        </p:nvSpPr>
        <p:spPr>
          <a:xfrm>
            <a:off x="465221" y="176463"/>
            <a:ext cx="10892590" cy="5188023"/>
          </a:xfrm>
          <a:prstGeom prst="rect">
            <a:avLst/>
          </a:prstGeom>
          <a:noFill/>
        </p:spPr>
        <p:txBody>
          <a:bodyPr wrap="square" rtlCol="0">
            <a:spAutoFit/>
          </a:bodyPr>
          <a:lstStyle/>
          <a:p>
            <a:r>
              <a:rPr lang="es-ES" sz="2400" dirty="0">
                <a:latin typeface="Georgia" panose="02040502050405020303" pitchFamily="18" charset="0"/>
              </a:rPr>
              <a:t>A cada objeto le asignaremos una letra: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o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Si lo hacéis como nosotros, llamaremos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a:t>
            </a:r>
            <a:r>
              <a:rPr lang="es-ES" sz="2400" dirty="0" err="1">
                <a:latin typeface="Georgia" panose="02040502050405020303" pitchFamily="18" charset="0"/>
              </a:rPr>
              <a:t>a</a:t>
            </a:r>
            <a:r>
              <a:rPr lang="es-ES" sz="2400" dirty="0">
                <a:latin typeface="Georgia" panose="02040502050405020303" pitchFamily="18" charset="0"/>
              </a:rPr>
              <a:t> la moneda de 1 euro,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a la de 50 </a:t>
            </a:r>
            <a:r>
              <a:rPr lang="es-ES" sz="2400" dirty="0" err="1">
                <a:latin typeface="Georgia" panose="02040502050405020303" pitchFamily="18" charset="0"/>
              </a:rPr>
              <a:t>cc</a:t>
            </a:r>
            <a:r>
              <a:rPr lang="es-ES" sz="2400" dirty="0">
                <a:latin typeface="Georgia" panose="02040502050405020303" pitchFamily="18" charset="0"/>
              </a:rPr>
              <a:t> y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a la de 10 </a:t>
            </a:r>
            <a:r>
              <a:rPr lang="es-ES" sz="2400" dirty="0" err="1">
                <a:latin typeface="Georgia" panose="02040502050405020303" pitchFamily="18" charset="0"/>
              </a:rPr>
              <a:t>cc.</a:t>
            </a:r>
            <a:endParaRPr lang="es-ES" sz="2400" dirty="0">
              <a:latin typeface="Georgia" panose="02040502050405020303" pitchFamily="18" charset="0"/>
            </a:endParaRPr>
          </a:p>
          <a:p>
            <a:endParaRPr lang="es-ES" sz="2400" dirty="0">
              <a:latin typeface="Georgia" panose="02040502050405020303" pitchFamily="18" charset="0"/>
            </a:endParaRPr>
          </a:p>
          <a:p>
            <a:pPr algn="ctr"/>
            <a:r>
              <a:rPr lang="es-ES" sz="3600" b="1" dirty="0">
                <a:solidFill>
                  <a:srgbClr val="C00000"/>
                </a:solidFill>
                <a:latin typeface="Georgia" panose="02040502050405020303" pitchFamily="18" charset="0"/>
              </a:rPr>
              <a:t>¡ATENTOS QUE EMPEZAMOS!</a:t>
            </a:r>
          </a:p>
          <a:p>
            <a:endParaRPr lang="es-ES" sz="1600" dirty="0">
              <a:latin typeface="Georgia" panose="02040502050405020303" pitchFamily="18" charset="0"/>
            </a:endParaRPr>
          </a:p>
          <a:p>
            <a:pPr marL="457200" indent="-457200">
              <a:lnSpc>
                <a:spcPct val="125000"/>
              </a:lnSpc>
              <a:buClr>
                <a:schemeClr val="accent1"/>
              </a:buClr>
              <a:buFont typeface="+mj-lt"/>
              <a:buAutoNum type="arabicParenR"/>
            </a:pPr>
            <a:r>
              <a:rPr lang="es-ES" sz="2400" dirty="0">
                <a:latin typeface="Georgia" panose="02040502050405020303" pitchFamily="18" charset="0"/>
              </a:rPr>
              <a:t>Poned las 3 monedas delante de vosotros en una línea horizontal pero en el orden que  queráis.</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por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por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o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por la moneda de la derecha.</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por la moneda de la izquierda.</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por la moneda de la derecha.</a:t>
            </a:r>
          </a:p>
        </p:txBody>
      </p:sp>
    </p:spTree>
    <p:extLst>
      <p:ext uri="{BB962C8B-B14F-4D97-AF65-F5344CB8AC3E}">
        <p14:creationId xmlns:p14="http://schemas.microsoft.com/office/powerpoint/2010/main" val="10259078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24">
          <a:extLst>
            <a:ext uri="{FF2B5EF4-FFF2-40B4-BE49-F238E27FC236}">
              <a16:creationId xmlns:a16="http://schemas.microsoft.com/office/drawing/2014/main" id="{449F0F77-4C04-73A4-62F7-9B7A06740345}"/>
            </a:ext>
          </a:extLst>
        </p:cNvPr>
        <p:cNvGrpSpPr/>
        <p:nvPr/>
      </p:nvGrpSpPr>
      <p:grpSpPr>
        <a:xfrm>
          <a:off x="0" y="0"/>
          <a:ext cx="0" cy="0"/>
          <a:chOff x="0" y="0"/>
          <a:chExt cx="0" cy="0"/>
        </a:xfrm>
      </p:grpSpPr>
      <p:sp>
        <p:nvSpPr>
          <p:cNvPr id="4" name="QuadreDeText 3">
            <a:extLst>
              <a:ext uri="{FF2B5EF4-FFF2-40B4-BE49-F238E27FC236}">
                <a16:creationId xmlns:a16="http://schemas.microsoft.com/office/drawing/2014/main" id="{AF26443C-65CA-C786-99BD-6034920159A7}"/>
              </a:ext>
            </a:extLst>
          </p:cNvPr>
          <p:cNvSpPr txBox="1"/>
          <p:nvPr/>
        </p:nvSpPr>
        <p:spPr>
          <a:xfrm>
            <a:off x="465221" y="176463"/>
            <a:ext cx="10892590" cy="5649688"/>
          </a:xfrm>
          <a:prstGeom prst="rect">
            <a:avLst/>
          </a:prstGeom>
          <a:noFill/>
        </p:spPr>
        <p:txBody>
          <a:bodyPr wrap="square" rtlCol="0">
            <a:spAutoFit/>
          </a:bodyPr>
          <a:lstStyle/>
          <a:p>
            <a:r>
              <a:rPr lang="es-ES" sz="2400" dirty="0">
                <a:latin typeface="Georgia" panose="02040502050405020303" pitchFamily="18" charset="0"/>
              </a:rPr>
              <a:t>A cada objeto le asignaremos una letra: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o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Si lo hacéis como nosotros, llamaremos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a:t>
            </a:r>
            <a:r>
              <a:rPr lang="es-ES" sz="2400" dirty="0" err="1">
                <a:latin typeface="Georgia" panose="02040502050405020303" pitchFamily="18" charset="0"/>
              </a:rPr>
              <a:t>a</a:t>
            </a:r>
            <a:r>
              <a:rPr lang="es-ES" sz="2400" dirty="0">
                <a:latin typeface="Georgia" panose="02040502050405020303" pitchFamily="18" charset="0"/>
              </a:rPr>
              <a:t> la moneda de 1 euro,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a la de 50 </a:t>
            </a:r>
            <a:r>
              <a:rPr lang="es-ES" sz="2400" dirty="0" err="1">
                <a:latin typeface="Georgia" panose="02040502050405020303" pitchFamily="18" charset="0"/>
              </a:rPr>
              <a:t>cc</a:t>
            </a:r>
            <a:r>
              <a:rPr lang="es-ES" sz="2400" dirty="0">
                <a:latin typeface="Georgia" panose="02040502050405020303" pitchFamily="18" charset="0"/>
              </a:rPr>
              <a:t> y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a la de 10 </a:t>
            </a:r>
            <a:r>
              <a:rPr lang="es-ES" sz="2400" dirty="0" err="1">
                <a:latin typeface="Georgia" panose="02040502050405020303" pitchFamily="18" charset="0"/>
              </a:rPr>
              <a:t>cc.</a:t>
            </a:r>
            <a:endParaRPr lang="es-ES" sz="2400" dirty="0">
              <a:latin typeface="Georgia" panose="02040502050405020303" pitchFamily="18" charset="0"/>
            </a:endParaRPr>
          </a:p>
          <a:p>
            <a:endParaRPr lang="es-ES" sz="2400" dirty="0">
              <a:latin typeface="Georgia" panose="02040502050405020303" pitchFamily="18" charset="0"/>
            </a:endParaRPr>
          </a:p>
          <a:p>
            <a:pPr algn="ctr"/>
            <a:r>
              <a:rPr lang="es-ES" sz="3600" b="1" dirty="0">
                <a:solidFill>
                  <a:srgbClr val="C00000"/>
                </a:solidFill>
                <a:latin typeface="Georgia" panose="02040502050405020303" pitchFamily="18" charset="0"/>
              </a:rPr>
              <a:t>¡ATENTOS QUE EMPEZAMOS!</a:t>
            </a:r>
          </a:p>
          <a:p>
            <a:endParaRPr lang="es-ES" sz="1600" dirty="0">
              <a:latin typeface="Georgia" panose="02040502050405020303" pitchFamily="18" charset="0"/>
            </a:endParaRPr>
          </a:p>
          <a:p>
            <a:pPr marL="457200" indent="-457200">
              <a:lnSpc>
                <a:spcPct val="125000"/>
              </a:lnSpc>
              <a:buClr>
                <a:schemeClr val="accent1"/>
              </a:buClr>
              <a:buFont typeface="+mj-lt"/>
              <a:buAutoNum type="arabicParenR"/>
            </a:pPr>
            <a:r>
              <a:rPr lang="es-ES" sz="2400" dirty="0">
                <a:latin typeface="Georgia" panose="02040502050405020303" pitchFamily="18" charset="0"/>
              </a:rPr>
              <a:t>Poned las 3 monedas delante de vosotros en una línea horizontal pero en el orden que  queráis.</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por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por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o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por la moneda de la derecha.</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por la moneda de la izquierda.</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por la moneda de la derecha.</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la moneda de la derecha por la de la izquierda.</a:t>
            </a:r>
          </a:p>
        </p:txBody>
      </p:sp>
    </p:spTree>
    <p:extLst>
      <p:ext uri="{BB962C8B-B14F-4D97-AF65-F5344CB8AC3E}">
        <p14:creationId xmlns:p14="http://schemas.microsoft.com/office/powerpoint/2010/main" val="10345401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24">
          <a:extLst>
            <a:ext uri="{FF2B5EF4-FFF2-40B4-BE49-F238E27FC236}">
              <a16:creationId xmlns:a16="http://schemas.microsoft.com/office/drawing/2014/main" id="{510BEAB7-3AD2-D948-5686-E0C993313383}"/>
            </a:ext>
          </a:extLst>
        </p:cNvPr>
        <p:cNvGrpSpPr/>
        <p:nvPr/>
      </p:nvGrpSpPr>
      <p:grpSpPr>
        <a:xfrm>
          <a:off x="0" y="0"/>
          <a:ext cx="0" cy="0"/>
          <a:chOff x="0" y="0"/>
          <a:chExt cx="0" cy="0"/>
        </a:xfrm>
      </p:grpSpPr>
      <p:sp>
        <p:nvSpPr>
          <p:cNvPr id="4" name="QuadreDeText 3">
            <a:extLst>
              <a:ext uri="{FF2B5EF4-FFF2-40B4-BE49-F238E27FC236}">
                <a16:creationId xmlns:a16="http://schemas.microsoft.com/office/drawing/2014/main" id="{F5625F46-13AE-AB56-AE55-2FD23B02C348}"/>
              </a:ext>
            </a:extLst>
          </p:cNvPr>
          <p:cNvSpPr txBox="1"/>
          <p:nvPr/>
        </p:nvSpPr>
        <p:spPr>
          <a:xfrm>
            <a:off x="465221" y="176463"/>
            <a:ext cx="10892590" cy="6111353"/>
          </a:xfrm>
          <a:prstGeom prst="rect">
            <a:avLst/>
          </a:prstGeom>
          <a:noFill/>
        </p:spPr>
        <p:txBody>
          <a:bodyPr wrap="square" rtlCol="0">
            <a:spAutoFit/>
          </a:bodyPr>
          <a:lstStyle/>
          <a:p>
            <a:r>
              <a:rPr lang="es-ES" sz="2400" dirty="0">
                <a:latin typeface="Georgia" panose="02040502050405020303" pitchFamily="18" charset="0"/>
              </a:rPr>
              <a:t>A cada objeto le asignaremos una letra: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o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Si lo hacéis como nosotros, llamaremos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a:t>
            </a:r>
            <a:r>
              <a:rPr lang="es-ES" sz="2400" dirty="0" err="1">
                <a:latin typeface="Georgia" panose="02040502050405020303" pitchFamily="18" charset="0"/>
              </a:rPr>
              <a:t>a</a:t>
            </a:r>
            <a:r>
              <a:rPr lang="es-ES" sz="2400" dirty="0">
                <a:latin typeface="Georgia" panose="02040502050405020303" pitchFamily="18" charset="0"/>
              </a:rPr>
              <a:t> la moneda de 1 euro,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a la de 50 </a:t>
            </a:r>
            <a:r>
              <a:rPr lang="es-ES" sz="2400" dirty="0" err="1">
                <a:latin typeface="Georgia" panose="02040502050405020303" pitchFamily="18" charset="0"/>
              </a:rPr>
              <a:t>cc</a:t>
            </a:r>
            <a:r>
              <a:rPr lang="es-ES" sz="2400" dirty="0">
                <a:latin typeface="Georgia" panose="02040502050405020303" pitchFamily="18" charset="0"/>
              </a:rPr>
              <a:t> y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a la de 10 </a:t>
            </a:r>
            <a:r>
              <a:rPr lang="es-ES" sz="2400" dirty="0" err="1">
                <a:latin typeface="Georgia" panose="02040502050405020303" pitchFamily="18" charset="0"/>
              </a:rPr>
              <a:t>cc.</a:t>
            </a:r>
            <a:endParaRPr lang="es-ES" sz="2400" dirty="0">
              <a:latin typeface="Georgia" panose="02040502050405020303" pitchFamily="18" charset="0"/>
            </a:endParaRPr>
          </a:p>
          <a:p>
            <a:endParaRPr lang="es-ES" sz="2400" dirty="0">
              <a:latin typeface="Georgia" panose="02040502050405020303" pitchFamily="18" charset="0"/>
            </a:endParaRPr>
          </a:p>
          <a:p>
            <a:pPr algn="ctr"/>
            <a:r>
              <a:rPr lang="es-ES" sz="3600" b="1" dirty="0">
                <a:solidFill>
                  <a:srgbClr val="C00000"/>
                </a:solidFill>
                <a:latin typeface="Georgia" panose="02040502050405020303" pitchFamily="18" charset="0"/>
              </a:rPr>
              <a:t>¡ATENTOS QUE EMPEZAMOS!</a:t>
            </a:r>
          </a:p>
          <a:p>
            <a:endParaRPr lang="es-ES" sz="1600" dirty="0">
              <a:latin typeface="Georgia" panose="02040502050405020303" pitchFamily="18" charset="0"/>
            </a:endParaRPr>
          </a:p>
          <a:p>
            <a:pPr marL="457200" indent="-457200">
              <a:lnSpc>
                <a:spcPct val="125000"/>
              </a:lnSpc>
              <a:buClr>
                <a:schemeClr val="accent1"/>
              </a:buClr>
              <a:buFont typeface="+mj-lt"/>
              <a:buAutoNum type="arabicParenR"/>
            </a:pPr>
            <a:r>
              <a:rPr lang="es-ES" sz="2400" dirty="0">
                <a:latin typeface="Georgia" panose="02040502050405020303" pitchFamily="18" charset="0"/>
              </a:rPr>
              <a:t>Poned las 3 monedas delante de vosotros en una línea horizontal pero en el orden que  queráis.</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por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por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o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por la moneda de la derecha.</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por la moneda de la izquierda.</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por la moneda de la derecha.</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la moneda de la derecha por la de la izquierda.</a:t>
            </a:r>
          </a:p>
          <a:p>
            <a:pPr marL="457200" indent="-457200">
              <a:lnSpc>
                <a:spcPct val="125000"/>
              </a:lnSpc>
              <a:buClr>
                <a:schemeClr val="accent1"/>
              </a:buClr>
              <a:buFont typeface="+mj-lt"/>
              <a:buAutoNum type="arabicParenR"/>
            </a:pPr>
            <a:r>
              <a:rPr lang="es-ES" sz="2400" dirty="0">
                <a:latin typeface="Georgia" panose="02040502050405020303" pitchFamily="18" charset="0"/>
              </a:rPr>
              <a:t>Poneros la moneda de la derecha en el bolsillo.</a:t>
            </a:r>
          </a:p>
        </p:txBody>
      </p:sp>
    </p:spTree>
    <p:extLst>
      <p:ext uri="{BB962C8B-B14F-4D97-AF65-F5344CB8AC3E}">
        <p14:creationId xmlns:p14="http://schemas.microsoft.com/office/powerpoint/2010/main" val="13873142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24">
          <a:extLst>
            <a:ext uri="{FF2B5EF4-FFF2-40B4-BE49-F238E27FC236}">
              <a16:creationId xmlns:a16="http://schemas.microsoft.com/office/drawing/2014/main" id="{B038B82D-8AE1-3F17-1D19-7AC92D3DAD61}"/>
            </a:ext>
          </a:extLst>
        </p:cNvPr>
        <p:cNvGrpSpPr/>
        <p:nvPr/>
      </p:nvGrpSpPr>
      <p:grpSpPr>
        <a:xfrm>
          <a:off x="0" y="0"/>
          <a:ext cx="0" cy="0"/>
          <a:chOff x="0" y="0"/>
          <a:chExt cx="0" cy="0"/>
        </a:xfrm>
      </p:grpSpPr>
      <p:sp>
        <p:nvSpPr>
          <p:cNvPr id="4" name="QuadreDeText 3">
            <a:extLst>
              <a:ext uri="{FF2B5EF4-FFF2-40B4-BE49-F238E27FC236}">
                <a16:creationId xmlns:a16="http://schemas.microsoft.com/office/drawing/2014/main" id="{22AC7F81-E212-EC2E-1940-ECFE4F526229}"/>
              </a:ext>
            </a:extLst>
          </p:cNvPr>
          <p:cNvSpPr txBox="1"/>
          <p:nvPr/>
        </p:nvSpPr>
        <p:spPr>
          <a:xfrm>
            <a:off x="465221" y="176463"/>
            <a:ext cx="10892590" cy="6634573"/>
          </a:xfrm>
          <a:prstGeom prst="rect">
            <a:avLst/>
          </a:prstGeom>
          <a:noFill/>
        </p:spPr>
        <p:txBody>
          <a:bodyPr wrap="square" rtlCol="0">
            <a:spAutoFit/>
          </a:bodyPr>
          <a:lstStyle/>
          <a:p>
            <a:r>
              <a:rPr lang="es-ES" sz="2400" dirty="0">
                <a:latin typeface="Georgia" panose="02040502050405020303" pitchFamily="18" charset="0"/>
              </a:rPr>
              <a:t>A cada objeto le asignaremos una letra: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o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Si lo hacéis como nosotros, llamaremos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a:t>
            </a:r>
            <a:r>
              <a:rPr lang="es-ES" sz="2400" dirty="0" err="1">
                <a:latin typeface="Georgia" panose="02040502050405020303" pitchFamily="18" charset="0"/>
              </a:rPr>
              <a:t>a</a:t>
            </a:r>
            <a:r>
              <a:rPr lang="es-ES" sz="2400" dirty="0">
                <a:latin typeface="Georgia" panose="02040502050405020303" pitchFamily="18" charset="0"/>
              </a:rPr>
              <a:t> la moneda de 1 euro,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a la de 50 </a:t>
            </a:r>
            <a:r>
              <a:rPr lang="es-ES" sz="2400" dirty="0" err="1">
                <a:latin typeface="Georgia" panose="02040502050405020303" pitchFamily="18" charset="0"/>
              </a:rPr>
              <a:t>cc</a:t>
            </a:r>
            <a:r>
              <a:rPr lang="es-ES" sz="2400" dirty="0">
                <a:latin typeface="Georgia" panose="02040502050405020303" pitchFamily="18" charset="0"/>
              </a:rPr>
              <a:t> y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a la de 10 </a:t>
            </a:r>
            <a:r>
              <a:rPr lang="es-ES" sz="2400" dirty="0" err="1">
                <a:latin typeface="Georgia" panose="02040502050405020303" pitchFamily="18" charset="0"/>
              </a:rPr>
              <a:t>cc.</a:t>
            </a:r>
            <a:endParaRPr lang="es-ES" sz="2400" dirty="0">
              <a:latin typeface="Georgia" panose="02040502050405020303" pitchFamily="18" charset="0"/>
            </a:endParaRPr>
          </a:p>
          <a:p>
            <a:endParaRPr lang="es-ES" sz="2400" dirty="0">
              <a:latin typeface="Georgia" panose="02040502050405020303" pitchFamily="18" charset="0"/>
            </a:endParaRPr>
          </a:p>
          <a:p>
            <a:pPr algn="ctr"/>
            <a:r>
              <a:rPr lang="es-ES" sz="3600" b="1" dirty="0">
                <a:solidFill>
                  <a:srgbClr val="C00000"/>
                </a:solidFill>
                <a:latin typeface="Georgia" panose="02040502050405020303" pitchFamily="18" charset="0"/>
              </a:rPr>
              <a:t>¡ATENTOS QUE EMPEZAMOS!</a:t>
            </a:r>
          </a:p>
          <a:p>
            <a:endParaRPr lang="es-ES" sz="1600" dirty="0">
              <a:latin typeface="Georgia" panose="02040502050405020303" pitchFamily="18" charset="0"/>
            </a:endParaRPr>
          </a:p>
          <a:p>
            <a:pPr marL="457200" indent="-457200">
              <a:lnSpc>
                <a:spcPct val="125000"/>
              </a:lnSpc>
              <a:buClr>
                <a:schemeClr val="accent1"/>
              </a:buClr>
              <a:buFont typeface="+mj-lt"/>
              <a:buAutoNum type="arabicParenR"/>
            </a:pPr>
            <a:r>
              <a:rPr lang="es-ES" sz="2400" dirty="0">
                <a:latin typeface="Georgia" panose="02040502050405020303" pitchFamily="18" charset="0"/>
              </a:rPr>
              <a:t>Poned las 3 monedas delante de vosotros en una línea horizontal pero en el orden que  queráis.</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por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por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o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por la moneda de la derecha.</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por la moneda de la izquierda.</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por la moneda de la derecha.</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la moneda de la derecha por la de la izquierda.</a:t>
            </a:r>
          </a:p>
          <a:p>
            <a:pPr marL="457200" indent="-457200">
              <a:lnSpc>
                <a:spcPct val="125000"/>
              </a:lnSpc>
              <a:buClr>
                <a:schemeClr val="accent1"/>
              </a:buClr>
              <a:buFont typeface="+mj-lt"/>
              <a:buAutoNum type="arabicParenR"/>
            </a:pPr>
            <a:r>
              <a:rPr lang="es-ES" sz="2400" dirty="0">
                <a:latin typeface="Georgia" panose="02040502050405020303" pitchFamily="18" charset="0"/>
              </a:rPr>
              <a:t>Poneros la moneda de la derecha en el bolsillo.</a:t>
            </a:r>
          </a:p>
          <a:p>
            <a:pPr marL="457200" indent="-457200">
              <a:lnSpc>
                <a:spcPct val="125000"/>
              </a:lnSpc>
              <a:buClr>
                <a:schemeClr val="accent1"/>
              </a:buClr>
              <a:buFont typeface="+mj-lt"/>
              <a:buAutoNum type="arabicParenR"/>
            </a:pPr>
            <a:r>
              <a:rPr lang="es-ES" sz="2400" dirty="0">
                <a:latin typeface="Georgia" panose="02040502050405020303" pitchFamily="18" charset="0"/>
              </a:rPr>
              <a:t>De las monedas que os queden, coged con la mano la que tenga más valor.</a:t>
            </a:r>
          </a:p>
        </p:txBody>
      </p:sp>
    </p:spTree>
    <p:extLst>
      <p:ext uri="{BB962C8B-B14F-4D97-AF65-F5344CB8AC3E}">
        <p14:creationId xmlns:p14="http://schemas.microsoft.com/office/powerpoint/2010/main" val="41593620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QuadreDeText 2">
            <a:extLst>
              <a:ext uri="{FF2B5EF4-FFF2-40B4-BE49-F238E27FC236}">
                <a16:creationId xmlns:a16="http://schemas.microsoft.com/office/drawing/2014/main" id="{5A8FE82E-24DC-36EB-F311-F7D005E49EEF}"/>
              </a:ext>
            </a:extLst>
          </p:cNvPr>
          <p:cNvSpPr txBox="1"/>
          <p:nvPr/>
        </p:nvSpPr>
        <p:spPr>
          <a:xfrm>
            <a:off x="465221" y="288757"/>
            <a:ext cx="3192379" cy="461665"/>
          </a:xfrm>
          <a:prstGeom prst="rect">
            <a:avLst/>
          </a:prstGeom>
          <a:noFill/>
        </p:spPr>
        <p:txBody>
          <a:bodyPr wrap="square" rtlCol="0">
            <a:spAutoFit/>
          </a:bodyPr>
          <a:lstStyle/>
          <a:p>
            <a:r>
              <a:rPr lang="es-ES" sz="2400">
                <a:latin typeface="Georgia" panose="02040502050405020303" pitchFamily="18" charset="0"/>
              </a:rPr>
              <a:t>El resultado es...</a:t>
            </a:r>
          </a:p>
        </p:txBody>
      </p:sp>
    </p:spTree>
    <p:extLst>
      <p:ext uri="{BB962C8B-B14F-4D97-AF65-F5344CB8AC3E}">
        <p14:creationId xmlns:p14="http://schemas.microsoft.com/office/powerpoint/2010/main" val="4114777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3F83E-867C-57DE-004A-DF40F1B37F76}"/>
            </a:ext>
          </a:extLst>
        </p:cNvPr>
        <p:cNvGrpSpPr/>
        <p:nvPr/>
      </p:nvGrpSpPr>
      <p:grpSpPr>
        <a:xfrm>
          <a:off x="0" y="0"/>
          <a:ext cx="0" cy="0"/>
          <a:chOff x="0" y="0"/>
          <a:chExt cx="0" cy="0"/>
        </a:xfrm>
      </p:grpSpPr>
      <p:sp>
        <p:nvSpPr>
          <p:cNvPr id="8" name="QuadreDeText 7">
            <a:extLst>
              <a:ext uri="{FF2B5EF4-FFF2-40B4-BE49-F238E27FC236}">
                <a16:creationId xmlns:a16="http://schemas.microsoft.com/office/drawing/2014/main" id="{A942EF40-B19E-0DDF-6A6A-F3A9A47EB292}"/>
              </a:ext>
            </a:extLst>
          </p:cNvPr>
          <p:cNvSpPr txBox="1"/>
          <p:nvPr/>
        </p:nvSpPr>
        <p:spPr>
          <a:xfrm>
            <a:off x="250823" y="111837"/>
            <a:ext cx="6100762"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ca-ES" sz="2800" b="1" strike="noStrike" cap="none" normalizeH="0" baseline="0" dirty="0">
                <a:ln>
                  <a:noFill/>
                </a:ln>
                <a:solidFill>
                  <a:srgbClr val="003D98"/>
                </a:solidFill>
                <a:effectLst/>
                <a:latin typeface="Georgia" panose="02040502050405020303" pitchFamily="18" charset="0"/>
              </a:rPr>
              <a:t>TABLA DE MESES</a:t>
            </a:r>
            <a:endParaRPr kumimoji="0" lang="es-ES" altLang="ca-ES" sz="2800" b="0" strike="noStrike" cap="none" normalizeH="0" baseline="0" dirty="0">
              <a:ln>
                <a:noFill/>
              </a:ln>
              <a:solidFill>
                <a:schemeClr val="tx1"/>
              </a:solidFill>
              <a:effectLst/>
              <a:latin typeface="Georgia" panose="02040502050405020303" pitchFamily="18" charset="0"/>
            </a:endParaRPr>
          </a:p>
        </p:txBody>
      </p:sp>
      <p:grpSp>
        <p:nvGrpSpPr>
          <p:cNvPr id="22" name="Agrupa 21">
            <a:extLst>
              <a:ext uri="{FF2B5EF4-FFF2-40B4-BE49-F238E27FC236}">
                <a16:creationId xmlns:a16="http://schemas.microsoft.com/office/drawing/2014/main" id="{96DA13DC-73C3-7B77-4C6D-D07125BB3C0A}"/>
              </a:ext>
            </a:extLst>
          </p:cNvPr>
          <p:cNvGrpSpPr/>
          <p:nvPr/>
        </p:nvGrpSpPr>
        <p:grpSpPr>
          <a:xfrm>
            <a:off x="2343144" y="816824"/>
            <a:ext cx="842969" cy="4081463"/>
            <a:chOff x="7572369" y="788251"/>
            <a:chExt cx="1114431" cy="4081463"/>
          </a:xfrm>
        </p:grpSpPr>
        <p:cxnSp>
          <p:nvCxnSpPr>
            <p:cNvPr id="10" name="Connector de fletxa recta 9">
              <a:extLst>
                <a:ext uri="{FF2B5EF4-FFF2-40B4-BE49-F238E27FC236}">
                  <a16:creationId xmlns:a16="http://schemas.microsoft.com/office/drawing/2014/main" id="{C5F7A174-7DED-9DD3-0582-56AED43B1F7D}"/>
                </a:ext>
              </a:extLst>
            </p:cNvPr>
            <p:cNvCxnSpPr/>
            <p:nvPr/>
          </p:nvCxnSpPr>
          <p:spPr>
            <a:xfrm>
              <a:off x="7572375" y="788251"/>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de fletxa recta 10">
              <a:extLst>
                <a:ext uri="{FF2B5EF4-FFF2-40B4-BE49-F238E27FC236}">
                  <a16:creationId xmlns:a16="http://schemas.microsoft.com/office/drawing/2014/main" id="{5CABDE76-2C88-AEBE-A65E-2BBD04AF7583}"/>
                </a:ext>
              </a:extLst>
            </p:cNvPr>
            <p:cNvCxnSpPr/>
            <p:nvPr/>
          </p:nvCxnSpPr>
          <p:spPr>
            <a:xfrm>
              <a:off x="7572374" y="1183538"/>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de fletxa recta 11">
              <a:extLst>
                <a:ext uri="{FF2B5EF4-FFF2-40B4-BE49-F238E27FC236}">
                  <a16:creationId xmlns:a16="http://schemas.microsoft.com/office/drawing/2014/main" id="{4C5D6053-E50F-19F5-48F6-BB8691D62ECF}"/>
                </a:ext>
              </a:extLst>
            </p:cNvPr>
            <p:cNvCxnSpPr/>
            <p:nvPr/>
          </p:nvCxnSpPr>
          <p:spPr>
            <a:xfrm>
              <a:off x="7572373" y="155501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de fletxa recta 12">
              <a:extLst>
                <a:ext uri="{FF2B5EF4-FFF2-40B4-BE49-F238E27FC236}">
                  <a16:creationId xmlns:a16="http://schemas.microsoft.com/office/drawing/2014/main" id="{CBB76170-4611-96AD-DC18-59C9BCA58A6A}"/>
                </a:ext>
              </a:extLst>
            </p:cNvPr>
            <p:cNvCxnSpPr/>
            <p:nvPr/>
          </p:nvCxnSpPr>
          <p:spPr>
            <a:xfrm>
              <a:off x="7572373" y="188362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de fletxa recta 13">
              <a:extLst>
                <a:ext uri="{FF2B5EF4-FFF2-40B4-BE49-F238E27FC236}">
                  <a16:creationId xmlns:a16="http://schemas.microsoft.com/office/drawing/2014/main" id="{3037EA19-FDC0-B627-E772-0354D27BF815}"/>
                </a:ext>
              </a:extLst>
            </p:cNvPr>
            <p:cNvCxnSpPr/>
            <p:nvPr/>
          </p:nvCxnSpPr>
          <p:spPr>
            <a:xfrm>
              <a:off x="7572373" y="228367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de fletxa recta 14">
              <a:extLst>
                <a:ext uri="{FF2B5EF4-FFF2-40B4-BE49-F238E27FC236}">
                  <a16:creationId xmlns:a16="http://schemas.microsoft.com/office/drawing/2014/main" id="{2022998C-F5B6-4CF9-4CBF-3C023F783550}"/>
                </a:ext>
              </a:extLst>
            </p:cNvPr>
            <p:cNvCxnSpPr/>
            <p:nvPr/>
          </p:nvCxnSpPr>
          <p:spPr>
            <a:xfrm>
              <a:off x="7572373" y="2655151"/>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de fletxa recta 15">
              <a:extLst>
                <a:ext uri="{FF2B5EF4-FFF2-40B4-BE49-F238E27FC236}">
                  <a16:creationId xmlns:a16="http://schemas.microsoft.com/office/drawing/2014/main" id="{7ED56EDF-C029-2519-818E-34C4FF2E3D62}"/>
                </a:ext>
              </a:extLst>
            </p:cNvPr>
            <p:cNvCxnSpPr/>
            <p:nvPr/>
          </p:nvCxnSpPr>
          <p:spPr>
            <a:xfrm>
              <a:off x="7572372" y="300852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de fletxa recta 16">
              <a:extLst>
                <a:ext uri="{FF2B5EF4-FFF2-40B4-BE49-F238E27FC236}">
                  <a16:creationId xmlns:a16="http://schemas.microsoft.com/office/drawing/2014/main" id="{19AB39B1-438C-79E8-A0A4-D33077AEB352}"/>
                </a:ext>
              </a:extLst>
            </p:cNvPr>
            <p:cNvCxnSpPr/>
            <p:nvPr/>
          </p:nvCxnSpPr>
          <p:spPr>
            <a:xfrm>
              <a:off x="7572371" y="3398100"/>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de fletxa recta 17">
              <a:extLst>
                <a:ext uri="{FF2B5EF4-FFF2-40B4-BE49-F238E27FC236}">
                  <a16:creationId xmlns:a16="http://schemas.microsoft.com/office/drawing/2014/main" id="{A386788E-6B2A-8C03-D385-6B32FC9F00F8}"/>
                </a:ext>
              </a:extLst>
            </p:cNvPr>
            <p:cNvCxnSpPr/>
            <p:nvPr/>
          </p:nvCxnSpPr>
          <p:spPr>
            <a:xfrm>
              <a:off x="7572370" y="3769577"/>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de fletxa recta 18">
              <a:extLst>
                <a:ext uri="{FF2B5EF4-FFF2-40B4-BE49-F238E27FC236}">
                  <a16:creationId xmlns:a16="http://schemas.microsoft.com/office/drawing/2014/main" id="{23DFAD8C-A0D9-E92E-E087-2CB4DE61F879}"/>
                </a:ext>
              </a:extLst>
            </p:cNvPr>
            <p:cNvCxnSpPr/>
            <p:nvPr/>
          </p:nvCxnSpPr>
          <p:spPr>
            <a:xfrm>
              <a:off x="7572369" y="412676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de fletxa recta 19">
              <a:extLst>
                <a:ext uri="{FF2B5EF4-FFF2-40B4-BE49-F238E27FC236}">
                  <a16:creationId xmlns:a16="http://schemas.microsoft.com/office/drawing/2014/main" id="{5D1DA85F-4FD7-1C5B-6CC0-9B9DAA892748}"/>
                </a:ext>
              </a:extLst>
            </p:cNvPr>
            <p:cNvCxnSpPr/>
            <p:nvPr/>
          </p:nvCxnSpPr>
          <p:spPr>
            <a:xfrm>
              <a:off x="7572369" y="451252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de fletxa recta 20">
              <a:extLst>
                <a:ext uri="{FF2B5EF4-FFF2-40B4-BE49-F238E27FC236}">
                  <a16:creationId xmlns:a16="http://schemas.microsoft.com/office/drawing/2014/main" id="{F19CA614-29C1-C7A0-ACED-49C302CCDE61}"/>
                </a:ext>
              </a:extLst>
            </p:cNvPr>
            <p:cNvCxnSpPr/>
            <p:nvPr/>
          </p:nvCxnSpPr>
          <p:spPr>
            <a:xfrm>
              <a:off x="7572369" y="4869714"/>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1">
            <a:extLst>
              <a:ext uri="{FF2B5EF4-FFF2-40B4-BE49-F238E27FC236}">
                <a16:creationId xmlns:a16="http://schemas.microsoft.com/office/drawing/2014/main" id="{001FB10C-AD3E-2576-9E89-2099AF3587F1}"/>
              </a:ext>
            </a:extLst>
          </p:cNvPr>
          <p:cNvSpPr>
            <a:spLocks noChangeArrowheads="1"/>
          </p:cNvSpPr>
          <p:nvPr/>
        </p:nvSpPr>
        <p:spPr bwMode="auto">
          <a:xfrm>
            <a:off x="6597651" y="432281"/>
            <a:ext cx="525145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DÍA</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El propio número del día.</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ca-ES" b="0" i="0" u="none" strike="noStrike" cap="none" normalizeH="0" baseline="0" dirty="0">
              <a:ln>
                <a:noFill/>
              </a:ln>
              <a:solidFill>
                <a:srgbClr val="003D98"/>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MES</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La lista de la tabla de meses.</a:t>
            </a:r>
            <a:endParaRPr kumimoji="0" lang="es-ES" altLang="ca-ES" b="0" i="0" u="none" strike="noStrike" cap="none" normalizeH="0" baseline="0" dirty="0">
              <a:ln>
                <a:noFill/>
              </a:ln>
              <a:solidFill>
                <a:srgbClr val="00359B"/>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AÑO</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Se necesita coger los dos últimos números del año y dividirlos entre 4 para saber el numero de años bisiestos que hay. Luego se suma los dos últimos números del año con el resultado de la división.</a:t>
            </a:r>
          </a:p>
          <a:p>
            <a:pPr marL="0" marR="0" lvl="0" indent="0" algn="just" defTabSz="914400" rtl="0" eaLnBrk="0" fontAlgn="base" latinLnBrk="0" hangingPunct="0">
              <a:lnSpc>
                <a:spcPct val="100000"/>
              </a:lnSpc>
              <a:spcBef>
                <a:spcPct val="0"/>
              </a:spcBef>
              <a:spcAft>
                <a:spcPct val="0"/>
              </a:spcAft>
              <a:buClrTx/>
              <a:buSzTx/>
              <a:buFontTx/>
              <a:buNone/>
              <a:tabLst/>
            </a:pPr>
            <a:endParaRPr lang="es-ES" altLang="ca-ES" b="1" dirty="0">
              <a:solidFill>
                <a:srgbClr val="003D98"/>
              </a:solidFill>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SIGLO</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Este sigue el siguiente orden cíclico: </a:t>
            </a:r>
            <a:endParaRPr kumimoji="0" lang="es-ES" altLang="ca-ES" b="0" i="0" u="none" strike="noStrike" cap="none" normalizeH="0" baseline="0" dirty="0">
              <a:ln>
                <a:noFill/>
              </a:ln>
              <a:solidFill>
                <a:schemeClr val="tx1"/>
              </a:solidFill>
              <a:effectLst/>
              <a:latin typeface="Georgia" panose="02040502050405020303" pitchFamily="18" charset="0"/>
            </a:endParaRPr>
          </a:p>
        </p:txBody>
      </p:sp>
      <p:graphicFrame>
        <p:nvGraphicFramePr>
          <p:cNvPr id="9" name="Taula 8">
            <a:extLst>
              <a:ext uri="{FF2B5EF4-FFF2-40B4-BE49-F238E27FC236}">
                <a16:creationId xmlns:a16="http://schemas.microsoft.com/office/drawing/2014/main" id="{80ED7C04-DC9E-3ECD-6D5C-35F39A524A8E}"/>
              </a:ext>
            </a:extLst>
          </p:cNvPr>
          <p:cNvGraphicFramePr>
            <a:graphicFrameLocks noGrp="1"/>
          </p:cNvGraphicFramePr>
          <p:nvPr/>
        </p:nvGraphicFramePr>
        <p:xfrm>
          <a:off x="6597651" y="4433467"/>
          <a:ext cx="4724400" cy="929640"/>
        </p:xfrm>
        <a:graphic>
          <a:graphicData uri="http://schemas.openxmlformats.org/drawingml/2006/table">
            <a:tbl>
              <a:tblPr/>
              <a:tblGrid>
                <a:gridCol w="1181100">
                  <a:extLst>
                    <a:ext uri="{9D8B030D-6E8A-4147-A177-3AD203B41FA5}">
                      <a16:colId xmlns:a16="http://schemas.microsoft.com/office/drawing/2014/main" val="1734082973"/>
                    </a:ext>
                  </a:extLst>
                </a:gridCol>
                <a:gridCol w="1181100">
                  <a:extLst>
                    <a:ext uri="{9D8B030D-6E8A-4147-A177-3AD203B41FA5}">
                      <a16:colId xmlns:a16="http://schemas.microsoft.com/office/drawing/2014/main" val="4184848327"/>
                    </a:ext>
                  </a:extLst>
                </a:gridCol>
                <a:gridCol w="1181100">
                  <a:extLst>
                    <a:ext uri="{9D8B030D-6E8A-4147-A177-3AD203B41FA5}">
                      <a16:colId xmlns:a16="http://schemas.microsoft.com/office/drawing/2014/main" val="124051278"/>
                    </a:ext>
                  </a:extLst>
                </a:gridCol>
                <a:gridCol w="1181100">
                  <a:extLst>
                    <a:ext uri="{9D8B030D-6E8A-4147-A177-3AD203B41FA5}">
                      <a16:colId xmlns:a16="http://schemas.microsoft.com/office/drawing/2014/main" val="3511522378"/>
                    </a:ext>
                  </a:extLst>
                </a:gridCol>
              </a:tblGrid>
              <a:tr h="385110">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XXI</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XX</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XIX</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XVIII</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64135214"/>
                  </a:ext>
                </a:extLst>
              </a:tr>
              <a:tr h="385110">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6</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0</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2</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4</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165103488"/>
                  </a:ext>
                </a:extLst>
              </a:tr>
            </a:tbl>
          </a:graphicData>
        </a:graphic>
      </p:graphicFrame>
      <p:sp>
        <p:nvSpPr>
          <p:cNvPr id="23" name="QuadreDeText 22">
            <a:extLst>
              <a:ext uri="{FF2B5EF4-FFF2-40B4-BE49-F238E27FC236}">
                <a16:creationId xmlns:a16="http://schemas.microsoft.com/office/drawing/2014/main" id="{03861D76-4B4A-237A-E4D1-4256BBB01DF7}"/>
              </a:ext>
            </a:extLst>
          </p:cNvPr>
          <p:cNvSpPr txBox="1"/>
          <p:nvPr/>
        </p:nvSpPr>
        <p:spPr>
          <a:xfrm>
            <a:off x="6505576" y="5502389"/>
            <a:ext cx="5343526" cy="1200329"/>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Para terminar, hace falta hacer la operación “módulo” </a:t>
            </a:r>
            <a:r>
              <a:rPr kumimoji="0" lang="es-ES" altLang="ca-ES" b="1" i="0" u="none" strike="noStrike" cap="none" normalizeH="0" baseline="0" dirty="0">
                <a:ln>
                  <a:noFill/>
                </a:ln>
                <a:solidFill>
                  <a:srgbClr val="003D98"/>
                </a:solidFill>
                <a:effectLst/>
                <a:latin typeface="Georgia" panose="02040502050405020303" pitchFamily="18" charset="0"/>
              </a:rPr>
              <a:t>(</a:t>
            </a:r>
            <a:r>
              <a:rPr kumimoji="0" lang="es-ES" altLang="ca-ES" b="1" i="0" u="none" strike="noStrike" cap="none" normalizeH="0" baseline="0" dirty="0" err="1">
                <a:ln>
                  <a:noFill/>
                </a:ln>
                <a:solidFill>
                  <a:srgbClr val="003D98"/>
                </a:solidFill>
                <a:effectLst/>
                <a:latin typeface="Georgia" panose="02040502050405020303" pitchFamily="18" charset="0"/>
              </a:rPr>
              <a:t>Dmod</a:t>
            </a:r>
            <a:r>
              <a:rPr kumimoji="0" lang="es-ES" altLang="ca-ES" b="1" i="1" u="none" strike="noStrike" cap="none" normalizeH="0" baseline="0" dirty="0" err="1">
                <a:ln>
                  <a:noFill/>
                </a:ln>
                <a:solidFill>
                  <a:srgbClr val="003D98"/>
                </a:solidFill>
                <a:effectLst/>
                <a:latin typeface="Georgia" panose="02040502050405020303" pitchFamily="18" charset="0"/>
              </a:rPr>
              <a:t>n</a:t>
            </a:r>
            <a:r>
              <a:rPr kumimoji="0" lang="es-ES" altLang="ca-ES" b="1" i="0" u="none" strike="noStrike" cap="none" normalizeH="0" baseline="0" dirty="0">
                <a:ln>
                  <a:noFill/>
                </a:ln>
                <a:solidFill>
                  <a:srgbClr val="003D98"/>
                </a:solidFill>
                <a:effectLst/>
                <a:latin typeface="Georgia" panose="02040502050405020303" pitchFamily="18" charset="0"/>
              </a:rPr>
              <a:t>)</a:t>
            </a:r>
            <a:r>
              <a:rPr kumimoji="0" lang="es-ES" altLang="ca-ES" b="0" i="0" u="none" strike="noStrike" cap="none" normalizeH="0" baseline="0" dirty="0">
                <a:ln>
                  <a:noFill/>
                </a:ln>
                <a:solidFill>
                  <a:srgbClr val="003D98"/>
                </a:solidFill>
                <a:effectLst/>
                <a:latin typeface="Georgia" panose="02040502050405020303" pitchFamily="18" charset="0"/>
              </a:rPr>
              <a:t>. Esta operación solo es </a:t>
            </a:r>
            <a:r>
              <a:rPr kumimoji="0" lang="es-ES" altLang="ca-ES" b="0" i="0" u="sng" strike="noStrike" cap="none" normalizeH="0" baseline="0" dirty="0">
                <a:ln>
                  <a:noFill/>
                </a:ln>
                <a:solidFill>
                  <a:srgbClr val="003D98"/>
                </a:solidFill>
                <a:effectLst/>
                <a:latin typeface="Georgia" panose="02040502050405020303" pitchFamily="18" charset="0"/>
              </a:rPr>
              <a:t>el resto</a:t>
            </a:r>
            <a:r>
              <a:rPr kumimoji="0" lang="es-ES" altLang="ca-ES" b="0" i="0" strike="noStrike" cap="none" normalizeH="0" baseline="0" dirty="0">
                <a:ln>
                  <a:noFill/>
                </a:ln>
                <a:solidFill>
                  <a:srgbClr val="003D98"/>
                </a:solidFill>
                <a:effectLst/>
                <a:latin typeface="Georgia" panose="02040502050405020303" pitchFamily="18" charset="0"/>
              </a:rPr>
              <a:t> </a:t>
            </a:r>
            <a:r>
              <a:rPr kumimoji="0" lang="es-ES" altLang="ca-ES" b="0" i="0" u="none" strike="noStrike" cap="none" normalizeH="0" baseline="0" dirty="0">
                <a:ln>
                  <a:noFill/>
                </a:ln>
                <a:solidFill>
                  <a:srgbClr val="003D98"/>
                </a:solidFill>
                <a:effectLst/>
                <a:latin typeface="Georgia" panose="02040502050405020303" pitchFamily="18" charset="0"/>
              </a:rPr>
              <a:t>de la división  de un dividendo (</a:t>
            </a:r>
            <a:r>
              <a:rPr kumimoji="0" lang="es-ES" altLang="ca-ES" b="0" i="1" u="none" strike="noStrike" cap="none" normalizeH="0" baseline="0" dirty="0">
                <a:ln>
                  <a:noFill/>
                </a:ln>
                <a:solidFill>
                  <a:srgbClr val="003D98"/>
                </a:solidFill>
                <a:effectLst/>
                <a:latin typeface="Georgia" panose="02040502050405020303" pitchFamily="18" charset="0"/>
              </a:rPr>
              <a:t>D</a:t>
            </a:r>
            <a:r>
              <a:rPr kumimoji="0" lang="es-ES" altLang="ca-ES" b="0" i="0" u="none" strike="noStrike" cap="none" normalizeH="0" baseline="0" dirty="0">
                <a:ln>
                  <a:noFill/>
                </a:ln>
                <a:solidFill>
                  <a:srgbClr val="003D98"/>
                </a:solidFill>
                <a:effectLst/>
                <a:latin typeface="Georgia" panose="02040502050405020303" pitchFamily="18" charset="0"/>
              </a:rPr>
              <a:t>) entre el divisor </a:t>
            </a:r>
            <a:r>
              <a:rPr kumimoji="0" lang="es-ES" altLang="ca-ES" u="none" strike="noStrike" cap="none" normalizeH="0" baseline="0" dirty="0">
                <a:ln>
                  <a:noFill/>
                </a:ln>
                <a:solidFill>
                  <a:srgbClr val="003D98"/>
                </a:solidFill>
                <a:effectLst/>
                <a:latin typeface="Georgia" panose="02040502050405020303" pitchFamily="18" charset="0"/>
              </a:rPr>
              <a:t>(</a:t>
            </a:r>
            <a:r>
              <a:rPr kumimoji="0" lang="es-ES" altLang="ca-ES" i="1" u="none" strike="noStrike" cap="none" normalizeH="0" baseline="0" dirty="0">
                <a:ln>
                  <a:noFill/>
                </a:ln>
                <a:solidFill>
                  <a:srgbClr val="003D98"/>
                </a:solidFill>
                <a:effectLst/>
                <a:latin typeface="Georgia" panose="02040502050405020303" pitchFamily="18" charset="0"/>
              </a:rPr>
              <a:t>n</a:t>
            </a:r>
            <a:r>
              <a:rPr kumimoji="0" lang="es-ES" altLang="ca-ES" u="none" strike="noStrike" cap="none" normalizeH="0" baseline="0" dirty="0">
                <a:ln>
                  <a:noFill/>
                </a:ln>
                <a:solidFill>
                  <a:srgbClr val="003D98"/>
                </a:solidFill>
                <a:effectLst/>
                <a:latin typeface="Georgia" panose="02040502050405020303" pitchFamily="18" charset="0"/>
              </a:rPr>
              <a:t>).</a:t>
            </a:r>
            <a:endParaRPr kumimoji="0" lang="es-ES" altLang="ca-ES" u="none" strike="noStrike" cap="none" normalizeH="0" baseline="0" dirty="0">
              <a:ln>
                <a:noFill/>
              </a:ln>
              <a:solidFill>
                <a:schemeClr val="tx1"/>
              </a:solidFill>
              <a:effectLst/>
              <a:latin typeface="Georgia" panose="02040502050405020303" pitchFamily="18" charset="0"/>
            </a:endParaRPr>
          </a:p>
        </p:txBody>
      </p:sp>
      <p:sp>
        <p:nvSpPr>
          <p:cNvPr id="24" name="QuadreDeText 23">
            <a:extLst>
              <a:ext uri="{FF2B5EF4-FFF2-40B4-BE49-F238E27FC236}">
                <a16:creationId xmlns:a16="http://schemas.microsoft.com/office/drawing/2014/main" id="{75BFEE00-E4D9-6422-2B9A-455867026638}"/>
              </a:ext>
            </a:extLst>
          </p:cNvPr>
          <p:cNvSpPr txBox="1"/>
          <p:nvPr/>
        </p:nvSpPr>
        <p:spPr>
          <a:xfrm>
            <a:off x="147639" y="5103158"/>
            <a:ext cx="6450012" cy="646331"/>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r>
              <a:rPr lang="es-ES" dirty="0">
                <a:latin typeface="Georgia" panose="02040502050405020303" pitchFamily="18" charset="0"/>
              </a:rPr>
              <a:t> </a:t>
            </a:r>
            <a:r>
              <a:rPr lang="es-ES" b="1" dirty="0">
                <a:latin typeface="Georgia" panose="02040502050405020303" pitchFamily="18" charset="0"/>
              </a:rPr>
              <a:t>hoy – 28/02/2024</a:t>
            </a:r>
          </a:p>
          <a:p>
            <a:r>
              <a:rPr lang="es-ES" dirty="0">
                <a:latin typeface="Georgia" panose="02040502050405020303" pitchFamily="18" charset="0"/>
              </a:rPr>
              <a:t>El numero del día se queda igual:			28</a:t>
            </a:r>
          </a:p>
        </p:txBody>
      </p:sp>
      <p:graphicFrame>
        <p:nvGraphicFramePr>
          <p:cNvPr id="2" name="Taula 1">
            <a:extLst>
              <a:ext uri="{FF2B5EF4-FFF2-40B4-BE49-F238E27FC236}">
                <a16:creationId xmlns:a16="http://schemas.microsoft.com/office/drawing/2014/main" id="{85045B0E-BC9B-C7E3-2622-8C95D1749C01}"/>
              </a:ext>
            </a:extLst>
          </p:cNvPr>
          <p:cNvGraphicFramePr>
            <a:graphicFrameLocks noGrp="1"/>
          </p:cNvGraphicFramePr>
          <p:nvPr>
            <p:extLst>
              <p:ext uri="{D42A27DB-BD31-4B8C-83A1-F6EECF244321}">
                <p14:modId xmlns:p14="http://schemas.microsoft.com/office/powerpoint/2010/main" val="1394679524"/>
              </p:ext>
            </p:extLst>
          </p:nvPr>
        </p:nvGraphicFramePr>
        <p:xfrm>
          <a:off x="250823" y="635057"/>
          <a:ext cx="6221416" cy="4450080"/>
        </p:xfrm>
        <a:graphic>
          <a:graphicData uri="http://schemas.openxmlformats.org/drawingml/2006/table">
            <a:tbl>
              <a:tblPr firstRow="1" bandRow="1">
                <a:tableStyleId>{5940675A-B579-460E-94D1-54222C63F5DA}</a:tableStyleId>
              </a:tblPr>
              <a:tblGrid>
                <a:gridCol w="1555354">
                  <a:extLst>
                    <a:ext uri="{9D8B030D-6E8A-4147-A177-3AD203B41FA5}">
                      <a16:colId xmlns:a16="http://schemas.microsoft.com/office/drawing/2014/main" val="3546111165"/>
                    </a:ext>
                  </a:extLst>
                </a:gridCol>
                <a:gridCol w="1555354">
                  <a:extLst>
                    <a:ext uri="{9D8B030D-6E8A-4147-A177-3AD203B41FA5}">
                      <a16:colId xmlns:a16="http://schemas.microsoft.com/office/drawing/2014/main" val="2763187416"/>
                    </a:ext>
                  </a:extLst>
                </a:gridCol>
                <a:gridCol w="1555354">
                  <a:extLst>
                    <a:ext uri="{9D8B030D-6E8A-4147-A177-3AD203B41FA5}">
                      <a16:colId xmlns:a16="http://schemas.microsoft.com/office/drawing/2014/main" val="720455525"/>
                    </a:ext>
                  </a:extLst>
                </a:gridCol>
                <a:gridCol w="1555354">
                  <a:extLst>
                    <a:ext uri="{9D8B030D-6E8A-4147-A177-3AD203B41FA5}">
                      <a16:colId xmlns:a16="http://schemas.microsoft.com/office/drawing/2014/main" val="3821156524"/>
                    </a:ext>
                  </a:extLst>
                </a:gridCol>
              </a:tblGrid>
              <a:tr h="370840">
                <a:tc>
                  <a:txBody>
                    <a:bodyPr/>
                    <a:lstStyle/>
                    <a:p>
                      <a:r>
                        <a:rPr lang="es-ES" noProof="0" dirty="0">
                          <a:solidFill>
                            <a:srgbClr val="00359B"/>
                          </a:solidFill>
                          <a:latin typeface="Georgia" panose="02040502050405020303" pitchFamily="18" charset="0"/>
                        </a:rPr>
                        <a:t>Enero</a:t>
                      </a:r>
                    </a:p>
                  </a:txBody>
                  <a:tcPr>
                    <a:lnL w="12700" cap="flat" cmpd="sng" algn="ctr">
                      <a:solidFill>
                        <a:srgbClr val="00359B"/>
                      </a:solidFill>
                      <a:prstDash val="solid"/>
                      <a:round/>
                      <a:headEnd type="none" w="med" len="med"/>
                      <a:tailEnd type="none" w="med" len="med"/>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0</a:t>
                      </a:r>
                    </a:p>
                  </a:txBody>
                  <a:tcPr>
                    <a:lnL w="12700" cmpd="sng">
                      <a:noFill/>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Ene</a:t>
                      </a:r>
                      <a:r>
                        <a:rPr lang="es-ES" b="1" noProof="0" dirty="0" err="1">
                          <a:solidFill>
                            <a:srgbClr val="00359B"/>
                          </a:solidFill>
                          <a:latin typeface="Georgia" panose="02040502050405020303" pitchFamily="18" charset="0"/>
                        </a:rPr>
                        <a:t>z</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Zero</a:t>
                      </a:r>
                    </a:p>
                  </a:txBody>
                  <a:tcPr>
                    <a:lnL w="12700" cmpd="sng">
                      <a:noFill/>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2534285"/>
                  </a:ext>
                </a:extLst>
              </a:tr>
              <a:tr h="370840">
                <a:tc>
                  <a:txBody>
                    <a:bodyPr/>
                    <a:lstStyle/>
                    <a:p>
                      <a:r>
                        <a:rPr lang="es-ES" noProof="0" dirty="0">
                          <a:solidFill>
                            <a:srgbClr val="00359B"/>
                          </a:solidFill>
                          <a:latin typeface="Georgia" panose="02040502050405020303" pitchFamily="18" charset="0"/>
                        </a:rPr>
                        <a:t>Febrero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Febre</a:t>
                      </a:r>
                      <a:r>
                        <a:rPr lang="es-ES" b="1" noProof="0" dirty="0" err="1">
                          <a:solidFill>
                            <a:srgbClr val="00359B"/>
                          </a:solidFill>
                          <a:latin typeface="Georgia" panose="02040502050405020303" pitchFamily="18" charset="0"/>
                        </a:rPr>
                        <a:t>t</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13565677"/>
                  </a:ext>
                </a:extLst>
              </a:tr>
              <a:tr h="370840">
                <a:tc>
                  <a:txBody>
                    <a:bodyPr/>
                    <a:lstStyle/>
                    <a:p>
                      <a:r>
                        <a:rPr lang="es-ES" noProof="0" dirty="0">
                          <a:solidFill>
                            <a:srgbClr val="00359B"/>
                          </a:solidFill>
                          <a:latin typeface="Georgia" panose="02040502050405020303" pitchFamily="18" charset="0"/>
                        </a:rPr>
                        <a:t>Marzo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Mar</a:t>
                      </a:r>
                      <a:r>
                        <a:rPr lang="es-ES" b="1" noProof="0" dirty="0">
                          <a:solidFill>
                            <a:srgbClr val="00359B"/>
                          </a:solidFill>
                          <a:latin typeface="Georgia" panose="02040502050405020303" pitchFamily="18" charset="0"/>
                        </a:rPr>
                        <a:t>t</a:t>
                      </a:r>
                      <a:r>
                        <a:rPr lang="es-ES" noProof="0" dirty="0">
                          <a:solidFill>
                            <a:srgbClr val="00359B"/>
                          </a:solidFill>
                          <a:latin typeface="Georgia" panose="02040502050405020303" pitchFamily="18" charset="0"/>
                        </a:rPr>
                        <a:t>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74905833"/>
                  </a:ext>
                </a:extLst>
              </a:tr>
              <a:tr h="370840">
                <a:tc>
                  <a:txBody>
                    <a:bodyPr/>
                    <a:lstStyle/>
                    <a:p>
                      <a:r>
                        <a:rPr lang="es-ES" noProof="0" dirty="0">
                          <a:solidFill>
                            <a:srgbClr val="00359B"/>
                          </a:solidFill>
                          <a:latin typeface="Georgia" panose="02040502050405020303" pitchFamily="18" charset="0"/>
                        </a:rPr>
                        <a:t>Abril</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Abri</a:t>
                      </a:r>
                      <a:r>
                        <a:rPr lang="es-ES" b="1" noProof="0" dirty="0" err="1">
                          <a:solidFill>
                            <a:srgbClr val="00359B"/>
                          </a:solidFill>
                          <a:latin typeface="Georgia" panose="02040502050405020303" pitchFamily="18" charset="0"/>
                        </a:rPr>
                        <a:t>s</a:t>
                      </a:r>
                      <a:endParaRPr lang="es-ES" b="1"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Seis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02464297"/>
                  </a:ext>
                </a:extLst>
              </a:tr>
              <a:tr h="370840">
                <a:tc>
                  <a:txBody>
                    <a:bodyPr/>
                    <a:lstStyle/>
                    <a:p>
                      <a:r>
                        <a:rPr lang="es-ES" noProof="0" dirty="0">
                          <a:solidFill>
                            <a:srgbClr val="00359B"/>
                          </a:solidFill>
                          <a:latin typeface="Georgia" panose="02040502050405020303" pitchFamily="18" charset="0"/>
                        </a:rPr>
                        <a:t>Mayo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May</a:t>
                      </a:r>
                      <a:r>
                        <a:rPr lang="es-ES" b="1" noProof="0" dirty="0">
                          <a:solidFill>
                            <a:srgbClr val="00359B"/>
                          </a:solidFill>
                          <a:latin typeface="Georgia" panose="02040502050405020303" pitchFamily="18" charset="0"/>
                        </a:rPr>
                        <a:t>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Uno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1348174"/>
                  </a:ext>
                </a:extLst>
              </a:tr>
              <a:tr h="370840">
                <a:tc>
                  <a:txBody>
                    <a:bodyPr/>
                    <a:lstStyle/>
                    <a:p>
                      <a:r>
                        <a:rPr lang="es-ES" noProof="0" dirty="0">
                          <a:solidFill>
                            <a:srgbClr val="00359B"/>
                          </a:solidFill>
                          <a:latin typeface="Georgia" panose="02040502050405020303" pitchFamily="18" charset="0"/>
                        </a:rPr>
                        <a:t>Junio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Juni</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Cuatro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589442"/>
                  </a:ext>
                </a:extLst>
              </a:tr>
              <a:tr h="370840">
                <a:tc>
                  <a:txBody>
                    <a:bodyPr/>
                    <a:lstStyle/>
                    <a:p>
                      <a:r>
                        <a:rPr lang="es-ES" noProof="0" dirty="0">
                          <a:solidFill>
                            <a:srgbClr val="00359B"/>
                          </a:solidFill>
                          <a:latin typeface="Georgia" panose="02040502050405020303" pitchFamily="18" charset="0"/>
                        </a:rPr>
                        <a:t>Julio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Juli</a:t>
                      </a:r>
                      <a:r>
                        <a:rPr lang="es-ES" b="1" noProof="0" dirty="0" err="1">
                          <a:solidFill>
                            <a:srgbClr val="00359B"/>
                          </a:solidFill>
                          <a:latin typeface="Georgia" panose="02040502050405020303" pitchFamily="18" charset="0"/>
                        </a:rPr>
                        <a:t>s</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Seis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71481327"/>
                  </a:ext>
                </a:extLst>
              </a:tr>
              <a:tr h="370840">
                <a:tc>
                  <a:txBody>
                    <a:bodyPr/>
                    <a:lstStyle/>
                    <a:p>
                      <a:r>
                        <a:rPr lang="es-ES" noProof="0" dirty="0">
                          <a:solidFill>
                            <a:srgbClr val="00359B"/>
                          </a:solidFill>
                          <a:latin typeface="Georgia" panose="02040502050405020303" pitchFamily="18" charset="0"/>
                        </a:rPr>
                        <a:t>Agosto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Agos</a:t>
                      </a:r>
                      <a:r>
                        <a:rPr lang="es-ES" b="1" noProof="0" dirty="0" err="1">
                          <a:solidFill>
                            <a:srgbClr val="00359B"/>
                          </a:solidFill>
                          <a:latin typeface="Georgia" panose="02040502050405020303" pitchFamily="18" charset="0"/>
                        </a:rPr>
                        <a:t>d</a:t>
                      </a:r>
                      <a:r>
                        <a:rPr lang="es-ES" b="0" noProof="0" dirty="0" err="1">
                          <a:solidFill>
                            <a:srgbClr val="00359B"/>
                          </a:solidFill>
                          <a:latin typeface="Georgia" panose="02040502050405020303" pitchFamily="18" charset="0"/>
                        </a:rPr>
                        <a:t>o</a:t>
                      </a:r>
                      <a:endParaRPr lang="es-ES" b="0"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Dos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5015383"/>
                  </a:ext>
                </a:extLst>
              </a:tr>
              <a:tr h="370840">
                <a:tc>
                  <a:txBody>
                    <a:bodyPr/>
                    <a:lstStyle/>
                    <a:p>
                      <a:r>
                        <a:rPr lang="es-ES" noProof="0" dirty="0">
                          <a:solidFill>
                            <a:srgbClr val="00359B"/>
                          </a:solidFill>
                          <a:latin typeface="Georgia" panose="02040502050405020303" pitchFamily="18" charset="0"/>
                        </a:rPr>
                        <a:t>Septiembre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Septien</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i</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Cinco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41523133"/>
                  </a:ext>
                </a:extLst>
              </a:tr>
              <a:tr h="370840">
                <a:tc>
                  <a:txBody>
                    <a:bodyPr/>
                    <a:lstStyle/>
                    <a:p>
                      <a:r>
                        <a:rPr lang="es-ES" noProof="0" dirty="0">
                          <a:solidFill>
                            <a:srgbClr val="00359B"/>
                          </a:solidFill>
                          <a:latin typeface="Georgia" panose="02040502050405020303" pitchFamily="18" charset="0"/>
                        </a:rPr>
                        <a:t>Octubre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Octu</a:t>
                      </a:r>
                      <a:r>
                        <a:rPr lang="es-ES" b="1" noProof="0" dirty="0" err="1">
                          <a:solidFill>
                            <a:srgbClr val="00359B"/>
                          </a:solidFill>
                          <a:latin typeface="Georgia" panose="02040502050405020303" pitchFamily="18" charset="0"/>
                        </a:rPr>
                        <a:t>z</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Zero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35215862"/>
                  </a:ext>
                </a:extLst>
              </a:tr>
              <a:tr h="370840">
                <a:tc>
                  <a:txBody>
                    <a:bodyPr/>
                    <a:lstStyle/>
                    <a:p>
                      <a:r>
                        <a:rPr lang="es-ES" noProof="0" dirty="0">
                          <a:solidFill>
                            <a:srgbClr val="00359B"/>
                          </a:solidFill>
                          <a:latin typeface="Georgia" panose="02040502050405020303" pitchFamily="18" charset="0"/>
                        </a:rPr>
                        <a:t>Noviembre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Noviem</a:t>
                      </a:r>
                      <a:r>
                        <a:rPr lang="es-ES" b="1" noProof="0" dirty="0" err="1">
                          <a:solidFill>
                            <a:srgbClr val="00359B"/>
                          </a:solidFill>
                          <a:latin typeface="Georgia" panose="02040502050405020303" pitchFamily="18" charset="0"/>
                        </a:rPr>
                        <a:t>t</a:t>
                      </a:r>
                      <a:r>
                        <a:rPr lang="es-ES" noProof="0" dirty="0" err="1">
                          <a:solidFill>
                            <a:srgbClr val="00359B"/>
                          </a:solidFill>
                          <a:latin typeface="Georgia" panose="02040502050405020303" pitchFamily="18" charset="0"/>
                        </a:rPr>
                        <a:t>e</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90010753"/>
                  </a:ext>
                </a:extLst>
              </a:tr>
              <a:tr h="370840">
                <a:tc>
                  <a:txBody>
                    <a:bodyPr/>
                    <a:lstStyle/>
                    <a:p>
                      <a:r>
                        <a:rPr lang="es-ES" noProof="0" dirty="0">
                          <a:solidFill>
                            <a:srgbClr val="00359B"/>
                          </a:solidFill>
                          <a:latin typeface="Georgia" panose="02040502050405020303" pitchFamily="18" charset="0"/>
                        </a:rPr>
                        <a:t>Diciembre</a:t>
                      </a:r>
                    </a:p>
                  </a:txBody>
                  <a:tcPr>
                    <a:lnL w="12700" cap="flat" cmpd="sng" algn="ctr">
                      <a:solidFill>
                        <a:srgbClr val="00359B"/>
                      </a:solidFill>
                      <a:prstDash val="solid"/>
                      <a:round/>
                      <a:headEnd type="none" w="med" len="med"/>
                      <a:tailEnd type="none" w="med" len="med"/>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5</a:t>
                      </a:r>
                    </a:p>
                  </a:txBody>
                  <a:tcPr>
                    <a:lnL w="12700" cmpd="sng">
                      <a:noFill/>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Diciem</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i</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Cinco</a:t>
                      </a:r>
                    </a:p>
                  </a:txBody>
                  <a:tcPr>
                    <a:lnL w="12700" cmpd="sng">
                      <a:noFill/>
                    </a:lnL>
                    <a:lnR w="12700" cap="flat" cmpd="sng" algn="ctr">
                      <a:solidFill>
                        <a:srgbClr val="00359B"/>
                      </a:solidFill>
                      <a:prstDash val="solid"/>
                      <a:round/>
                      <a:headEnd type="none" w="med" len="med"/>
                      <a:tailEnd type="none" w="med" len="med"/>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2374085"/>
                  </a:ext>
                </a:extLst>
              </a:tr>
            </a:tbl>
          </a:graphicData>
        </a:graphic>
      </p:graphicFrame>
    </p:spTree>
    <p:extLst>
      <p:ext uri="{BB962C8B-B14F-4D97-AF65-F5344CB8AC3E}">
        <p14:creationId xmlns:p14="http://schemas.microsoft.com/office/powerpoint/2010/main" val="4548891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0255C-B35E-D6C9-8B68-535CA2B26C16}"/>
            </a:ext>
          </a:extLst>
        </p:cNvPr>
        <p:cNvGrpSpPr/>
        <p:nvPr/>
      </p:nvGrpSpPr>
      <p:grpSpPr>
        <a:xfrm>
          <a:off x="0" y="0"/>
          <a:ext cx="0" cy="0"/>
          <a:chOff x="0" y="0"/>
          <a:chExt cx="0" cy="0"/>
        </a:xfrm>
      </p:grpSpPr>
      <p:sp>
        <p:nvSpPr>
          <p:cNvPr id="3" name="QuadreDeText 2">
            <a:extLst>
              <a:ext uri="{FF2B5EF4-FFF2-40B4-BE49-F238E27FC236}">
                <a16:creationId xmlns:a16="http://schemas.microsoft.com/office/drawing/2014/main" id="{D3C637E9-3649-6EA8-6013-D9761AE372E7}"/>
              </a:ext>
            </a:extLst>
          </p:cNvPr>
          <p:cNvSpPr txBox="1"/>
          <p:nvPr/>
        </p:nvSpPr>
        <p:spPr>
          <a:xfrm>
            <a:off x="465221" y="288757"/>
            <a:ext cx="3192379" cy="461665"/>
          </a:xfrm>
          <a:prstGeom prst="rect">
            <a:avLst/>
          </a:prstGeom>
          <a:noFill/>
        </p:spPr>
        <p:txBody>
          <a:bodyPr wrap="square" rtlCol="0">
            <a:spAutoFit/>
          </a:bodyPr>
          <a:lstStyle/>
          <a:p>
            <a:r>
              <a:rPr lang="es-ES" sz="2400">
                <a:latin typeface="Georgia" panose="02040502050405020303" pitchFamily="18" charset="0"/>
              </a:rPr>
              <a:t>El resultado es...</a:t>
            </a:r>
          </a:p>
        </p:txBody>
      </p:sp>
      <p:pic>
        <p:nvPicPr>
          <p:cNvPr id="5" name="Imatge 4">
            <a:extLst>
              <a:ext uri="{FF2B5EF4-FFF2-40B4-BE49-F238E27FC236}">
                <a16:creationId xmlns:a16="http://schemas.microsoft.com/office/drawing/2014/main" id="{EF9F2CE0-5502-303E-22B8-E206D8BF16F9}"/>
              </a:ext>
            </a:extLst>
          </p:cNvPr>
          <p:cNvPicPr>
            <a:picLocks noChangeAspect="1"/>
          </p:cNvPicPr>
          <p:nvPr/>
        </p:nvPicPr>
        <p:blipFill rotWithShape="1">
          <a:blip r:embed="rId2">
            <a:extLst>
              <a:ext uri="{28A0092B-C50C-407E-A947-70E740481C1C}">
                <a14:useLocalDpi xmlns:a14="http://schemas.microsoft.com/office/drawing/2010/main" val="0"/>
              </a:ext>
            </a:extLst>
          </a:blip>
          <a:srcRect t="12419" r="3986"/>
          <a:stretch/>
        </p:blipFill>
        <p:spPr>
          <a:xfrm>
            <a:off x="304800" y="1494038"/>
            <a:ext cx="3663285" cy="4455459"/>
          </a:xfrm>
          <a:prstGeom prst="rect">
            <a:avLst/>
          </a:prstGeom>
          <a:ln w="19050">
            <a:solidFill>
              <a:schemeClr val="tx1"/>
            </a:solidFill>
          </a:ln>
        </p:spPr>
      </p:pic>
    </p:spTree>
    <p:extLst>
      <p:ext uri="{BB962C8B-B14F-4D97-AF65-F5344CB8AC3E}">
        <p14:creationId xmlns:p14="http://schemas.microsoft.com/office/powerpoint/2010/main" val="7085491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99A73-FE82-A7D6-4643-77D2EC5708C7}"/>
            </a:ext>
          </a:extLst>
        </p:cNvPr>
        <p:cNvGrpSpPr/>
        <p:nvPr/>
      </p:nvGrpSpPr>
      <p:grpSpPr>
        <a:xfrm>
          <a:off x="0" y="0"/>
          <a:ext cx="0" cy="0"/>
          <a:chOff x="0" y="0"/>
          <a:chExt cx="0" cy="0"/>
        </a:xfrm>
      </p:grpSpPr>
      <p:sp>
        <p:nvSpPr>
          <p:cNvPr id="3" name="QuadreDeText 2">
            <a:extLst>
              <a:ext uri="{FF2B5EF4-FFF2-40B4-BE49-F238E27FC236}">
                <a16:creationId xmlns:a16="http://schemas.microsoft.com/office/drawing/2014/main" id="{210D026D-14A3-DA44-B62F-16AC077238E0}"/>
              </a:ext>
            </a:extLst>
          </p:cNvPr>
          <p:cNvSpPr txBox="1"/>
          <p:nvPr/>
        </p:nvSpPr>
        <p:spPr>
          <a:xfrm>
            <a:off x="465221" y="288757"/>
            <a:ext cx="3192379" cy="461665"/>
          </a:xfrm>
          <a:prstGeom prst="rect">
            <a:avLst/>
          </a:prstGeom>
          <a:noFill/>
        </p:spPr>
        <p:txBody>
          <a:bodyPr wrap="square" rtlCol="0">
            <a:spAutoFit/>
          </a:bodyPr>
          <a:lstStyle/>
          <a:p>
            <a:r>
              <a:rPr lang="es-ES" sz="2400">
                <a:latin typeface="Georgia" panose="02040502050405020303" pitchFamily="18" charset="0"/>
              </a:rPr>
              <a:t>El resultado es...</a:t>
            </a:r>
          </a:p>
        </p:txBody>
      </p:sp>
      <p:pic>
        <p:nvPicPr>
          <p:cNvPr id="6" name="Imatge 5">
            <a:extLst>
              <a:ext uri="{FF2B5EF4-FFF2-40B4-BE49-F238E27FC236}">
                <a16:creationId xmlns:a16="http://schemas.microsoft.com/office/drawing/2014/main" id="{549DE53B-88DD-9689-4198-C5A545629283}"/>
              </a:ext>
            </a:extLst>
          </p:cNvPr>
          <p:cNvPicPr>
            <a:picLocks noChangeAspect="1"/>
          </p:cNvPicPr>
          <p:nvPr/>
        </p:nvPicPr>
        <p:blipFill rotWithShape="1">
          <a:blip r:embed="rId2">
            <a:extLst>
              <a:ext uri="{28A0092B-C50C-407E-A947-70E740481C1C}">
                <a14:useLocalDpi xmlns:a14="http://schemas.microsoft.com/office/drawing/2010/main" val="0"/>
              </a:ext>
            </a:extLst>
          </a:blip>
          <a:srcRect t="8639"/>
          <a:stretch/>
        </p:blipFill>
        <p:spPr>
          <a:xfrm>
            <a:off x="4267200" y="1494037"/>
            <a:ext cx="3657600" cy="4455460"/>
          </a:xfrm>
          <a:prstGeom prst="rect">
            <a:avLst/>
          </a:prstGeom>
          <a:ln w="19050">
            <a:solidFill>
              <a:schemeClr val="tx1"/>
            </a:solidFill>
          </a:ln>
        </p:spPr>
      </p:pic>
      <p:pic>
        <p:nvPicPr>
          <p:cNvPr id="7" name="Imatge 6">
            <a:extLst>
              <a:ext uri="{FF2B5EF4-FFF2-40B4-BE49-F238E27FC236}">
                <a16:creationId xmlns:a16="http://schemas.microsoft.com/office/drawing/2014/main" id="{14625A59-0280-001E-5FCE-B6470B598462}"/>
              </a:ext>
            </a:extLst>
          </p:cNvPr>
          <p:cNvPicPr>
            <a:picLocks noChangeAspect="1"/>
          </p:cNvPicPr>
          <p:nvPr/>
        </p:nvPicPr>
        <p:blipFill rotWithShape="1">
          <a:blip r:embed="rId3">
            <a:extLst>
              <a:ext uri="{28A0092B-C50C-407E-A947-70E740481C1C}">
                <a14:useLocalDpi xmlns:a14="http://schemas.microsoft.com/office/drawing/2010/main" val="0"/>
              </a:ext>
            </a:extLst>
          </a:blip>
          <a:srcRect t="12419" r="3986"/>
          <a:stretch/>
        </p:blipFill>
        <p:spPr>
          <a:xfrm>
            <a:off x="304800" y="1494038"/>
            <a:ext cx="3663285" cy="4455459"/>
          </a:xfrm>
          <a:prstGeom prst="rect">
            <a:avLst/>
          </a:prstGeom>
          <a:ln w="19050">
            <a:solidFill>
              <a:schemeClr val="tx1"/>
            </a:solidFill>
          </a:ln>
        </p:spPr>
      </p:pic>
    </p:spTree>
    <p:extLst>
      <p:ext uri="{BB962C8B-B14F-4D97-AF65-F5344CB8AC3E}">
        <p14:creationId xmlns:p14="http://schemas.microsoft.com/office/powerpoint/2010/main" val="13228958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60199-9281-E182-B749-78E7AD3A81FA}"/>
            </a:ext>
          </a:extLst>
        </p:cNvPr>
        <p:cNvGrpSpPr/>
        <p:nvPr/>
      </p:nvGrpSpPr>
      <p:grpSpPr>
        <a:xfrm>
          <a:off x="0" y="0"/>
          <a:ext cx="0" cy="0"/>
          <a:chOff x="0" y="0"/>
          <a:chExt cx="0" cy="0"/>
        </a:xfrm>
      </p:grpSpPr>
      <p:sp>
        <p:nvSpPr>
          <p:cNvPr id="3" name="QuadreDeText 2">
            <a:extLst>
              <a:ext uri="{FF2B5EF4-FFF2-40B4-BE49-F238E27FC236}">
                <a16:creationId xmlns:a16="http://schemas.microsoft.com/office/drawing/2014/main" id="{1981083D-7FD9-4FA3-69AD-B68CDBF2EF6F}"/>
              </a:ext>
            </a:extLst>
          </p:cNvPr>
          <p:cNvSpPr txBox="1"/>
          <p:nvPr/>
        </p:nvSpPr>
        <p:spPr>
          <a:xfrm>
            <a:off x="465221" y="288757"/>
            <a:ext cx="3192379" cy="461665"/>
          </a:xfrm>
          <a:prstGeom prst="rect">
            <a:avLst/>
          </a:prstGeom>
          <a:noFill/>
        </p:spPr>
        <p:txBody>
          <a:bodyPr wrap="square" rtlCol="0">
            <a:spAutoFit/>
          </a:bodyPr>
          <a:lstStyle/>
          <a:p>
            <a:r>
              <a:rPr lang="es-ES" sz="2400">
                <a:latin typeface="Georgia" panose="02040502050405020303" pitchFamily="18" charset="0"/>
              </a:rPr>
              <a:t>El resultado es...</a:t>
            </a:r>
          </a:p>
        </p:txBody>
      </p:sp>
      <p:pic>
        <p:nvPicPr>
          <p:cNvPr id="7" name="Imatge 6">
            <a:extLst>
              <a:ext uri="{FF2B5EF4-FFF2-40B4-BE49-F238E27FC236}">
                <a16:creationId xmlns:a16="http://schemas.microsoft.com/office/drawing/2014/main" id="{4644D762-D9FB-F53A-104C-B70A527648B0}"/>
              </a:ext>
            </a:extLst>
          </p:cNvPr>
          <p:cNvPicPr>
            <a:picLocks noChangeAspect="1"/>
          </p:cNvPicPr>
          <p:nvPr/>
        </p:nvPicPr>
        <p:blipFill rotWithShape="1">
          <a:blip r:embed="rId2">
            <a:extLst>
              <a:ext uri="{28A0092B-C50C-407E-A947-70E740481C1C}">
                <a14:useLocalDpi xmlns:a14="http://schemas.microsoft.com/office/drawing/2010/main" val="0"/>
              </a:ext>
            </a:extLst>
          </a:blip>
          <a:srcRect l="16709" t="12679" r="8519" b="19201"/>
          <a:stretch/>
        </p:blipFill>
        <p:spPr>
          <a:xfrm>
            <a:off x="8219254" y="1494037"/>
            <a:ext cx="3667946" cy="4455460"/>
          </a:xfrm>
          <a:prstGeom prst="rect">
            <a:avLst/>
          </a:prstGeom>
          <a:ln w="19050">
            <a:solidFill>
              <a:schemeClr val="tx1"/>
            </a:solidFill>
          </a:ln>
        </p:spPr>
      </p:pic>
      <p:pic>
        <p:nvPicPr>
          <p:cNvPr id="8" name="Imatge 7">
            <a:extLst>
              <a:ext uri="{FF2B5EF4-FFF2-40B4-BE49-F238E27FC236}">
                <a16:creationId xmlns:a16="http://schemas.microsoft.com/office/drawing/2014/main" id="{B909D628-02FC-E186-EFFF-2A56E5A19376}"/>
              </a:ext>
            </a:extLst>
          </p:cNvPr>
          <p:cNvPicPr>
            <a:picLocks noChangeAspect="1"/>
          </p:cNvPicPr>
          <p:nvPr/>
        </p:nvPicPr>
        <p:blipFill rotWithShape="1">
          <a:blip r:embed="rId3">
            <a:extLst>
              <a:ext uri="{28A0092B-C50C-407E-A947-70E740481C1C}">
                <a14:useLocalDpi xmlns:a14="http://schemas.microsoft.com/office/drawing/2010/main" val="0"/>
              </a:ext>
            </a:extLst>
          </a:blip>
          <a:srcRect t="8639"/>
          <a:stretch/>
        </p:blipFill>
        <p:spPr>
          <a:xfrm>
            <a:off x="4267200" y="1494037"/>
            <a:ext cx="3657600" cy="4455460"/>
          </a:xfrm>
          <a:prstGeom prst="rect">
            <a:avLst/>
          </a:prstGeom>
          <a:ln w="19050">
            <a:solidFill>
              <a:schemeClr val="tx1"/>
            </a:solidFill>
          </a:ln>
        </p:spPr>
      </p:pic>
      <p:pic>
        <p:nvPicPr>
          <p:cNvPr id="9" name="Imatge 8">
            <a:extLst>
              <a:ext uri="{FF2B5EF4-FFF2-40B4-BE49-F238E27FC236}">
                <a16:creationId xmlns:a16="http://schemas.microsoft.com/office/drawing/2014/main" id="{BDC9E987-5AF2-5172-FAED-0ACE7EA0CE6A}"/>
              </a:ext>
            </a:extLst>
          </p:cNvPr>
          <p:cNvPicPr>
            <a:picLocks noChangeAspect="1"/>
          </p:cNvPicPr>
          <p:nvPr/>
        </p:nvPicPr>
        <p:blipFill rotWithShape="1">
          <a:blip r:embed="rId4">
            <a:extLst>
              <a:ext uri="{28A0092B-C50C-407E-A947-70E740481C1C}">
                <a14:useLocalDpi xmlns:a14="http://schemas.microsoft.com/office/drawing/2010/main" val="0"/>
              </a:ext>
            </a:extLst>
          </a:blip>
          <a:srcRect t="12419" r="3986"/>
          <a:stretch/>
        </p:blipFill>
        <p:spPr>
          <a:xfrm>
            <a:off x="304800" y="1494038"/>
            <a:ext cx="3663285" cy="4455459"/>
          </a:xfrm>
          <a:prstGeom prst="rect">
            <a:avLst/>
          </a:prstGeom>
          <a:ln w="19050">
            <a:solidFill>
              <a:schemeClr val="tx1"/>
            </a:solidFill>
          </a:ln>
        </p:spPr>
      </p:pic>
    </p:spTree>
    <p:extLst>
      <p:ext uri="{BB962C8B-B14F-4D97-AF65-F5344CB8AC3E}">
        <p14:creationId xmlns:p14="http://schemas.microsoft.com/office/powerpoint/2010/main" val="26981253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uadreDeText 1">
            <a:extLst>
              <a:ext uri="{FF2B5EF4-FFF2-40B4-BE49-F238E27FC236}">
                <a16:creationId xmlns:a16="http://schemas.microsoft.com/office/drawing/2014/main" id="{B4DA902F-5C77-CD78-1599-E855B425284A}"/>
              </a:ext>
            </a:extLst>
          </p:cNvPr>
          <p:cNvSpPr txBox="1"/>
          <p:nvPr/>
        </p:nvSpPr>
        <p:spPr>
          <a:xfrm>
            <a:off x="304800" y="368968"/>
            <a:ext cx="8630653" cy="646331"/>
          </a:xfrm>
          <a:prstGeom prst="rect">
            <a:avLst/>
          </a:prstGeom>
          <a:noFill/>
        </p:spPr>
        <p:txBody>
          <a:bodyPr wrap="square" rtlCol="0">
            <a:spAutoFit/>
          </a:bodyPr>
          <a:lstStyle/>
          <a:p>
            <a:r>
              <a:rPr lang="es-ES" sz="3600" b="1" dirty="0">
                <a:solidFill>
                  <a:srgbClr val="00359B"/>
                </a:solidFill>
                <a:latin typeface="Georgia" panose="02040502050405020303" pitchFamily="18" charset="0"/>
              </a:rPr>
              <a:t>¡Todo esta en las permutaciones!</a:t>
            </a:r>
          </a:p>
        </p:txBody>
      </p:sp>
      <p:sp>
        <p:nvSpPr>
          <p:cNvPr id="3" name="Rectangle 3">
            <a:extLst>
              <a:ext uri="{FF2B5EF4-FFF2-40B4-BE49-F238E27FC236}">
                <a16:creationId xmlns:a16="http://schemas.microsoft.com/office/drawing/2014/main" id="{B1525AF2-5E48-7A50-2038-F29322B546E6}"/>
              </a:ext>
            </a:extLst>
          </p:cNvPr>
          <p:cNvSpPr>
            <a:spLocks noChangeArrowheads="1"/>
          </p:cNvSpPr>
          <p:nvPr/>
        </p:nvSpPr>
        <p:spPr bwMode="auto">
          <a:xfrm>
            <a:off x="304800" y="1486629"/>
            <a:ext cx="524576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s-ES" altLang="ca-ES" dirty="0">
                <a:latin typeface="Georgia" panose="02040502050405020303" pitchFamily="18" charset="0"/>
              </a:rPr>
              <a:t>Una </a:t>
            </a:r>
            <a:r>
              <a:rPr lang="es-ES" altLang="ca-ES" b="1" dirty="0">
                <a:latin typeface="Georgia" panose="02040502050405020303" pitchFamily="18" charset="0"/>
              </a:rPr>
              <a:t>permutación</a:t>
            </a:r>
            <a:r>
              <a:rPr lang="es-ES" altLang="ca-ES" dirty="0">
                <a:latin typeface="Georgia" panose="02040502050405020303" pitchFamily="18" charset="0"/>
              </a:rPr>
              <a:t> es el número de maneras distintas en que se pueden ordenar los elementos de un conjunto. Si el conjunto consta de </a:t>
            </a:r>
            <a:r>
              <a:rPr lang="es-ES" altLang="ca-ES" i="1" dirty="0">
                <a:latin typeface="Georgia" panose="02040502050405020303" pitchFamily="18" charset="0"/>
              </a:rPr>
              <a:t>m</a:t>
            </a:r>
            <a:r>
              <a:rPr lang="es-ES" altLang="ca-ES" dirty="0">
                <a:latin typeface="Georgia" panose="02040502050405020303" pitchFamily="18" charset="0"/>
              </a:rPr>
              <a:t> elementos y estos se quieren disponer en grupos de tamaño </a:t>
            </a:r>
            <a:r>
              <a:rPr lang="es-ES" altLang="ca-ES" i="1" dirty="0">
                <a:latin typeface="Georgia" panose="02040502050405020303" pitchFamily="18" charset="0"/>
              </a:rPr>
              <a:t>n</a:t>
            </a:r>
            <a:r>
              <a:rPr lang="es-ES" altLang="ca-ES" dirty="0">
                <a:latin typeface="Georgia" panose="02040502050405020303" pitchFamily="18" charset="0"/>
              </a:rPr>
              <a:t>, entonces se requiere que </a:t>
            </a:r>
            <a:r>
              <a:rPr lang="es-ES" altLang="ca-ES" i="1" dirty="0" err="1">
                <a:latin typeface="Georgia" panose="02040502050405020303" pitchFamily="18" charset="0"/>
              </a:rPr>
              <a:t>m</a:t>
            </a:r>
            <a:r>
              <a:rPr lang="es-ES" altLang="ca-ES" i="1" dirty="0" err="1">
                <a:latin typeface="Georgia" panose="02040502050405020303" pitchFamily="18" charset="0"/>
                <a:ea typeface="Calibri" panose="020F0502020204030204" pitchFamily="34" charset="0"/>
                <a:cs typeface="Calibri" panose="020F0502020204030204" pitchFamily="34" charset="0"/>
              </a:rPr>
              <a:t>≥</a:t>
            </a:r>
            <a:r>
              <a:rPr lang="es-ES" altLang="ca-ES" i="1" dirty="0" err="1">
                <a:latin typeface="Georgia" panose="02040502050405020303" pitchFamily="18" charset="0"/>
              </a:rPr>
              <a:t>n</a:t>
            </a:r>
            <a:r>
              <a:rPr lang="es-ES" altLang="ca-ES" dirty="0">
                <a:latin typeface="Georgia" panose="02040502050405020303" pitchFamily="18" charset="0"/>
              </a:rPr>
              <a:t>.</a:t>
            </a:r>
          </a:p>
        </p:txBody>
      </p:sp>
      <p:sp>
        <p:nvSpPr>
          <p:cNvPr id="7" name="QuadreDeText 6">
            <a:extLst>
              <a:ext uri="{FF2B5EF4-FFF2-40B4-BE49-F238E27FC236}">
                <a16:creationId xmlns:a16="http://schemas.microsoft.com/office/drawing/2014/main" id="{2CE9A2BF-B85B-65D5-BF86-450CE03FA6F5}"/>
              </a:ext>
            </a:extLst>
          </p:cNvPr>
          <p:cNvSpPr txBox="1"/>
          <p:nvPr/>
        </p:nvSpPr>
        <p:spPr>
          <a:xfrm>
            <a:off x="304800" y="3619954"/>
            <a:ext cx="6096000" cy="2585323"/>
          </a:xfrm>
          <a:prstGeom prst="rect">
            <a:avLst/>
          </a:prstGeom>
          <a:noFill/>
        </p:spPr>
        <p:txBody>
          <a:bodyPr wrap="square">
            <a:spAutoFit/>
          </a:bodyPr>
          <a:lstStyle/>
          <a:p>
            <a:pPr algn="l"/>
            <a:r>
              <a:rPr lang="es-ES" dirty="0">
                <a:latin typeface="Georgia" panose="02040502050405020303" pitchFamily="18" charset="0"/>
              </a:rPr>
              <a:t>Hay que tener en cuenta  lo siguiente:</a:t>
            </a:r>
          </a:p>
          <a:p>
            <a:pPr algn="l"/>
            <a:endParaRPr lang="es-ES" dirty="0">
              <a:latin typeface="Georgia" panose="02040502050405020303" pitchFamily="18" charset="0"/>
            </a:endParaRPr>
          </a:p>
          <a:p>
            <a:pPr marL="342900" indent="-342900" algn="l">
              <a:buFont typeface="+mj-lt"/>
              <a:buAutoNum type="arabicPeriod"/>
            </a:pPr>
            <a:r>
              <a:rPr lang="es-ES" dirty="0">
                <a:latin typeface="Georgia" panose="02040502050405020303" pitchFamily="18" charset="0"/>
              </a:rPr>
              <a:t>Sí importa el orden de los grupos, ya que el intercambio entre dos elementos distintos genera una nueva permutación.</a:t>
            </a:r>
          </a:p>
          <a:p>
            <a:pPr marL="342900" indent="-342900" algn="l">
              <a:buFont typeface="+mj-lt"/>
              <a:buAutoNum type="arabicPeriod"/>
            </a:pPr>
            <a:endParaRPr lang="es-ES" dirty="0">
              <a:latin typeface="Georgia" panose="02040502050405020303" pitchFamily="18" charset="0"/>
            </a:endParaRPr>
          </a:p>
          <a:p>
            <a:pPr marL="342900" indent="-342900" algn="l">
              <a:buFont typeface="+mj-lt"/>
              <a:buAutoNum type="arabicPeriod"/>
            </a:pPr>
            <a:r>
              <a:rPr lang="es-ES" dirty="0">
                <a:latin typeface="Georgia" panose="02040502050405020303" pitchFamily="18" charset="0"/>
              </a:rPr>
              <a:t>No se repiten los elementos, ya que de repetirse o ser iguales entre si, al intercambiarlos no se genera una nueva permutación.</a:t>
            </a:r>
          </a:p>
        </p:txBody>
      </p:sp>
      <p:sp>
        <p:nvSpPr>
          <p:cNvPr id="9" name="Rectangle 8">
            <a:extLst>
              <a:ext uri="{FF2B5EF4-FFF2-40B4-BE49-F238E27FC236}">
                <a16:creationId xmlns:a16="http://schemas.microsoft.com/office/drawing/2014/main" id="{273D2D82-2EFF-8054-4084-74A2EAF5CF04}"/>
              </a:ext>
            </a:extLst>
          </p:cNvPr>
          <p:cNvSpPr/>
          <p:nvPr/>
        </p:nvSpPr>
        <p:spPr>
          <a:xfrm>
            <a:off x="8275084" y="3056929"/>
            <a:ext cx="2441042" cy="370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12593074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F5E82-8930-A187-5E03-8A4C8CC85731}"/>
            </a:ext>
          </a:extLst>
        </p:cNvPr>
        <p:cNvGrpSpPr/>
        <p:nvPr/>
      </p:nvGrpSpPr>
      <p:grpSpPr>
        <a:xfrm>
          <a:off x="0" y="0"/>
          <a:ext cx="0" cy="0"/>
          <a:chOff x="0" y="0"/>
          <a:chExt cx="0" cy="0"/>
        </a:xfrm>
      </p:grpSpPr>
      <p:sp>
        <p:nvSpPr>
          <p:cNvPr id="2" name="QuadreDeText 1">
            <a:extLst>
              <a:ext uri="{FF2B5EF4-FFF2-40B4-BE49-F238E27FC236}">
                <a16:creationId xmlns:a16="http://schemas.microsoft.com/office/drawing/2014/main" id="{5C77C545-3B35-76EA-252F-D9B991AB36F5}"/>
              </a:ext>
            </a:extLst>
          </p:cNvPr>
          <p:cNvSpPr txBox="1"/>
          <p:nvPr/>
        </p:nvSpPr>
        <p:spPr>
          <a:xfrm>
            <a:off x="304800" y="368968"/>
            <a:ext cx="8630653" cy="646331"/>
          </a:xfrm>
          <a:prstGeom prst="rect">
            <a:avLst/>
          </a:prstGeom>
          <a:noFill/>
        </p:spPr>
        <p:txBody>
          <a:bodyPr wrap="square" rtlCol="0">
            <a:spAutoFit/>
          </a:bodyPr>
          <a:lstStyle/>
          <a:p>
            <a:r>
              <a:rPr lang="es-ES" sz="3600" b="1" dirty="0">
                <a:solidFill>
                  <a:srgbClr val="00359B"/>
                </a:solidFill>
                <a:latin typeface="Georgia" panose="02040502050405020303" pitchFamily="18" charset="0"/>
              </a:rPr>
              <a:t>¡Todo esta en las permutaciones!</a:t>
            </a:r>
          </a:p>
        </p:txBody>
      </p:sp>
      <p:pic>
        <p:nvPicPr>
          <p:cNvPr id="5122" name="Picture 2" descr="undefined">
            <a:extLst>
              <a:ext uri="{FF2B5EF4-FFF2-40B4-BE49-F238E27FC236}">
                <a16:creationId xmlns:a16="http://schemas.microsoft.com/office/drawing/2014/main" id="{0574548F-9DA7-6275-3A19-69FF1AA68B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084" y="2165684"/>
            <a:ext cx="2441042" cy="457695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56B3F85F-EAEC-4B7E-FF7A-B2AEAD042A45}"/>
              </a:ext>
            </a:extLst>
          </p:cNvPr>
          <p:cNvSpPr>
            <a:spLocks noChangeArrowheads="1"/>
          </p:cNvSpPr>
          <p:nvPr/>
        </p:nvSpPr>
        <p:spPr bwMode="auto">
          <a:xfrm>
            <a:off x="304800" y="1486629"/>
            <a:ext cx="524576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s-ES" altLang="ca-ES" dirty="0">
                <a:latin typeface="Georgia" panose="02040502050405020303" pitchFamily="18" charset="0"/>
              </a:rPr>
              <a:t>Una </a:t>
            </a:r>
            <a:r>
              <a:rPr lang="es-ES" altLang="ca-ES" b="1" dirty="0">
                <a:latin typeface="Georgia" panose="02040502050405020303" pitchFamily="18" charset="0"/>
              </a:rPr>
              <a:t>permutación</a:t>
            </a:r>
            <a:r>
              <a:rPr lang="es-ES" altLang="ca-ES" dirty="0">
                <a:latin typeface="Georgia" panose="02040502050405020303" pitchFamily="18" charset="0"/>
              </a:rPr>
              <a:t> es el número de maneras distintas en que se pueden ordenar los elementos de un conjunto. Si el conjunto consta de </a:t>
            </a:r>
            <a:r>
              <a:rPr lang="es-ES" altLang="ca-ES" i="1" dirty="0">
                <a:latin typeface="Georgia" panose="02040502050405020303" pitchFamily="18" charset="0"/>
              </a:rPr>
              <a:t>m</a:t>
            </a:r>
            <a:r>
              <a:rPr lang="es-ES" altLang="ca-ES" dirty="0">
                <a:latin typeface="Georgia" panose="02040502050405020303" pitchFamily="18" charset="0"/>
              </a:rPr>
              <a:t> elementos y estos se quieren disponer en grupos de tamaño </a:t>
            </a:r>
            <a:r>
              <a:rPr lang="es-ES" altLang="ca-ES" i="1" dirty="0">
                <a:latin typeface="Georgia" panose="02040502050405020303" pitchFamily="18" charset="0"/>
              </a:rPr>
              <a:t>n</a:t>
            </a:r>
            <a:r>
              <a:rPr lang="es-ES" altLang="ca-ES" dirty="0">
                <a:latin typeface="Georgia" panose="02040502050405020303" pitchFamily="18" charset="0"/>
              </a:rPr>
              <a:t>, entonces se requiere que </a:t>
            </a:r>
            <a:r>
              <a:rPr lang="es-ES" altLang="ca-ES" i="1" dirty="0" err="1">
                <a:latin typeface="Georgia" panose="02040502050405020303" pitchFamily="18" charset="0"/>
              </a:rPr>
              <a:t>m</a:t>
            </a:r>
            <a:r>
              <a:rPr lang="es-ES" altLang="ca-ES" i="1" dirty="0" err="1">
                <a:latin typeface="Georgia" panose="02040502050405020303" pitchFamily="18" charset="0"/>
                <a:ea typeface="Calibri" panose="020F0502020204030204" pitchFamily="34" charset="0"/>
                <a:cs typeface="Calibri" panose="020F0502020204030204" pitchFamily="34" charset="0"/>
              </a:rPr>
              <a:t>≥</a:t>
            </a:r>
            <a:r>
              <a:rPr lang="es-ES" altLang="ca-ES" i="1" dirty="0" err="1">
                <a:latin typeface="Georgia" panose="02040502050405020303" pitchFamily="18" charset="0"/>
              </a:rPr>
              <a:t>n</a:t>
            </a:r>
            <a:r>
              <a:rPr lang="es-ES" altLang="ca-ES" dirty="0">
                <a:latin typeface="Georgia" panose="02040502050405020303" pitchFamily="18" charset="0"/>
              </a:rPr>
              <a:t>.</a:t>
            </a:r>
          </a:p>
        </p:txBody>
      </p:sp>
      <p:sp>
        <p:nvSpPr>
          <p:cNvPr id="7" name="QuadreDeText 6">
            <a:extLst>
              <a:ext uri="{FF2B5EF4-FFF2-40B4-BE49-F238E27FC236}">
                <a16:creationId xmlns:a16="http://schemas.microsoft.com/office/drawing/2014/main" id="{4BDA5A09-9A10-FE1A-37C9-D596E15234D6}"/>
              </a:ext>
            </a:extLst>
          </p:cNvPr>
          <p:cNvSpPr txBox="1"/>
          <p:nvPr/>
        </p:nvSpPr>
        <p:spPr>
          <a:xfrm>
            <a:off x="304800" y="3619954"/>
            <a:ext cx="6096000" cy="2585323"/>
          </a:xfrm>
          <a:prstGeom prst="rect">
            <a:avLst/>
          </a:prstGeom>
          <a:noFill/>
        </p:spPr>
        <p:txBody>
          <a:bodyPr wrap="square">
            <a:spAutoFit/>
          </a:bodyPr>
          <a:lstStyle/>
          <a:p>
            <a:pPr algn="l"/>
            <a:r>
              <a:rPr lang="es-ES" dirty="0">
                <a:latin typeface="Georgia" panose="02040502050405020303" pitchFamily="18" charset="0"/>
              </a:rPr>
              <a:t>Hay que tener en cuenta  lo siguiente:</a:t>
            </a:r>
          </a:p>
          <a:p>
            <a:pPr algn="l"/>
            <a:endParaRPr lang="es-ES" dirty="0">
              <a:latin typeface="Georgia" panose="02040502050405020303" pitchFamily="18" charset="0"/>
            </a:endParaRPr>
          </a:p>
          <a:p>
            <a:pPr marL="342900" indent="-342900" algn="l">
              <a:buFont typeface="+mj-lt"/>
              <a:buAutoNum type="arabicPeriod"/>
            </a:pPr>
            <a:r>
              <a:rPr lang="es-ES" dirty="0">
                <a:latin typeface="Georgia" panose="02040502050405020303" pitchFamily="18" charset="0"/>
              </a:rPr>
              <a:t>Sí importa el orden de los grupos, ya que el intercambio entre dos elementos distintos genera una nueva permutación.</a:t>
            </a:r>
          </a:p>
          <a:p>
            <a:pPr marL="342900" indent="-342900" algn="l">
              <a:buFont typeface="+mj-lt"/>
              <a:buAutoNum type="arabicPeriod"/>
            </a:pPr>
            <a:endParaRPr lang="es-ES" dirty="0">
              <a:latin typeface="Georgia" panose="02040502050405020303" pitchFamily="18" charset="0"/>
            </a:endParaRPr>
          </a:p>
          <a:p>
            <a:pPr marL="342900" indent="-342900" algn="l">
              <a:buFont typeface="+mj-lt"/>
              <a:buAutoNum type="arabicPeriod"/>
            </a:pPr>
            <a:r>
              <a:rPr lang="es-ES" dirty="0">
                <a:latin typeface="Georgia" panose="02040502050405020303" pitchFamily="18" charset="0"/>
              </a:rPr>
              <a:t>No se repiten los elementos, ya que de repetirse o ser iguales entre si, al intercambiarlos no se genera una nueva permutación.</a:t>
            </a:r>
          </a:p>
        </p:txBody>
      </p:sp>
      <p:sp>
        <p:nvSpPr>
          <p:cNvPr id="8" name="QuadreDeText 7">
            <a:extLst>
              <a:ext uri="{FF2B5EF4-FFF2-40B4-BE49-F238E27FC236}">
                <a16:creationId xmlns:a16="http://schemas.microsoft.com/office/drawing/2014/main" id="{53F638F4-658E-406D-0CE3-38FE2A97F3C3}"/>
              </a:ext>
            </a:extLst>
          </p:cNvPr>
          <p:cNvSpPr txBox="1"/>
          <p:nvPr/>
        </p:nvSpPr>
        <p:spPr>
          <a:xfrm>
            <a:off x="6962274" y="1301963"/>
            <a:ext cx="3753852" cy="923330"/>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p>
          <a:p>
            <a:r>
              <a:rPr lang="es-ES" dirty="0">
                <a:latin typeface="Georgia" panose="02040502050405020303" pitchFamily="18" charset="0"/>
              </a:rPr>
              <a:t>¿De cuantas formas distintas puedo poner las 3 pelotas?</a:t>
            </a:r>
          </a:p>
        </p:txBody>
      </p:sp>
      <p:sp>
        <p:nvSpPr>
          <p:cNvPr id="9" name="Rectangle 8">
            <a:extLst>
              <a:ext uri="{FF2B5EF4-FFF2-40B4-BE49-F238E27FC236}">
                <a16:creationId xmlns:a16="http://schemas.microsoft.com/office/drawing/2014/main" id="{5E2ABA05-F1E3-FC96-2180-98FEE27CCEA3}"/>
              </a:ext>
            </a:extLst>
          </p:cNvPr>
          <p:cNvSpPr/>
          <p:nvPr/>
        </p:nvSpPr>
        <p:spPr>
          <a:xfrm>
            <a:off x="8275084" y="3056929"/>
            <a:ext cx="2441042" cy="370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34709539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DF760-AFDC-8119-5C8F-396056F3D79D}"/>
            </a:ext>
          </a:extLst>
        </p:cNvPr>
        <p:cNvGrpSpPr/>
        <p:nvPr/>
      </p:nvGrpSpPr>
      <p:grpSpPr>
        <a:xfrm>
          <a:off x="0" y="0"/>
          <a:ext cx="0" cy="0"/>
          <a:chOff x="0" y="0"/>
          <a:chExt cx="0" cy="0"/>
        </a:xfrm>
      </p:grpSpPr>
      <p:sp>
        <p:nvSpPr>
          <p:cNvPr id="2" name="QuadreDeText 1">
            <a:extLst>
              <a:ext uri="{FF2B5EF4-FFF2-40B4-BE49-F238E27FC236}">
                <a16:creationId xmlns:a16="http://schemas.microsoft.com/office/drawing/2014/main" id="{87F38160-7E38-8DF2-39C4-2E15A41802AC}"/>
              </a:ext>
            </a:extLst>
          </p:cNvPr>
          <p:cNvSpPr txBox="1"/>
          <p:nvPr/>
        </p:nvSpPr>
        <p:spPr>
          <a:xfrm>
            <a:off x="304800" y="368968"/>
            <a:ext cx="8630653" cy="646331"/>
          </a:xfrm>
          <a:prstGeom prst="rect">
            <a:avLst/>
          </a:prstGeom>
          <a:noFill/>
        </p:spPr>
        <p:txBody>
          <a:bodyPr wrap="square" rtlCol="0">
            <a:spAutoFit/>
          </a:bodyPr>
          <a:lstStyle/>
          <a:p>
            <a:r>
              <a:rPr lang="es-ES" sz="3600" b="1" dirty="0">
                <a:solidFill>
                  <a:srgbClr val="00359B"/>
                </a:solidFill>
                <a:latin typeface="Georgia" panose="02040502050405020303" pitchFamily="18" charset="0"/>
              </a:rPr>
              <a:t>¡Todo esta en las permutaciones!</a:t>
            </a:r>
          </a:p>
        </p:txBody>
      </p:sp>
      <p:pic>
        <p:nvPicPr>
          <p:cNvPr id="5122" name="Picture 2" descr="undefined">
            <a:extLst>
              <a:ext uri="{FF2B5EF4-FFF2-40B4-BE49-F238E27FC236}">
                <a16:creationId xmlns:a16="http://schemas.microsoft.com/office/drawing/2014/main" id="{C03A335A-F5D6-07C0-0E8C-349D0BF6C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084" y="2165684"/>
            <a:ext cx="2441042" cy="457695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65C1A373-CE5E-05F1-6FD4-59EA86FB6B5B}"/>
              </a:ext>
            </a:extLst>
          </p:cNvPr>
          <p:cNvSpPr>
            <a:spLocks noChangeArrowheads="1"/>
          </p:cNvSpPr>
          <p:nvPr/>
        </p:nvSpPr>
        <p:spPr bwMode="auto">
          <a:xfrm>
            <a:off x="304800" y="1486629"/>
            <a:ext cx="524576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s-ES" altLang="ca-ES" dirty="0">
                <a:latin typeface="Georgia" panose="02040502050405020303" pitchFamily="18" charset="0"/>
              </a:rPr>
              <a:t>Una </a:t>
            </a:r>
            <a:r>
              <a:rPr lang="es-ES" altLang="ca-ES" b="1" dirty="0">
                <a:latin typeface="Georgia" panose="02040502050405020303" pitchFamily="18" charset="0"/>
              </a:rPr>
              <a:t>permutación</a:t>
            </a:r>
            <a:r>
              <a:rPr lang="es-ES" altLang="ca-ES" dirty="0">
                <a:latin typeface="Georgia" panose="02040502050405020303" pitchFamily="18" charset="0"/>
              </a:rPr>
              <a:t> es el número de maneras distintas en que se pueden ordenar los elementos de un conjunto. Si el conjunto consta de </a:t>
            </a:r>
            <a:r>
              <a:rPr lang="es-ES" altLang="ca-ES" i="1" dirty="0">
                <a:latin typeface="Georgia" panose="02040502050405020303" pitchFamily="18" charset="0"/>
              </a:rPr>
              <a:t>m</a:t>
            </a:r>
            <a:r>
              <a:rPr lang="es-ES" altLang="ca-ES" dirty="0">
                <a:latin typeface="Georgia" panose="02040502050405020303" pitchFamily="18" charset="0"/>
              </a:rPr>
              <a:t> elementos y estos se quieren disponer en grupos de tamaño </a:t>
            </a:r>
            <a:r>
              <a:rPr lang="es-ES" altLang="ca-ES" i="1" dirty="0">
                <a:latin typeface="Georgia" panose="02040502050405020303" pitchFamily="18" charset="0"/>
              </a:rPr>
              <a:t>n</a:t>
            </a:r>
            <a:r>
              <a:rPr lang="es-ES" altLang="ca-ES" dirty="0">
                <a:latin typeface="Georgia" panose="02040502050405020303" pitchFamily="18" charset="0"/>
              </a:rPr>
              <a:t>, entonces se requiere que </a:t>
            </a:r>
            <a:r>
              <a:rPr lang="es-ES" altLang="ca-ES" i="1" dirty="0" err="1">
                <a:latin typeface="Georgia" panose="02040502050405020303" pitchFamily="18" charset="0"/>
              </a:rPr>
              <a:t>m</a:t>
            </a:r>
            <a:r>
              <a:rPr lang="es-ES" altLang="ca-ES" i="1" dirty="0" err="1">
                <a:latin typeface="Georgia" panose="02040502050405020303" pitchFamily="18" charset="0"/>
                <a:ea typeface="Calibri" panose="020F0502020204030204" pitchFamily="34" charset="0"/>
                <a:cs typeface="Calibri" panose="020F0502020204030204" pitchFamily="34" charset="0"/>
              </a:rPr>
              <a:t>≥</a:t>
            </a:r>
            <a:r>
              <a:rPr lang="es-ES" altLang="ca-ES" i="1" dirty="0" err="1">
                <a:latin typeface="Georgia" panose="02040502050405020303" pitchFamily="18" charset="0"/>
              </a:rPr>
              <a:t>n</a:t>
            </a:r>
            <a:r>
              <a:rPr lang="es-ES" altLang="ca-ES" dirty="0">
                <a:latin typeface="Georgia" panose="02040502050405020303" pitchFamily="18" charset="0"/>
              </a:rPr>
              <a:t>.</a:t>
            </a:r>
          </a:p>
        </p:txBody>
      </p:sp>
      <p:sp>
        <p:nvSpPr>
          <p:cNvPr id="7" name="QuadreDeText 6">
            <a:extLst>
              <a:ext uri="{FF2B5EF4-FFF2-40B4-BE49-F238E27FC236}">
                <a16:creationId xmlns:a16="http://schemas.microsoft.com/office/drawing/2014/main" id="{A56C2618-72E2-8DFC-7CE0-3BF4E3658592}"/>
              </a:ext>
            </a:extLst>
          </p:cNvPr>
          <p:cNvSpPr txBox="1"/>
          <p:nvPr/>
        </p:nvSpPr>
        <p:spPr>
          <a:xfrm>
            <a:off x="304800" y="3619954"/>
            <a:ext cx="6096000" cy="2585323"/>
          </a:xfrm>
          <a:prstGeom prst="rect">
            <a:avLst/>
          </a:prstGeom>
          <a:noFill/>
        </p:spPr>
        <p:txBody>
          <a:bodyPr wrap="square">
            <a:spAutoFit/>
          </a:bodyPr>
          <a:lstStyle/>
          <a:p>
            <a:pPr algn="l"/>
            <a:r>
              <a:rPr lang="es-ES" dirty="0">
                <a:latin typeface="Georgia" panose="02040502050405020303" pitchFamily="18" charset="0"/>
              </a:rPr>
              <a:t>Hay que tener en cuenta  lo siguiente:</a:t>
            </a:r>
          </a:p>
          <a:p>
            <a:pPr algn="l"/>
            <a:endParaRPr lang="es-ES" dirty="0">
              <a:latin typeface="Georgia" panose="02040502050405020303" pitchFamily="18" charset="0"/>
            </a:endParaRPr>
          </a:p>
          <a:p>
            <a:pPr marL="342900" indent="-342900" algn="l">
              <a:buFont typeface="+mj-lt"/>
              <a:buAutoNum type="arabicPeriod"/>
            </a:pPr>
            <a:r>
              <a:rPr lang="es-ES" dirty="0">
                <a:latin typeface="Georgia" panose="02040502050405020303" pitchFamily="18" charset="0"/>
              </a:rPr>
              <a:t>Sí importa el orden de los grupos, ya que el intercambio entre dos elementos distintos genera una nueva permutación.</a:t>
            </a:r>
          </a:p>
          <a:p>
            <a:pPr marL="342900" indent="-342900" algn="l">
              <a:buFont typeface="+mj-lt"/>
              <a:buAutoNum type="arabicPeriod"/>
            </a:pPr>
            <a:endParaRPr lang="es-ES" dirty="0">
              <a:latin typeface="Georgia" panose="02040502050405020303" pitchFamily="18" charset="0"/>
            </a:endParaRPr>
          </a:p>
          <a:p>
            <a:pPr marL="342900" indent="-342900" algn="l">
              <a:buFont typeface="+mj-lt"/>
              <a:buAutoNum type="arabicPeriod"/>
            </a:pPr>
            <a:r>
              <a:rPr lang="es-ES" dirty="0">
                <a:latin typeface="Georgia" panose="02040502050405020303" pitchFamily="18" charset="0"/>
              </a:rPr>
              <a:t>No se repiten los elementos, ya que de repetirse o ser iguales entre si, al intercambiarlos no se genera una nueva permutación.</a:t>
            </a:r>
          </a:p>
        </p:txBody>
      </p:sp>
      <p:sp>
        <p:nvSpPr>
          <p:cNvPr id="8" name="QuadreDeText 7">
            <a:extLst>
              <a:ext uri="{FF2B5EF4-FFF2-40B4-BE49-F238E27FC236}">
                <a16:creationId xmlns:a16="http://schemas.microsoft.com/office/drawing/2014/main" id="{571A0030-A511-B455-6E9D-C5F1432937F9}"/>
              </a:ext>
            </a:extLst>
          </p:cNvPr>
          <p:cNvSpPr txBox="1"/>
          <p:nvPr/>
        </p:nvSpPr>
        <p:spPr>
          <a:xfrm>
            <a:off x="6962274" y="1301963"/>
            <a:ext cx="3753852" cy="923330"/>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p>
          <a:p>
            <a:r>
              <a:rPr lang="es-ES" dirty="0">
                <a:latin typeface="Georgia" panose="02040502050405020303" pitchFamily="18" charset="0"/>
              </a:rPr>
              <a:t>¿De cuantas formas distintas puedo poner las 3 pelotas?</a:t>
            </a:r>
          </a:p>
        </p:txBody>
      </p:sp>
    </p:spTree>
    <p:extLst>
      <p:ext uri="{BB962C8B-B14F-4D97-AF65-F5344CB8AC3E}">
        <p14:creationId xmlns:p14="http://schemas.microsoft.com/office/powerpoint/2010/main" val="27701018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A25A0-FC64-EE76-C6A7-92BD88193BDE}"/>
            </a:ext>
          </a:extLst>
        </p:cNvPr>
        <p:cNvGrpSpPr/>
        <p:nvPr/>
      </p:nvGrpSpPr>
      <p:grpSpPr>
        <a:xfrm>
          <a:off x="0" y="0"/>
          <a:ext cx="0" cy="0"/>
          <a:chOff x="0" y="0"/>
          <a:chExt cx="0" cy="0"/>
        </a:xfrm>
      </p:grpSpPr>
      <p:sp>
        <p:nvSpPr>
          <p:cNvPr id="2" name="QuadreDeText 1">
            <a:extLst>
              <a:ext uri="{FF2B5EF4-FFF2-40B4-BE49-F238E27FC236}">
                <a16:creationId xmlns:a16="http://schemas.microsoft.com/office/drawing/2014/main" id="{4DA28068-26A8-51EC-7F60-16DE2C1B6AD0}"/>
              </a:ext>
            </a:extLst>
          </p:cNvPr>
          <p:cNvSpPr txBox="1"/>
          <p:nvPr/>
        </p:nvSpPr>
        <p:spPr>
          <a:xfrm>
            <a:off x="304800" y="368968"/>
            <a:ext cx="8630653" cy="646331"/>
          </a:xfrm>
          <a:prstGeom prst="rect">
            <a:avLst/>
          </a:prstGeom>
          <a:noFill/>
        </p:spPr>
        <p:txBody>
          <a:bodyPr wrap="square" rtlCol="0">
            <a:spAutoFit/>
          </a:bodyPr>
          <a:lstStyle/>
          <a:p>
            <a:r>
              <a:rPr lang="es-ES" sz="3600" b="1" dirty="0">
                <a:solidFill>
                  <a:srgbClr val="00359B"/>
                </a:solidFill>
                <a:latin typeface="Georgia" panose="02040502050405020303" pitchFamily="18" charset="0"/>
              </a:rPr>
              <a:t>¡Todo esta en las permutaciones!</a:t>
            </a:r>
          </a:p>
        </p:txBody>
      </p:sp>
      <p:pic>
        <p:nvPicPr>
          <p:cNvPr id="5122" name="Picture 2" descr="undefined">
            <a:extLst>
              <a:ext uri="{FF2B5EF4-FFF2-40B4-BE49-F238E27FC236}">
                <a16:creationId xmlns:a16="http://schemas.microsoft.com/office/drawing/2014/main" id="{CD697692-BCC8-D3AF-491E-E99929E00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084" y="2165684"/>
            <a:ext cx="2441042" cy="457695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7D826521-9ABF-4484-A686-0C9769336BDD}"/>
              </a:ext>
            </a:extLst>
          </p:cNvPr>
          <p:cNvSpPr>
            <a:spLocks noChangeArrowheads="1"/>
          </p:cNvSpPr>
          <p:nvPr/>
        </p:nvSpPr>
        <p:spPr bwMode="auto">
          <a:xfrm>
            <a:off x="304800" y="1486629"/>
            <a:ext cx="524576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s-ES" altLang="ca-ES" dirty="0">
                <a:latin typeface="Georgia" panose="02040502050405020303" pitchFamily="18" charset="0"/>
              </a:rPr>
              <a:t>Una </a:t>
            </a:r>
            <a:r>
              <a:rPr lang="es-ES" altLang="ca-ES" b="1" dirty="0">
                <a:latin typeface="Georgia" panose="02040502050405020303" pitchFamily="18" charset="0"/>
              </a:rPr>
              <a:t>permutación</a:t>
            </a:r>
            <a:r>
              <a:rPr lang="es-ES" altLang="ca-ES" dirty="0">
                <a:latin typeface="Georgia" panose="02040502050405020303" pitchFamily="18" charset="0"/>
              </a:rPr>
              <a:t> es el número de maneras distintas en que se pueden ordenar los elementos de un conjunto. Si el conjunto consta de </a:t>
            </a:r>
            <a:r>
              <a:rPr lang="es-ES" altLang="ca-ES" i="1" dirty="0">
                <a:latin typeface="Georgia" panose="02040502050405020303" pitchFamily="18" charset="0"/>
              </a:rPr>
              <a:t>m</a:t>
            </a:r>
            <a:r>
              <a:rPr lang="es-ES" altLang="ca-ES" dirty="0">
                <a:latin typeface="Georgia" panose="02040502050405020303" pitchFamily="18" charset="0"/>
              </a:rPr>
              <a:t> elementos y estos se quieren disponer en grupos de tamaño </a:t>
            </a:r>
            <a:r>
              <a:rPr lang="es-ES" altLang="ca-ES" i="1" dirty="0">
                <a:latin typeface="Georgia" panose="02040502050405020303" pitchFamily="18" charset="0"/>
              </a:rPr>
              <a:t>n</a:t>
            </a:r>
            <a:r>
              <a:rPr lang="es-ES" altLang="ca-ES" dirty="0">
                <a:latin typeface="Georgia" panose="02040502050405020303" pitchFamily="18" charset="0"/>
              </a:rPr>
              <a:t>, entonces se requiere que </a:t>
            </a:r>
            <a:r>
              <a:rPr lang="es-ES" altLang="ca-ES" i="1" dirty="0" err="1">
                <a:latin typeface="Georgia" panose="02040502050405020303" pitchFamily="18" charset="0"/>
              </a:rPr>
              <a:t>m</a:t>
            </a:r>
            <a:r>
              <a:rPr lang="es-ES" altLang="ca-ES" i="1" dirty="0" err="1">
                <a:latin typeface="Georgia" panose="02040502050405020303" pitchFamily="18" charset="0"/>
                <a:ea typeface="Calibri" panose="020F0502020204030204" pitchFamily="34" charset="0"/>
                <a:cs typeface="Calibri" panose="020F0502020204030204" pitchFamily="34" charset="0"/>
              </a:rPr>
              <a:t>≥</a:t>
            </a:r>
            <a:r>
              <a:rPr lang="es-ES" altLang="ca-ES" i="1" dirty="0" err="1">
                <a:latin typeface="Georgia" panose="02040502050405020303" pitchFamily="18" charset="0"/>
              </a:rPr>
              <a:t>n</a:t>
            </a:r>
            <a:r>
              <a:rPr lang="es-ES" altLang="ca-ES" dirty="0">
                <a:latin typeface="Georgia" panose="02040502050405020303" pitchFamily="18" charset="0"/>
              </a:rPr>
              <a:t>.</a:t>
            </a:r>
          </a:p>
        </p:txBody>
      </p:sp>
      <mc:AlternateContent xmlns:mc="http://schemas.openxmlformats.org/markup-compatibility/2006" xmlns:a14="http://schemas.microsoft.com/office/drawing/2010/main">
        <mc:Choice Requires="a14">
          <p:sp>
            <p:nvSpPr>
              <p:cNvPr id="7" name="QuadreDeText 6">
                <a:extLst>
                  <a:ext uri="{FF2B5EF4-FFF2-40B4-BE49-F238E27FC236}">
                    <a16:creationId xmlns:a16="http://schemas.microsoft.com/office/drawing/2014/main" id="{8F34EC1C-2615-6991-8EBD-42AD43F9FA37}"/>
                  </a:ext>
                </a:extLst>
              </p:cNvPr>
              <p:cNvSpPr txBox="1"/>
              <p:nvPr/>
            </p:nvSpPr>
            <p:spPr>
              <a:xfrm>
                <a:off x="304800" y="3619954"/>
                <a:ext cx="6096000" cy="2923877"/>
              </a:xfrm>
              <a:prstGeom prst="rect">
                <a:avLst/>
              </a:prstGeom>
              <a:noFill/>
            </p:spPr>
            <p:txBody>
              <a:bodyPr wrap="square">
                <a:spAutoFit/>
              </a:bodyPr>
              <a:lstStyle/>
              <a:p>
                <a:pPr algn="l"/>
                <a:r>
                  <a:rPr lang="es-ES" dirty="0">
                    <a:latin typeface="Georgia" panose="02040502050405020303" pitchFamily="18" charset="0"/>
                  </a:rPr>
                  <a:t>Para poder saber las permutaciones que tiene un grupo, la operación matemática que se debe hacer es el </a:t>
                </a:r>
                <a:r>
                  <a:rPr lang="es-ES" b="1" dirty="0">
                    <a:latin typeface="Georgia" panose="02040502050405020303" pitchFamily="18" charset="0"/>
                  </a:rPr>
                  <a:t>factorial</a:t>
                </a:r>
                <a:r>
                  <a:rPr lang="es-ES" dirty="0">
                    <a:latin typeface="Georgia" panose="02040502050405020303" pitchFamily="18" charset="0"/>
                  </a:rPr>
                  <a:t>.</a:t>
                </a:r>
              </a:p>
              <a:p>
                <a:pPr algn="l"/>
                <a:endParaRPr lang="es-ES" sz="1000" dirty="0">
                  <a:latin typeface="Georgia" panose="02040502050405020303" pitchFamily="18" charset="0"/>
                </a:endParaRPr>
              </a:p>
              <a:p>
                <a:pPr algn="l"/>
                <a14:m>
                  <m:oMathPara xmlns:m="http://schemas.openxmlformats.org/officeDocument/2006/math">
                    <m:oMathParaPr>
                      <m:jc m:val="centerGroup"/>
                    </m:oMathParaPr>
                    <m:oMath xmlns:m="http://schemas.openxmlformats.org/officeDocument/2006/math">
                      <m:r>
                        <a:rPr lang="es-ES" b="1" i="1" smtClean="0">
                          <a:latin typeface="Cambria Math" panose="02040503050406030204" pitchFamily="18" charset="0"/>
                        </a:rPr>
                        <m:t>𝒏</m:t>
                      </m:r>
                      <m:r>
                        <a:rPr lang="es-ES" b="1" i="1" smtClean="0">
                          <a:latin typeface="Cambria Math" panose="02040503050406030204" pitchFamily="18" charset="0"/>
                        </a:rPr>
                        <m:t>!</m:t>
                      </m:r>
                    </m:oMath>
                  </m:oMathPara>
                </a14:m>
                <a:endParaRPr lang="es-ES" b="1" dirty="0">
                  <a:latin typeface="Georgia" panose="02040502050405020303" pitchFamily="18" charset="0"/>
                </a:endParaRPr>
              </a:p>
              <a:p>
                <a:pPr algn="l"/>
                <a:endParaRPr lang="es-ES" sz="1000" b="1" dirty="0">
                  <a:latin typeface="Georgia" panose="02040502050405020303" pitchFamily="18" charset="0"/>
                </a:endParaRPr>
              </a:p>
              <a:p>
                <a:pPr algn="l"/>
                <a:r>
                  <a:rPr lang="es-ES" dirty="0">
                    <a:latin typeface="Georgia" panose="02040502050405020303" pitchFamily="18" charset="0"/>
                  </a:rPr>
                  <a:t>Hacer el factorial de un numero no es mas que multiplicar todos los números des de el </a:t>
                </a:r>
                <a:r>
                  <a:rPr lang="es-ES" b="1" dirty="0">
                    <a:latin typeface="Georgia" panose="02040502050405020303" pitchFamily="18" charset="0"/>
                  </a:rPr>
                  <a:t>1</a:t>
                </a:r>
                <a:r>
                  <a:rPr lang="es-ES" dirty="0">
                    <a:latin typeface="Georgia" panose="02040502050405020303" pitchFamily="18" charset="0"/>
                  </a:rPr>
                  <a:t> hasta </a:t>
                </a:r>
                <a:r>
                  <a:rPr lang="es-ES" b="1" i="1" dirty="0">
                    <a:latin typeface="Georgia" panose="02040502050405020303" pitchFamily="18" charset="0"/>
                  </a:rPr>
                  <a:t>n</a:t>
                </a:r>
                <a:r>
                  <a:rPr lang="es-ES" dirty="0">
                    <a:latin typeface="Georgia" panose="02040502050405020303" pitchFamily="18" charset="0"/>
                  </a:rPr>
                  <a:t>. Es decir</a:t>
                </a:r>
              </a:p>
              <a:p>
                <a:pPr algn="l"/>
                <a:endParaRPr lang="es-ES" sz="1000" dirty="0">
                  <a:latin typeface="Georgia" panose="02040502050405020303" pitchFamily="18" charset="0"/>
                </a:endParaRPr>
              </a:p>
              <a:p>
                <a:pPr algn="l"/>
                <a14:m>
                  <m:oMathPara xmlns:m="http://schemas.openxmlformats.org/officeDocument/2006/math">
                    <m:oMathParaPr>
                      <m:jc m:val="centerGroup"/>
                    </m:oMathParaPr>
                    <m:oMath xmlns:m="http://schemas.openxmlformats.org/officeDocument/2006/math">
                      <m:r>
                        <a:rPr lang="es-ES" b="1" i="1" smtClean="0">
                          <a:latin typeface="Cambria Math" panose="02040503050406030204" pitchFamily="18" charset="0"/>
                        </a:rPr>
                        <m:t>𝒏</m:t>
                      </m:r>
                      <m:r>
                        <a:rPr lang="es-ES" b="1" i="1" smtClean="0">
                          <a:latin typeface="Cambria Math" panose="02040503050406030204" pitchFamily="18" charset="0"/>
                        </a:rPr>
                        <m:t>!=</m:t>
                      </m:r>
                      <m:r>
                        <a:rPr lang="es-ES" b="1" i="1" smtClean="0">
                          <a:latin typeface="Cambria Math" panose="02040503050406030204" pitchFamily="18" charset="0"/>
                        </a:rPr>
                        <m:t>𝟏</m:t>
                      </m:r>
                      <m:r>
                        <a:rPr lang="es-ES" b="1" i="1" smtClean="0">
                          <a:latin typeface="Cambria Math" panose="02040503050406030204" pitchFamily="18" charset="0"/>
                        </a:rPr>
                        <m:t>·</m:t>
                      </m:r>
                      <m:r>
                        <a:rPr lang="es-ES" b="1" i="1" smtClean="0">
                          <a:latin typeface="Cambria Math" panose="02040503050406030204" pitchFamily="18" charset="0"/>
                        </a:rPr>
                        <m:t>𝟐</m:t>
                      </m:r>
                      <m:r>
                        <a:rPr lang="es-ES" b="1" i="1" smtClean="0">
                          <a:latin typeface="Cambria Math" panose="02040503050406030204" pitchFamily="18" charset="0"/>
                        </a:rPr>
                        <m:t>·</m:t>
                      </m:r>
                      <m:r>
                        <a:rPr lang="es-ES" b="1" i="1" smtClean="0">
                          <a:latin typeface="Cambria Math" panose="02040503050406030204" pitchFamily="18" charset="0"/>
                        </a:rPr>
                        <m:t>𝟑</m:t>
                      </m:r>
                      <m:r>
                        <a:rPr lang="es-ES" b="1" i="1" smtClean="0">
                          <a:latin typeface="Cambria Math" panose="02040503050406030204" pitchFamily="18" charset="0"/>
                        </a:rPr>
                        <m:t>·…·</m:t>
                      </m:r>
                      <m:d>
                        <m:dPr>
                          <m:ctrlPr>
                            <a:rPr lang="es-ES" b="1" i="1" smtClean="0">
                              <a:latin typeface="Cambria Math" panose="02040503050406030204" pitchFamily="18" charset="0"/>
                            </a:rPr>
                          </m:ctrlPr>
                        </m:dPr>
                        <m:e>
                          <m:r>
                            <a:rPr lang="es-ES" b="1" i="1" smtClean="0">
                              <a:latin typeface="Cambria Math" panose="02040503050406030204" pitchFamily="18" charset="0"/>
                            </a:rPr>
                            <m:t>𝒏</m:t>
                          </m:r>
                          <m:r>
                            <a:rPr lang="es-ES" b="1" i="1" smtClean="0">
                              <a:latin typeface="Cambria Math" panose="02040503050406030204" pitchFamily="18" charset="0"/>
                            </a:rPr>
                            <m:t>−</m:t>
                          </m:r>
                          <m:r>
                            <a:rPr lang="es-ES" b="1" i="1" smtClean="0">
                              <a:latin typeface="Cambria Math" panose="02040503050406030204" pitchFamily="18" charset="0"/>
                            </a:rPr>
                            <m:t>𝟏</m:t>
                          </m:r>
                        </m:e>
                      </m:d>
                      <m:r>
                        <a:rPr lang="es-ES" b="1" i="1" smtClean="0">
                          <a:latin typeface="Cambria Math" panose="02040503050406030204" pitchFamily="18" charset="0"/>
                        </a:rPr>
                        <m:t>·</m:t>
                      </m:r>
                      <m:r>
                        <a:rPr lang="es-ES" b="1" i="1" smtClean="0">
                          <a:latin typeface="Cambria Math" panose="02040503050406030204" pitchFamily="18" charset="0"/>
                        </a:rPr>
                        <m:t>𝒏</m:t>
                      </m:r>
                    </m:oMath>
                  </m:oMathPara>
                </a14:m>
                <a:endParaRPr lang="es-ES" b="1" dirty="0">
                  <a:latin typeface="Georgia" panose="02040502050405020303" pitchFamily="18" charset="0"/>
                </a:endParaRPr>
              </a:p>
              <a:p>
                <a:pPr algn="l"/>
                <a:endParaRPr lang="es-ES" sz="1000" dirty="0">
                  <a:latin typeface="Georgia" panose="02040502050405020303" pitchFamily="18" charset="0"/>
                </a:endParaRPr>
              </a:p>
              <a:p>
                <a:r>
                  <a:rPr lang="es-ES" b="1" u="sng" dirty="0">
                    <a:solidFill>
                      <a:srgbClr val="00297A"/>
                    </a:solidFill>
                    <a:latin typeface="Georgia" panose="02040502050405020303" pitchFamily="18" charset="0"/>
                  </a:rPr>
                  <a:t>Pregunta:</a:t>
                </a:r>
                <a:r>
                  <a:rPr lang="es-ES" b="1" dirty="0">
                    <a:solidFill>
                      <a:srgbClr val="00297A"/>
                    </a:solidFill>
                    <a:latin typeface="Georgia" panose="02040502050405020303" pitchFamily="18" charset="0"/>
                  </a:rPr>
                  <a:t> ¿de cuantas maneras puedo colocar cero pelotas?</a:t>
                </a:r>
              </a:p>
            </p:txBody>
          </p:sp>
        </mc:Choice>
        <mc:Fallback xmlns="">
          <p:sp>
            <p:nvSpPr>
              <p:cNvPr id="7" name="QuadreDeText 6">
                <a:extLst>
                  <a:ext uri="{FF2B5EF4-FFF2-40B4-BE49-F238E27FC236}">
                    <a16:creationId xmlns:a16="http://schemas.microsoft.com/office/drawing/2014/main" id="{8F34EC1C-2615-6991-8EBD-42AD43F9FA37}"/>
                  </a:ext>
                </a:extLst>
              </p:cNvPr>
              <p:cNvSpPr txBox="1">
                <a:spLocks noRot="1" noChangeAspect="1" noMove="1" noResize="1" noEditPoints="1" noAdjustHandles="1" noChangeArrowheads="1" noChangeShapeType="1" noTextEdit="1"/>
              </p:cNvSpPr>
              <p:nvPr/>
            </p:nvSpPr>
            <p:spPr>
              <a:xfrm>
                <a:off x="304800" y="3619954"/>
                <a:ext cx="6096000" cy="2923877"/>
              </a:xfrm>
              <a:prstGeom prst="rect">
                <a:avLst/>
              </a:prstGeom>
              <a:blipFill>
                <a:blip r:embed="rId3"/>
                <a:stretch>
                  <a:fillRect l="-800" t="-1253" r="-900" b="-2505"/>
                </a:stretch>
              </a:blipFill>
            </p:spPr>
            <p:txBody>
              <a:bodyPr/>
              <a:lstStyle/>
              <a:p>
                <a:r>
                  <a:rPr lang="ca-ES">
                    <a:noFill/>
                  </a:rPr>
                  <a:t> </a:t>
                </a:r>
              </a:p>
            </p:txBody>
          </p:sp>
        </mc:Fallback>
      </mc:AlternateContent>
      <p:sp>
        <p:nvSpPr>
          <p:cNvPr id="8" name="QuadreDeText 7">
            <a:extLst>
              <a:ext uri="{FF2B5EF4-FFF2-40B4-BE49-F238E27FC236}">
                <a16:creationId xmlns:a16="http://schemas.microsoft.com/office/drawing/2014/main" id="{8048410F-9D27-2413-8971-476443F25E70}"/>
              </a:ext>
            </a:extLst>
          </p:cNvPr>
          <p:cNvSpPr txBox="1"/>
          <p:nvPr/>
        </p:nvSpPr>
        <p:spPr>
          <a:xfrm>
            <a:off x="6962274" y="1301963"/>
            <a:ext cx="3753852" cy="923330"/>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p>
          <a:p>
            <a:r>
              <a:rPr lang="es-ES" dirty="0">
                <a:latin typeface="Georgia" panose="02040502050405020303" pitchFamily="18" charset="0"/>
              </a:rPr>
              <a:t>¿De cuantas formas distintas puedo poner las 3 pelotas?</a:t>
            </a:r>
          </a:p>
        </p:txBody>
      </p:sp>
    </p:spTree>
    <p:extLst>
      <p:ext uri="{BB962C8B-B14F-4D97-AF65-F5344CB8AC3E}">
        <p14:creationId xmlns:p14="http://schemas.microsoft.com/office/powerpoint/2010/main" val="25386264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66C21-1F86-35F3-9691-814E84BA038D}"/>
            </a:ext>
          </a:extLst>
        </p:cNvPr>
        <p:cNvGrpSpPr/>
        <p:nvPr/>
      </p:nvGrpSpPr>
      <p:grpSpPr>
        <a:xfrm>
          <a:off x="0" y="0"/>
          <a:ext cx="0" cy="0"/>
          <a:chOff x="0" y="0"/>
          <a:chExt cx="0" cy="0"/>
        </a:xfrm>
      </p:grpSpPr>
      <p:sp>
        <p:nvSpPr>
          <p:cNvPr id="2" name="Títol 1">
            <a:extLst>
              <a:ext uri="{FF2B5EF4-FFF2-40B4-BE49-F238E27FC236}">
                <a16:creationId xmlns:a16="http://schemas.microsoft.com/office/drawing/2014/main" id="{0EF0CA46-9E9F-B36C-F8EF-4271682ECB11}"/>
              </a:ext>
            </a:extLst>
          </p:cNvPr>
          <p:cNvSpPr>
            <a:spLocks noGrp="1"/>
          </p:cNvSpPr>
          <p:nvPr>
            <p:ph type="title"/>
          </p:nvPr>
        </p:nvSpPr>
        <p:spPr/>
        <p:txBody>
          <a:bodyPr/>
          <a:lstStyle/>
          <a:p>
            <a:r>
              <a:rPr lang="es-ES" b="1" dirty="0">
                <a:solidFill>
                  <a:srgbClr val="C00000"/>
                </a:solidFill>
                <a:latin typeface="Georgia" panose="02040502050405020303" pitchFamily="18" charset="0"/>
              </a:rPr>
              <a:t>¡Vamos a practicar!</a:t>
            </a:r>
          </a:p>
        </p:txBody>
      </p:sp>
      <p:sp>
        <p:nvSpPr>
          <p:cNvPr id="4" name="Rectangle: cantonades arrodonides 3">
            <a:extLst>
              <a:ext uri="{FF2B5EF4-FFF2-40B4-BE49-F238E27FC236}">
                <a16:creationId xmlns:a16="http://schemas.microsoft.com/office/drawing/2014/main" id="{B948A789-ABFB-12CF-43B6-3687B9564C16}"/>
              </a:ext>
            </a:extLst>
          </p:cNvPr>
          <p:cNvSpPr/>
          <p:nvPr/>
        </p:nvSpPr>
        <p:spPr>
          <a:xfrm>
            <a:off x="3101788" y="4634753"/>
            <a:ext cx="5351930" cy="1586753"/>
          </a:xfrm>
          <a:prstGeom prst="roundRect">
            <a:avLst/>
          </a:prstGeom>
          <a:solidFill>
            <a:srgbClr val="00297A">
              <a:alpha val="30000"/>
            </a:srgbClr>
          </a:solidFill>
          <a:ln w="38100">
            <a:solidFill>
              <a:srgbClr val="00297A"/>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ca-ES" sz="5400" b="1" dirty="0">
                <a:solidFill>
                  <a:srgbClr val="00297A"/>
                </a:solidFill>
                <a:latin typeface="Georgia" panose="02040502050405020303" pitchFamily="18" charset="0"/>
              </a:rPr>
              <a:t>¡ADELATE!</a:t>
            </a:r>
          </a:p>
        </p:txBody>
      </p:sp>
      <p:sp>
        <p:nvSpPr>
          <p:cNvPr id="5" name="QuadreDeText 4">
            <a:extLst>
              <a:ext uri="{FF2B5EF4-FFF2-40B4-BE49-F238E27FC236}">
                <a16:creationId xmlns:a16="http://schemas.microsoft.com/office/drawing/2014/main" id="{F37C44AB-74C6-6015-D3FE-6B530684DBD1}"/>
              </a:ext>
            </a:extLst>
          </p:cNvPr>
          <p:cNvSpPr txBox="1"/>
          <p:nvPr/>
        </p:nvSpPr>
        <p:spPr>
          <a:xfrm>
            <a:off x="838200" y="1846730"/>
            <a:ext cx="9811871" cy="1200329"/>
          </a:xfrm>
          <a:prstGeom prst="rect">
            <a:avLst/>
          </a:prstGeom>
          <a:noFill/>
        </p:spPr>
        <p:txBody>
          <a:bodyPr wrap="square" rtlCol="0">
            <a:spAutoFit/>
          </a:bodyPr>
          <a:lstStyle/>
          <a:p>
            <a:r>
              <a:rPr lang="es-ES" b="1" dirty="0">
                <a:solidFill>
                  <a:srgbClr val="00297A"/>
                </a:solidFill>
                <a:latin typeface="Georgia" panose="02040502050405020303" pitchFamily="18" charset="0"/>
              </a:rPr>
              <a:t>Es vuestro turno, tenéis que construir el camino con los pasos que hemos seguido de las instrucciones. Empezad con todas las permutaciones posibles.</a:t>
            </a:r>
          </a:p>
          <a:p>
            <a:endParaRPr lang="es-ES" b="1" dirty="0">
              <a:solidFill>
                <a:srgbClr val="00297A"/>
              </a:solidFill>
              <a:latin typeface="Georgia" panose="02040502050405020303" pitchFamily="18" charset="0"/>
            </a:endParaRPr>
          </a:p>
          <a:p>
            <a:r>
              <a:rPr lang="es-ES" b="1" u="sng" dirty="0">
                <a:solidFill>
                  <a:srgbClr val="00297A"/>
                </a:solidFill>
                <a:latin typeface="Georgia" panose="02040502050405020303" pitchFamily="18" charset="0"/>
              </a:rPr>
              <a:t>Pregunta:</a:t>
            </a:r>
            <a:r>
              <a:rPr lang="es-ES" b="1" dirty="0">
                <a:solidFill>
                  <a:srgbClr val="00297A"/>
                </a:solidFill>
                <a:latin typeface="Georgia" panose="02040502050405020303" pitchFamily="18" charset="0"/>
              </a:rPr>
              <a:t> ¿siempre acabáis allí mismo? ¿todos los caminos llegan a Roma?</a:t>
            </a:r>
          </a:p>
        </p:txBody>
      </p:sp>
    </p:spTree>
    <p:extLst>
      <p:ext uri="{BB962C8B-B14F-4D97-AF65-F5344CB8AC3E}">
        <p14:creationId xmlns:p14="http://schemas.microsoft.com/office/powerpoint/2010/main" val="36179842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24">
          <a:extLst>
            <a:ext uri="{FF2B5EF4-FFF2-40B4-BE49-F238E27FC236}">
              <a16:creationId xmlns:a16="http://schemas.microsoft.com/office/drawing/2014/main" id="{5161F4FF-D1A0-F0F2-DF0A-0C261D523CF0}"/>
            </a:ext>
          </a:extLst>
        </p:cNvPr>
        <p:cNvGrpSpPr/>
        <p:nvPr/>
      </p:nvGrpSpPr>
      <p:grpSpPr>
        <a:xfrm>
          <a:off x="0" y="0"/>
          <a:ext cx="0" cy="0"/>
          <a:chOff x="0" y="0"/>
          <a:chExt cx="0" cy="0"/>
        </a:xfrm>
      </p:grpSpPr>
      <p:sp>
        <p:nvSpPr>
          <p:cNvPr id="4" name="QuadreDeText 3">
            <a:extLst>
              <a:ext uri="{FF2B5EF4-FFF2-40B4-BE49-F238E27FC236}">
                <a16:creationId xmlns:a16="http://schemas.microsoft.com/office/drawing/2014/main" id="{2F6BFCB1-E328-A725-799C-8987CEE5B880}"/>
              </a:ext>
            </a:extLst>
          </p:cNvPr>
          <p:cNvSpPr txBox="1"/>
          <p:nvPr/>
        </p:nvSpPr>
        <p:spPr>
          <a:xfrm>
            <a:off x="465221" y="176463"/>
            <a:ext cx="10892590" cy="5834354"/>
          </a:xfrm>
          <a:prstGeom prst="rect">
            <a:avLst/>
          </a:prstGeom>
          <a:noFill/>
        </p:spPr>
        <p:txBody>
          <a:bodyPr wrap="square" rtlCol="0">
            <a:spAutoFit/>
          </a:bodyPr>
          <a:lstStyle/>
          <a:p>
            <a:endParaRPr lang="es-ES" sz="2400" dirty="0">
              <a:latin typeface="Georgia" panose="02040502050405020303" pitchFamily="18" charset="0"/>
            </a:endParaRPr>
          </a:p>
          <a:p>
            <a:pPr algn="ctr"/>
            <a:r>
              <a:rPr lang="es-ES" sz="3600" b="1" dirty="0">
                <a:solidFill>
                  <a:srgbClr val="C00000"/>
                </a:solidFill>
                <a:latin typeface="Georgia" panose="02040502050405020303" pitchFamily="18" charset="0"/>
              </a:rPr>
              <a:t>INSTRUCCIONES</a:t>
            </a:r>
          </a:p>
          <a:p>
            <a:endParaRPr lang="es-ES" sz="1600" dirty="0">
              <a:latin typeface="Georgia" panose="02040502050405020303" pitchFamily="18" charset="0"/>
            </a:endParaRPr>
          </a:p>
          <a:p>
            <a:pPr marL="457200" indent="-457200">
              <a:lnSpc>
                <a:spcPct val="125000"/>
              </a:lnSpc>
              <a:buClr>
                <a:schemeClr val="accent1"/>
              </a:buClr>
              <a:buFont typeface="+mj-lt"/>
              <a:buAutoNum type="arabicParenR"/>
            </a:pPr>
            <a:r>
              <a:rPr lang="es-ES" sz="2400" dirty="0">
                <a:latin typeface="Georgia" panose="02040502050405020303" pitchFamily="18" charset="0"/>
              </a:rPr>
              <a:t>Poned las 3 monedas delante de vosotros en una línea horizontal pero en el orden que  queráis.</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por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por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o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00B050"/>
                </a:solidFill>
                <a:latin typeface="Georgia" panose="02040502050405020303" pitchFamily="18" charset="0"/>
              </a:rPr>
              <a:t>C</a:t>
            </a:r>
            <a:r>
              <a:rPr lang="es-ES" sz="2400" dirty="0">
                <a:latin typeface="Georgia" panose="02040502050405020303" pitchFamily="18" charset="0"/>
              </a:rPr>
              <a:t> por la moneda de la derecha.</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FF0000"/>
                </a:solidFill>
                <a:latin typeface="Georgia" panose="02040502050405020303" pitchFamily="18" charset="0"/>
              </a:rPr>
              <a:t>A</a:t>
            </a:r>
            <a:r>
              <a:rPr lang="es-ES" sz="2400" dirty="0">
                <a:latin typeface="Georgia" panose="02040502050405020303" pitchFamily="18" charset="0"/>
              </a:rPr>
              <a:t> por la moneda de la izquierda.</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a:t>
            </a:r>
            <a:r>
              <a:rPr lang="es-ES" sz="2400" b="1" i="1" dirty="0">
                <a:solidFill>
                  <a:srgbClr val="00359B"/>
                </a:solidFill>
                <a:latin typeface="Georgia" panose="02040502050405020303" pitchFamily="18" charset="0"/>
              </a:rPr>
              <a:t>B</a:t>
            </a:r>
            <a:r>
              <a:rPr lang="es-ES" sz="2400" dirty="0">
                <a:latin typeface="Georgia" panose="02040502050405020303" pitchFamily="18" charset="0"/>
              </a:rPr>
              <a:t> por la moneda de la derecha.</a:t>
            </a:r>
          </a:p>
          <a:p>
            <a:pPr marL="457200" indent="-457200">
              <a:lnSpc>
                <a:spcPct val="125000"/>
              </a:lnSpc>
              <a:buClr>
                <a:schemeClr val="accent1"/>
              </a:buClr>
              <a:buFont typeface="+mj-lt"/>
              <a:buAutoNum type="arabicParenR"/>
            </a:pPr>
            <a:r>
              <a:rPr lang="es-ES" sz="2400" dirty="0">
                <a:latin typeface="Georgia" panose="02040502050405020303" pitchFamily="18" charset="0"/>
              </a:rPr>
              <a:t>Intercambiad la moneda de la derecha por la de la izquierda.</a:t>
            </a:r>
          </a:p>
          <a:p>
            <a:pPr marL="457200" indent="-457200">
              <a:lnSpc>
                <a:spcPct val="125000"/>
              </a:lnSpc>
              <a:buClr>
                <a:schemeClr val="accent1"/>
              </a:buClr>
              <a:buFont typeface="+mj-lt"/>
              <a:buAutoNum type="arabicParenR"/>
            </a:pPr>
            <a:r>
              <a:rPr lang="es-ES" sz="2400" dirty="0">
                <a:latin typeface="Georgia" panose="02040502050405020303" pitchFamily="18" charset="0"/>
              </a:rPr>
              <a:t>Poneros la moneda de la derecha en el bolsillo.</a:t>
            </a:r>
          </a:p>
          <a:p>
            <a:pPr marL="457200" indent="-457200">
              <a:lnSpc>
                <a:spcPct val="125000"/>
              </a:lnSpc>
              <a:buClr>
                <a:schemeClr val="accent1"/>
              </a:buClr>
              <a:buFont typeface="+mj-lt"/>
              <a:buAutoNum type="arabicParenR"/>
            </a:pPr>
            <a:r>
              <a:rPr lang="es-ES" sz="2400" dirty="0">
                <a:latin typeface="Georgia" panose="02040502050405020303" pitchFamily="18" charset="0"/>
              </a:rPr>
              <a:t>De las monedas que os queden, coged con la mano la que tenga más valor.</a:t>
            </a:r>
          </a:p>
        </p:txBody>
      </p:sp>
    </p:spTree>
    <p:extLst>
      <p:ext uri="{BB962C8B-B14F-4D97-AF65-F5344CB8AC3E}">
        <p14:creationId xmlns:p14="http://schemas.microsoft.com/office/powerpoint/2010/main" val="5782019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ula 1">
            <a:extLst>
              <a:ext uri="{FF2B5EF4-FFF2-40B4-BE49-F238E27FC236}">
                <a16:creationId xmlns:a16="http://schemas.microsoft.com/office/drawing/2014/main" id="{C546359F-D6DE-1F2B-9B5A-AE3B191261AC}"/>
              </a:ext>
            </a:extLst>
          </p:cNvPr>
          <p:cNvGraphicFramePr>
            <a:graphicFrameLocks noGrp="1"/>
          </p:cNvGraphicFramePr>
          <p:nvPr>
            <p:extLst>
              <p:ext uri="{D42A27DB-BD31-4B8C-83A1-F6EECF244321}">
                <p14:modId xmlns:p14="http://schemas.microsoft.com/office/powerpoint/2010/main" val="3567676129"/>
              </p:ext>
            </p:extLst>
          </p:nvPr>
        </p:nvGraphicFramePr>
        <p:xfrm>
          <a:off x="144381" y="549442"/>
          <a:ext cx="9047743" cy="5759116"/>
        </p:xfrm>
        <a:graphic>
          <a:graphicData uri="http://schemas.openxmlformats.org/drawingml/2006/table">
            <a:tbl>
              <a:tblPr firstRow="1" bandRow="1">
                <a:tableStyleId>{5940675A-B579-460E-94D1-54222C63F5DA}</a:tableStyleId>
              </a:tblPr>
              <a:tblGrid>
                <a:gridCol w="1957135">
                  <a:extLst>
                    <a:ext uri="{9D8B030D-6E8A-4147-A177-3AD203B41FA5}">
                      <a16:colId xmlns:a16="http://schemas.microsoft.com/office/drawing/2014/main" val="3420927532"/>
                    </a:ext>
                  </a:extLst>
                </a:gridCol>
                <a:gridCol w="1181768">
                  <a:extLst>
                    <a:ext uri="{9D8B030D-6E8A-4147-A177-3AD203B41FA5}">
                      <a16:colId xmlns:a16="http://schemas.microsoft.com/office/drawing/2014/main" val="249151302"/>
                    </a:ext>
                  </a:extLst>
                </a:gridCol>
                <a:gridCol w="1181768">
                  <a:extLst>
                    <a:ext uri="{9D8B030D-6E8A-4147-A177-3AD203B41FA5}">
                      <a16:colId xmlns:a16="http://schemas.microsoft.com/office/drawing/2014/main" val="3163394603"/>
                    </a:ext>
                  </a:extLst>
                </a:gridCol>
                <a:gridCol w="1181768">
                  <a:extLst>
                    <a:ext uri="{9D8B030D-6E8A-4147-A177-3AD203B41FA5}">
                      <a16:colId xmlns:a16="http://schemas.microsoft.com/office/drawing/2014/main" val="4149342573"/>
                    </a:ext>
                  </a:extLst>
                </a:gridCol>
                <a:gridCol w="1181768">
                  <a:extLst>
                    <a:ext uri="{9D8B030D-6E8A-4147-A177-3AD203B41FA5}">
                      <a16:colId xmlns:a16="http://schemas.microsoft.com/office/drawing/2014/main" val="1222650064"/>
                    </a:ext>
                  </a:extLst>
                </a:gridCol>
                <a:gridCol w="1181768">
                  <a:extLst>
                    <a:ext uri="{9D8B030D-6E8A-4147-A177-3AD203B41FA5}">
                      <a16:colId xmlns:a16="http://schemas.microsoft.com/office/drawing/2014/main" val="733838820"/>
                    </a:ext>
                  </a:extLst>
                </a:gridCol>
                <a:gridCol w="1181768">
                  <a:extLst>
                    <a:ext uri="{9D8B030D-6E8A-4147-A177-3AD203B41FA5}">
                      <a16:colId xmlns:a16="http://schemas.microsoft.com/office/drawing/2014/main" val="2100443470"/>
                    </a:ext>
                  </a:extLst>
                </a:gridCol>
              </a:tblGrid>
              <a:tr h="523556">
                <a:tc>
                  <a:txBody>
                    <a:bodyPr/>
                    <a:lstStyle/>
                    <a:p>
                      <a:pPr algn="ctr"/>
                      <a:r>
                        <a:rPr lang="es-ES" noProof="0" dirty="0">
                          <a:latin typeface="Georgia" panose="02040502050405020303" pitchFamily="18" charset="0"/>
                        </a:rPr>
                        <a:t>INICIO</a:t>
                      </a:r>
                    </a:p>
                  </a:txBody>
                  <a:tcPr anchor="ctr"/>
                </a:tc>
                <a:tc>
                  <a:txBody>
                    <a:bodyPr/>
                    <a:lstStyle/>
                    <a:p>
                      <a:pPr algn="ctr"/>
                      <a:r>
                        <a:rPr lang="es-ES" noProof="0" dirty="0">
                          <a:latin typeface="Georgia" panose="02040502050405020303" pitchFamily="18" charset="0"/>
                        </a:rPr>
                        <a:t>ABC</a:t>
                      </a:r>
                    </a:p>
                  </a:txBody>
                  <a:tcPr anchor="ctr"/>
                </a:tc>
                <a:tc>
                  <a:txBody>
                    <a:bodyPr/>
                    <a:lstStyle/>
                    <a:p>
                      <a:pPr algn="ctr"/>
                      <a:r>
                        <a:rPr lang="es-ES" noProof="0" dirty="0">
                          <a:latin typeface="Georgia" panose="02040502050405020303" pitchFamily="18" charset="0"/>
                        </a:rPr>
                        <a:t>BCA</a:t>
                      </a:r>
                    </a:p>
                  </a:txBody>
                  <a:tcPr anchor="ctr"/>
                </a:tc>
                <a:tc>
                  <a:txBody>
                    <a:bodyPr/>
                    <a:lstStyle/>
                    <a:p>
                      <a:pPr algn="ctr"/>
                      <a:r>
                        <a:rPr lang="es-ES" noProof="0" dirty="0">
                          <a:latin typeface="Georgia" panose="02040502050405020303" pitchFamily="18" charset="0"/>
                        </a:rPr>
                        <a:t>BAC</a:t>
                      </a:r>
                    </a:p>
                  </a:txBody>
                  <a:tcPr anchor="ctr"/>
                </a:tc>
                <a:tc>
                  <a:txBody>
                    <a:bodyPr/>
                    <a:lstStyle/>
                    <a:p>
                      <a:pPr algn="ctr"/>
                      <a:r>
                        <a:rPr lang="es-ES" noProof="0" dirty="0">
                          <a:latin typeface="Georgia" panose="02040502050405020303" pitchFamily="18" charset="0"/>
                        </a:rPr>
                        <a:t>ACB</a:t>
                      </a:r>
                    </a:p>
                  </a:txBody>
                  <a:tcPr anchor="ctr"/>
                </a:tc>
                <a:tc>
                  <a:txBody>
                    <a:bodyPr/>
                    <a:lstStyle/>
                    <a:p>
                      <a:pPr algn="ctr"/>
                      <a:r>
                        <a:rPr lang="es-ES" noProof="0" dirty="0">
                          <a:latin typeface="Georgia" panose="02040502050405020303" pitchFamily="18" charset="0"/>
                        </a:rPr>
                        <a:t>CAB</a:t>
                      </a:r>
                    </a:p>
                  </a:txBody>
                  <a:tcPr anchor="ctr"/>
                </a:tc>
                <a:tc>
                  <a:txBody>
                    <a:bodyPr/>
                    <a:lstStyle/>
                    <a:p>
                      <a:pPr algn="ctr"/>
                      <a:r>
                        <a:rPr lang="es-ES" noProof="0" dirty="0">
                          <a:latin typeface="Georgia" panose="02040502050405020303" pitchFamily="18" charset="0"/>
                        </a:rPr>
                        <a:t>CBA</a:t>
                      </a:r>
                    </a:p>
                  </a:txBody>
                  <a:tcPr anchor="ctr"/>
                </a:tc>
                <a:extLst>
                  <a:ext uri="{0D108BD9-81ED-4DB2-BD59-A6C34878D82A}">
                    <a16:rowId xmlns:a16="http://schemas.microsoft.com/office/drawing/2014/main" val="1431576986"/>
                  </a:ext>
                </a:extLst>
              </a:tr>
              <a:tr h="523556">
                <a:tc>
                  <a:txBody>
                    <a:bodyPr/>
                    <a:lstStyle/>
                    <a:p>
                      <a:pPr algn="ctr"/>
                      <a:r>
                        <a:rPr lang="es-ES" noProof="0" dirty="0">
                          <a:latin typeface="Georgia" panose="02040502050405020303" pitchFamily="18" charset="0"/>
                        </a:rPr>
                        <a:t>A </a:t>
                      </a:r>
                      <a:r>
                        <a:rPr lang="ca-ES" sz="1800" b="0" i="0" kern="1200" dirty="0">
                          <a:solidFill>
                            <a:schemeClr val="tx1"/>
                          </a:solidFill>
                          <a:effectLst/>
                          <a:latin typeface="Georgia" panose="02040502050405020303" pitchFamily="18" charset="0"/>
                          <a:ea typeface="+mn-ea"/>
                          <a:cs typeface="+mn-cs"/>
                        </a:rPr>
                        <a:t>⟷</a:t>
                      </a:r>
                      <a:r>
                        <a:rPr lang="es-ES" noProof="0" dirty="0">
                          <a:latin typeface="Georgia" panose="02040502050405020303" pitchFamily="18" charset="0"/>
                        </a:rPr>
                        <a:t> C</a:t>
                      </a:r>
                    </a:p>
                  </a:txBody>
                  <a:tcPr anchor="ctr">
                    <a:lnB w="12700" cap="flat" cmpd="sng" algn="ctr">
                      <a:solidFill>
                        <a:schemeClr val="tx1"/>
                      </a:solidFill>
                      <a:prstDash val="solid"/>
                      <a:round/>
                      <a:headEnd type="none" w="med" len="med"/>
                      <a:tailEnd type="none" w="med" len="med"/>
                    </a:lnB>
                  </a:tcPr>
                </a:tc>
                <a:tc>
                  <a:txBody>
                    <a:bodyPr/>
                    <a:lstStyle/>
                    <a:p>
                      <a:pPr algn="ctr"/>
                      <a:r>
                        <a:rPr lang="es-ES" noProof="0" dirty="0">
                          <a:latin typeface="Georgia" panose="02040502050405020303" pitchFamily="18" charset="0"/>
                        </a:rPr>
                        <a:t>CBA</a:t>
                      </a:r>
                    </a:p>
                  </a:txBody>
                  <a:tcPr anchor="ctr">
                    <a:lnB w="12700" cap="flat" cmpd="sng" algn="ctr">
                      <a:solidFill>
                        <a:schemeClr val="tx1"/>
                      </a:solidFill>
                      <a:prstDash val="solid"/>
                      <a:round/>
                      <a:headEnd type="none" w="med" len="med"/>
                      <a:tailEnd type="none" w="med" len="med"/>
                    </a:lnB>
                  </a:tcPr>
                </a:tc>
                <a:tc>
                  <a:txBody>
                    <a:bodyPr/>
                    <a:lstStyle/>
                    <a:p>
                      <a:pPr algn="ctr"/>
                      <a:r>
                        <a:rPr lang="es-ES" noProof="0" dirty="0">
                          <a:latin typeface="Georgia" panose="02040502050405020303" pitchFamily="18" charset="0"/>
                        </a:rPr>
                        <a:t>ACB</a:t>
                      </a:r>
                    </a:p>
                  </a:txBody>
                  <a:tcPr anchor="ctr">
                    <a:lnB w="12700" cap="flat" cmpd="sng" algn="ctr">
                      <a:solidFill>
                        <a:schemeClr val="tx1"/>
                      </a:solidFill>
                      <a:prstDash val="solid"/>
                      <a:round/>
                      <a:headEnd type="none" w="med" len="med"/>
                      <a:tailEnd type="none" w="med" len="med"/>
                    </a:lnB>
                  </a:tcPr>
                </a:tc>
                <a:tc>
                  <a:txBody>
                    <a:bodyPr/>
                    <a:lstStyle/>
                    <a:p>
                      <a:pPr algn="ctr"/>
                      <a:r>
                        <a:rPr lang="es-ES" noProof="0" dirty="0">
                          <a:latin typeface="Georgia" panose="02040502050405020303" pitchFamily="18" charset="0"/>
                        </a:rPr>
                        <a:t>CAB</a:t>
                      </a:r>
                    </a:p>
                  </a:txBody>
                  <a:tcPr anchor="ctr">
                    <a:lnB w="12700" cap="flat" cmpd="sng" algn="ctr">
                      <a:solidFill>
                        <a:schemeClr val="tx1"/>
                      </a:solidFill>
                      <a:prstDash val="solid"/>
                      <a:round/>
                      <a:headEnd type="none" w="med" len="med"/>
                      <a:tailEnd type="none" w="med" len="med"/>
                    </a:lnB>
                  </a:tcPr>
                </a:tc>
                <a:tc>
                  <a:txBody>
                    <a:bodyPr/>
                    <a:lstStyle/>
                    <a:p>
                      <a:pPr algn="ctr"/>
                      <a:r>
                        <a:rPr lang="es-ES" noProof="0" dirty="0">
                          <a:latin typeface="Georgia" panose="02040502050405020303" pitchFamily="18" charset="0"/>
                        </a:rPr>
                        <a:t>BCA</a:t>
                      </a:r>
                    </a:p>
                  </a:txBody>
                  <a:tcPr anchor="ctr">
                    <a:lnB w="12700" cap="flat" cmpd="sng" algn="ctr">
                      <a:solidFill>
                        <a:schemeClr val="tx1"/>
                      </a:solidFill>
                      <a:prstDash val="solid"/>
                      <a:round/>
                      <a:headEnd type="none" w="med" len="med"/>
                      <a:tailEnd type="none" w="med" len="med"/>
                    </a:lnB>
                  </a:tcPr>
                </a:tc>
                <a:tc>
                  <a:txBody>
                    <a:bodyPr/>
                    <a:lstStyle/>
                    <a:p>
                      <a:pPr algn="ctr"/>
                      <a:r>
                        <a:rPr lang="es-ES" noProof="0" dirty="0">
                          <a:latin typeface="Georgia" panose="02040502050405020303" pitchFamily="18" charset="0"/>
                        </a:rPr>
                        <a:t>BAC</a:t>
                      </a:r>
                    </a:p>
                  </a:txBody>
                  <a:tcPr anchor="ctr">
                    <a:lnB w="12700" cap="flat" cmpd="sng" algn="ctr">
                      <a:solidFill>
                        <a:schemeClr val="tx1"/>
                      </a:solidFill>
                      <a:prstDash val="solid"/>
                      <a:round/>
                      <a:headEnd type="none" w="med" len="med"/>
                      <a:tailEnd type="none" w="med" len="med"/>
                    </a:lnB>
                  </a:tcPr>
                </a:tc>
                <a:tc>
                  <a:txBody>
                    <a:bodyPr/>
                    <a:lstStyle/>
                    <a:p>
                      <a:pPr algn="ctr"/>
                      <a:r>
                        <a:rPr lang="es-ES" noProof="0" dirty="0">
                          <a:latin typeface="Georgia" panose="02040502050405020303" pitchFamily="18" charset="0"/>
                        </a:rPr>
                        <a:t>ABC</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0328947"/>
                  </a:ext>
                </a:extLst>
              </a:tr>
              <a:tr h="523556">
                <a:tc>
                  <a:txBody>
                    <a:bodyPr/>
                    <a:lstStyle/>
                    <a:p>
                      <a:pPr algn="ctr"/>
                      <a:r>
                        <a:rPr lang="es-ES" noProof="0" dirty="0">
                          <a:latin typeface="Georgia" panose="02040502050405020303" pitchFamily="18" charset="0"/>
                        </a:rPr>
                        <a:t>B </a:t>
                      </a:r>
                      <a:r>
                        <a:rPr lang="ca-ES" sz="1800" b="0" i="0" kern="1200" dirty="0">
                          <a:solidFill>
                            <a:schemeClr val="tx1"/>
                          </a:solidFill>
                          <a:effectLst/>
                          <a:latin typeface="Georgia" panose="02040502050405020303" pitchFamily="18" charset="0"/>
                          <a:ea typeface="+mn-ea"/>
                          <a:cs typeface="+mn-cs"/>
                        </a:rPr>
                        <a:t>⟷</a:t>
                      </a:r>
                      <a:r>
                        <a:rPr lang="es-ES" noProof="0" dirty="0">
                          <a:latin typeface="Georgia" panose="02040502050405020303" pitchFamily="18" charset="0"/>
                        </a:rPr>
                        <a:t> A</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noProof="0" dirty="0">
                          <a:latin typeface="Georgia" panose="02040502050405020303" pitchFamily="18" charset="0"/>
                        </a:rPr>
                        <a:t>CAB</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noProof="0" dirty="0">
                          <a:latin typeface="Georgia" panose="02040502050405020303" pitchFamily="18" charset="0"/>
                        </a:rPr>
                        <a:t>BCA</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noProof="0" dirty="0">
                          <a:latin typeface="Georgia" panose="02040502050405020303" pitchFamily="18" charset="0"/>
                        </a:rPr>
                        <a:t>CBA</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noProof="0" dirty="0">
                          <a:latin typeface="Georgia" panose="02040502050405020303" pitchFamily="18" charset="0"/>
                        </a:rPr>
                        <a:t>ACB</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noProof="0" dirty="0">
                          <a:latin typeface="Georgia" panose="02040502050405020303" pitchFamily="18" charset="0"/>
                        </a:rPr>
                        <a:t>ABC</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noProof="0" dirty="0">
                          <a:latin typeface="Georgia" panose="02040502050405020303" pitchFamily="18" charset="0"/>
                        </a:rPr>
                        <a:t>BAC</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93686836"/>
                  </a:ext>
                </a:extLst>
              </a:tr>
              <a:tr h="523556">
                <a:tc>
                  <a:txBody>
                    <a:bodyPr/>
                    <a:lstStyle/>
                    <a:p>
                      <a:pPr algn="ctr"/>
                      <a:r>
                        <a:rPr lang="es-ES" noProof="0" dirty="0">
                          <a:latin typeface="Georgia" panose="02040502050405020303" pitchFamily="18" charset="0"/>
                        </a:rPr>
                        <a:t>B </a:t>
                      </a:r>
                      <a:r>
                        <a:rPr lang="ca-ES" sz="1800" b="0" i="0" kern="1200" dirty="0">
                          <a:solidFill>
                            <a:schemeClr val="tx1"/>
                          </a:solidFill>
                          <a:effectLst/>
                          <a:latin typeface="Georgia" panose="02040502050405020303" pitchFamily="18" charset="0"/>
                          <a:ea typeface="+mn-ea"/>
                          <a:cs typeface="+mn-cs"/>
                        </a:rPr>
                        <a:t>⟷</a:t>
                      </a:r>
                      <a:r>
                        <a:rPr lang="es-ES" noProof="0" dirty="0">
                          <a:latin typeface="Georgia" panose="02040502050405020303" pitchFamily="18" charset="0"/>
                        </a:rPr>
                        <a:t> C</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noProof="0" dirty="0">
                          <a:latin typeface="Georgia" panose="02040502050405020303" pitchFamily="18" charset="0"/>
                        </a:rPr>
                        <a:t>BAC</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noProof="0" dirty="0">
                          <a:latin typeface="Georgia" panose="02040502050405020303" pitchFamily="18" charset="0"/>
                        </a:rPr>
                        <a:t>CBA</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noProof="0" dirty="0">
                          <a:latin typeface="Georgia" panose="02040502050405020303" pitchFamily="18" charset="0"/>
                        </a:rPr>
                        <a:t>BCA</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noProof="0" dirty="0">
                          <a:latin typeface="Georgia" panose="02040502050405020303" pitchFamily="18" charset="0"/>
                        </a:rPr>
                        <a:t>ABC</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noProof="0" dirty="0">
                          <a:latin typeface="Georgia" panose="02040502050405020303" pitchFamily="18" charset="0"/>
                        </a:rPr>
                        <a:t>ACB</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noProof="0" dirty="0">
                          <a:latin typeface="Georgia" panose="02040502050405020303" pitchFamily="18" charset="0"/>
                        </a:rPr>
                        <a:t>CAB</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8019480"/>
                  </a:ext>
                </a:extLst>
              </a:tr>
              <a:tr h="523556">
                <a:tc>
                  <a:txBody>
                    <a:bodyPr/>
                    <a:lstStyle/>
                    <a:p>
                      <a:pPr algn="ctr"/>
                      <a:r>
                        <a:rPr lang="es-ES" noProof="0" dirty="0">
                          <a:latin typeface="Georgia" panose="02040502050405020303" pitchFamily="18" charset="0"/>
                        </a:rPr>
                        <a:t>C </a:t>
                      </a:r>
                      <a:r>
                        <a:rPr lang="ca-ES" sz="1800" b="0" i="0" kern="1200" dirty="0">
                          <a:solidFill>
                            <a:schemeClr val="tx1"/>
                          </a:solidFill>
                          <a:effectLst/>
                          <a:latin typeface="Georgia" panose="02040502050405020303" pitchFamily="18" charset="0"/>
                          <a:ea typeface="+mn-ea"/>
                          <a:cs typeface="+mn-cs"/>
                        </a:rPr>
                        <a:t>⟷</a:t>
                      </a:r>
                      <a:r>
                        <a:rPr lang="es-ES" noProof="0" dirty="0">
                          <a:latin typeface="Georgia" panose="02040502050405020303" pitchFamily="18" charset="0"/>
                        </a:rPr>
                        <a:t> dcha.</a:t>
                      </a:r>
                    </a:p>
                  </a:txBody>
                  <a:tcPr anchor="ctr">
                    <a:lnT w="12700" cap="flat" cmpd="sng" algn="ctr">
                      <a:solidFill>
                        <a:schemeClr val="tx1"/>
                      </a:solidFill>
                      <a:prstDash val="solid"/>
                      <a:round/>
                      <a:headEnd type="none" w="med" len="med"/>
                      <a:tailEnd type="none" w="med" len="med"/>
                    </a:lnT>
                  </a:tcPr>
                </a:tc>
                <a:tc>
                  <a:txBody>
                    <a:bodyPr/>
                    <a:lstStyle/>
                    <a:p>
                      <a:pPr algn="ctr"/>
                      <a:r>
                        <a:rPr lang="es-ES" noProof="0" dirty="0">
                          <a:latin typeface="Georgia" panose="02040502050405020303" pitchFamily="18" charset="0"/>
                        </a:rPr>
                        <a:t>BAC</a:t>
                      </a:r>
                    </a:p>
                  </a:txBody>
                  <a:tcPr anchor="ctr">
                    <a:lnT w="12700" cap="flat" cmpd="sng" algn="ctr">
                      <a:solidFill>
                        <a:schemeClr val="tx1"/>
                      </a:solidFill>
                      <a:prstDash val="solid"/>
                      <a:round/>
                      <a:headEnd type="none" w="med" len="med"/>
                      <a:tailEnd type="none" w="med" len="med"/>
                    </a:lnT>
                  </a:tcPr>
                </a:tc>
                <a:tc>
                  <a:txBody>
                    <a:bodyPr/>
                    <a:lstStyle/>
                    <a:p>
                      <a:pPr algn="ctr"/>
                      <a:r>
                        <a:rPr lang="es-ES" noProof="0" dirty="0">
                          <a:latin typeface="Georgia" panose="02040502050405020303" pitchFamily="18" charset="0"/>
                        </a:rPr>
                        <a:t>BCA</a:t>
                      </a:r>
                    </a:p>
                  </a:txBody>
                  <a:tcPr anchor="ctr">
                    <a:lnT w="12700" cap="flat" cmpd="sng" algn="ctr">
                      <a:solidFill>
                        <a:schemeClr val="tx1"/>
                      </a:solidFill>
                      <a:prstDash val="solid"/>
                      <a:round/>
                      <a:headEnd type="none" w="med" len="med"/>
                      <a:tailEnd type="none" w="med" len="med"/>
                    </a:lnT>
                  </a:tcPr>
                </a:tc>
                <a:tc>
                  <a:txBody>
                    <a:bodyPr/>
                    <a:lstStyle/>
                    <a:p>
                      <a:pPr algn="ctr"/>
                      <a:r>
                        <a:rPr lang="es-ES" noProof="0" dirty="0">
                          <a:latin typeface="Georgia" panose="02040502050405020303" pitchFamily="18" charset="0"/>
                        </a:rPr>
                        <a:t>BAC</a:t>
                      </a:r>
                    </a:p>
                  </a:txBody>
                  <a:tcPr anchor="ctr">
                    <a:lnT w="12700" cap="flat" cmpd="sng" algn="ctr">
                      <a:solidFill>
                        <a:schemeClr val="tx1"/>
                      </a:solidFill>
                      <a:prstDash val="solid"/>
                      <a:round/>
                      <a:headEnd type="none" w="med" len="med"/>
                      <a:tailEnd type="none" w="med" len="med"/>
                    </a:lnT>
                  </a:tcPr>
                </a:tc>
                <a:tc>
                  <a:txBody>
                    <a:bodyPr/>
                    <a:lstStyle/>
                    <a:p>
                      <a:pPr algn="ctr"/>
                      <a:r>
                        <a:rPr lang="es-ES" noProof="0" dirty="0">
                          <a:latin typeface="Georgia" panose="02040502050405020303" pitchFamily="18" charset="0"/>
                        </a:rPr>
                        <a:t>ABC</a:t>
                      </a:r>
                    </a:p>
                  </a:txBody>
                  <a:tcPr anchor="ctr">
                    <a:lnT w="12700" cap="flat" cmpd="sng" algn="ctr">
                      <a:solidFill>
                        <a:schemeClr val="tx1"/>
                      </a:solidFill>
                      <a:prstDash val="solid"/>
                      <a:round/>
                      <a:headEnd type="none" w="med" len="med"/>
                      <a:tailEnd type="none" w="med" len="med"/>
                    </a:lnT>
                  </a:tcPr>
                </a:tc>
                <a:tc>
                  <a:txBody>
                    <a:bodyPr/>
                    <a:lstStyle/>
                    <a:p>
                      <a:pPr algn="ctr"/>
                      <a:r>
                        <a:rPr lang="es-ES" noProof="0" dirty="0">
                          <a:latin typeface="Georgia" panose="02040502050405020303" pitchFamily="18" charset="0"/>
                        </a:rPr>
                        <a:t>ABC</a:t>
                      </a:r>
                    </a:p>
                  </a:txBody>
                  <a:tcPr anchor="ctr">
                    <a:lnT w="12700" cap="flat" cmpd="sng" algn="ctr">
                      <a:solidFill>
                        <a:schemeClr val="tx1"/>
                      </a:solidFill>
                      <a:prstDash val="solid"/>
                      <a:round/>
                      <a:headEnd type="none" w="med" len="med"/>
                      <a:tailEnd type="none" w="med" len="med"/>
                    </a:lnT>
                  </a:tcPr>
                </a:tc>
                <a:tc>
                  <a:txBody>
                    <a:bodyPr/>
                    <a:lstStyle/>
                    <a:p>
                      <a:pPr algn="ctr"/>
                      <a:r>
                        <a:rPr lang="es-ES" noProof="0" dirty="0">
                          <a:latin typeface="Georgia" panose="02040502050405020303" pitchFamily="18" charset="0"/>
                        </a:rPr>
                        <a:t>ACB</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34692593"/>
                  </a:ext>
                </a:extLst>
              </a:tr>
              <a:tr h="523556">
                <a:tc>
                  <a:txBody>
                    <a:bodyPr/>
                    <a:lstStyle/>
                    <a:p>
                      <a:pPr algn="ctr"/>
                      <a:r>
                        <a:rPr lang="es-ES" noProof="0" dirty="0">
                          <a:latin typeface="Georgia" panose="02040502050405020303" pitchFamily="18" charset="0"/>
                        </a:rPr>
                        <a:t>A </a:t>
                      </a:r>
                      <a:r>
                        <a:rPr lang="ca-ES" sz="1800" b="0" i="0" kern="1200" dirty="0">
                          <a:solidFill>
                            <a:schemeClr val="tx1"/>
                          </a:solidFill>
                          <a:effectLst/>
                          <a:latin typeface="Georgia" panose="02040502050405020303" pitchFamily="18" charset="0"/>
                          <a:ea typeface="+mn-ea"/>
                          <a:cs typeface="+mn-cs"/>
                        </a:rPr>
                        <a:t>⟷</a:t>
                      </a:r>
                      <a:r>
                        <a:rPr lang="es-ES" noProof="0" dirty="0">
                          <a:latin typeface="Georgia" panose="02040502050405020303" pitchFamily="18" charset="0"/>
                        </a:rPr>
                        <a:t> izq.</a:t>
                      </a:r>
                    </a:p>
                  </a:txBody>
                  <a:tcPr anchor="ctr"/>
                </a:tc>
                <a:tc>
                  <a:txBody>
                    <a:bodyPr/>
                    <a:lstStyle/>
                    <a:p>
                      <a:pPr algn="ctr"/>
                      <a:r>
                        <a:rPr lang="es-ES" noProof="0" dirty="0">
                          <a:latin typeface="Georgia" panose="02040502050405020303" pitchFamily="18" charset="0"/>
                        </a:rPr>
                        <a:t>ABC</a:t>
                      </a:r>
                    </a:p>
                  </a:txBody>
                  <a:tcPr anchor="ctr"/>
                </a:tc>
                <a:tc>
                  <a:txBody>
                    <a:bodyPr/>
                    <a:lstStyle/>
                    <a:p>
                      <a:pPr algn="ctr"/>
                      <a:r>
                        <a:rPr lang="es-ES" noProof="0" dirty="0">
                          <a:latin typeface="Georgia" panose="02040502050405020303" pitchFamily="18" charset="0"/>
                        </a:rPr>
                        <a:t>BAC</a:t>
                      </a:r>
                    </a:p>
                  </a:txBody>
                  <a:tcPr anchor="ctr"/>
                </a:tc>
                <a:tc>
                  <a:txBody>
                    <a:bodyPr/>
                    <a:lstStyle/>
                    <a:p>
                      <a:pPr algn="ctr"/>
                      <a:r>
                        <a:rPr lang="es-ES" noProof="0" dirty="0">
                          <a:latin typeface="Georgia" panose="02040502050405020303" pitchFamily="18" charset="0"/>
                        </a:rPr>
                        <a:t>ABC</a:t>
                      </a:r>
                    </a:p>
                  </a:txBody>
                  <a:tcPr anchor="ctr"/>
                </a:tc>
                <a:tc>
                  <a:txBody>
                    <a:bodyPr/>
                    <a:lstStyle/>
                    <a:p>
                      <a:pPr algn="ctr"/>
                      <a:r>
                        <a:rPr lang="es-ES" noProof="0" dirty="0">
                          <a:latin typeface="Georgia" panose="02040502050405020303" pitchFamily="18" charset="0"/>
                        </a:rPr>
                        <a:t>ABC</a:t>
                      </a:r>
                    </a:p>
                  </a:txBody>
                  <a:tcPr anchor="ctr"/>
                </a:tc>
                <a:tc>
                  <a:txBody>
                    <a:bodyPr/>
                    <a:lstStyle/>
                    <a:p>
                      <a:pPr algn="ctr"/>
                      <a:r>
                        <a:rPr lang="es-ES" noProof="0" dirty="0">
                          <a:latin typeface="Georgia" panose="02040502050405020303" pitchFamily="18" charset="0"/>
                        </a:rPr>
                        <a:t>ABC</a:t>
                      </a:r>
                    </a:p>
                  </a:txBody>
                  <a:tcPr anchor="ctr"/>
                </a:tc>
                <a:tc>
                  <a:txBody>
                    <a:bodyPr/>
                    <a:lstStyle/>
                    <a:p>
                      <a:pPr algn="ctr"/>
                      <a:r>
                        <a:rPr lang="es-ES" noProof="0" dirty="0">
                          <a:latin typeface="Georgia" panose="02040502050405020303" pitchFamily="18" charset="0"/>
                        </a:rPr>
                        <a:t>ACB</a:t>
                      </a:r>
                    </a:p>
                  </a:txBody>
                  <a:tcPr anchor="ctr"/>
                </a:tc>
                <a:extLst>
                  <a:ext uri="{0D108BD9-81ED-4DB2-BD59-A6C34878D82A}">
                    <a16:rowId xmlns:a16="http://schemas.microsoft.com/office/drawing/2014/main" val="11529923"/>
                  </a:ext>
                </a:extLst>
              </a:tr>
              <a:tr h="523556">
                <a:tc>
                  <a:txBody>
                    <a:bodyPr/>
                    <a:lstStyle/>
                    <a:p>
                      <a:pPr algn="ctr"/>
                      <a:r>
                        <a:rPr lang="es-ES" noProof="0" dirty="0">
                          <a:latin typeface="Georgia" panose="02040502050405020303" pitchFamily="18" charset="0"/>
                        </a:rPr>
                        <a:t>B </a:t>
                      </a:r>
                      <a:r>
                        <a:rPr lang="ca-ES" sz="1800" b="0" i="0" kern="1200" dirty="0">
                          <a:solidFill>
                            <a:schemeClr val="tx1"/>
                          </a:solidFill>
                          <a:effectLst/>
                          <a:latin typeface="Georgia" panose="02040502050405020303" pitchFamily="18" charset="0"/>
                          <a:ea typeface="+mn-ea"/>
                          <a:cs typeface="+mn-cs"/>
                        </a:rPr>
                        <a:t>⟷</a:t>
                      </a:r>
                      <a:r>
                        <a:rPr lang="es-ES" noProof="0" dirty="0">
                          <a:latin typeface="Georgia" panose="02040502050405020303" pitchFamily="18" charset="0"/>
                        </a:rPr>
                        <a:t> dcha.</a:t>
                      </a:r>
                    </a:p>
                  </a:txBody>
                  <a:tcPr anchor="ctr"/>
                </a:tc>
                <a:tc>
                  <a:txBody>
                    <a:bodyPr/>
                    <a:lstStyle/>
                    <a:p>
                      <a:pPr algn="ctr"/>
                      <a:r>
                        <a:rPr lang="es-ES" noProof="0" dirty="0">
                          <a:latin typeface="Georgia" panose="02040502050405020303" pitchFamily="18" charset="0"/>
                        </a:rPr>
                        <a:t>ACB</a:t>
                      </a:r>
                    </a:p>
                  </a:txBody>
                  <a:tcPr anchor="ctr"/>
                </a:tc>
                <a:tc>
                  <a:txBody>
                    <a:bodyPr/>
                    <a:lstStyle/>
                    <a:p>
                      <a:pPr algn="ctr"/>
                      <a:r>
                        <a:rPr lang="es-ES" noProof="0" dirty="0">
                          <a:latin typeface="Georgia" panose="02040502050405020303" pitchFamily="18" charset="0"/>
                        </a:rPr>
                        <a:t>ABC</a:t>
                      </a:r>
                    </a:p>
                  </a:txBody>
                  <a:tcPr anchor="ctr"/>
                </a:tc>
                <a:tc>
                  <a:txBody>
                    <a:bodyPr/>
                    <a:lstStyle/>
                    <a:p>
                      <a:pPr algn="ctr"/>
                      <a:r>
                        <a:rPr lang="es-ES" noProof="0" dirty="0">
                          <a:latin typeface="Georgia" panose="02040502050405020303" pitchFamily="18" charset="0"/>
                        </a:rPr>
                        <a:t>ACB</a:t>
                      </a:r>
                    </a:p>
                  </a:txBody>
                  <a:tcPr anchor="ctr"/>
                </a:tc>
                <a:tc>
                  <a:txBody>
                    <a:bodyPr/>
                    <a:lstStyle/>
                    <a:p>
                      <a:pPr algn="ctr"/>
                      <a:r>
                        <a:rPr lang="es-ES" noProof="0" dirty="0">
                          <a:latin typeface="Georgia" panose="02040502050405020303" pitchFamily="18" charset="0"/>
                        </a:rPr>
                        <a:t>ACB</a:t>
                      </a:r>
                    </a:p>
                  </a:txBody>
                  <a:tcPr anchor="ctr"/>
                </a:tc>
                <a:tc>
                  <a:txBody>
                    <a:bodyPr/>
                    <a:lstStyle/>
                    <a:p>
                      <a:pPr algn="ctr"/>
                      <a:r>
                        <a:rPr lang="es-ES" noProof="0" dirty="0">
                          <a:latin typeface="Georgia" panose="02040502050405020303" pitchFamily="18" charset="0"/>
                        </a:rPr>
                        <a:t>ACB</a:t>
                      </a:r>
                    </a:p>
                  </a:txBody>
                  <a:tcPr anchor="ctr"/>
                </a:tc>
                <a:tc>
                  <a:txBody>
                    <a:bodyPr/>
                    <a:lstStyle/>
                    <a:p>
                      <a:pPr algn="ctr"/>
                      <a:r>
                        <a:rPr lang="es-ES" noProof="0" dirty="0">
                          <a:latin typeface="Georgia" panose="02040502050405020303" pitchFamily="18" charset="0"/>
                        </a:rPr>
                        <a:t>ABC</a:t>
                      </a:r>
                    </a:p>
                  </a:txBody>
                  <a:tcPr anchor="ctr"/>
                </a:tc>
                <a:extLst>
                  <a:ext uri="{0D108BD9-81ED-4DB2-BD59-A6C34878D82A}">
                    <a16:rowId xmlns:a16="http://schemas.microsoft.com/office/drawing/2014/main" val="3985367119"/>
                  </a:ext>
                </a:extLst>
              </a:tr>
              <a:tr h="523556">
                <a:tc>
                  <a:txBody>
                    <a:bodyPr/>
                    <a:lstStyle/>
                    <a:p>
                      <a:pPr algn="ctr"/>
                      <a:r>
                        <a:rPr lang="es-ES" noProof="0" dirty="0">
                          <a:latin typeface="Georgia" panose="02040502050405020303" pitchFamily="18" charset="0"/>
                        </a:rPr>
                        <a:t>dcha. </a:t>
                      </a:r>
                      <a:r>
                        <a:rPr lang="ca-ES" sz="1800" b="0" i="0" kern="1200" dirty="0">
                          <a:solidFill>
                            <a:schemeClr val="tx1"/>
                          </a:solidFill>
                          <a:effectLst/>
                          <a:latin typeface="Georgia" panose="02040502050405020303" pitchFamily="18" charset="0"/>
                          <a:ea typeface="+mn-ea"/>
                          <a:cs typeface="+mn-cs"/>
                        </a:rPr>
                        <a:t>⟷</a:t>
                      </a:r>
                      <a:r>
                        <a:rPr lang="es-ES" noProof="0" dirty="0">
                          <a:latin typeface="Georgia" panose="02040502050405020303" pitchFamily="18" charset="0"/>
                        </a:rPr>
                        <a:t> izq.</a:t>
                      </a:r>
                    </a:p>
                  </a:txBody>
                  <a:tcPr anchor="ctr"/>
                </a:tc>
                <a:tc>
                  <a:txBody>
                    <a:bodyPr/>
                    <a:lstStyle/>
                    <a:p>
                      <a:pPr algn="ctr"/>
                      <a:r>
                        <a:rPr lang="es-ES" noProof="0" dirty="0">
                          <a:latin typeface="Georgia" panose="02040502050405020303" pitchFamily="18" charset="0"/>
                        </a:rPr>
                        <a:t>BC</a:t>
                      </a:r>
                      <a:r>
                        <a:rPr lang="es-ES" sz="1800" b="1" i="1" dirty="0">
                          <a:solidFill>
                            <a:srgbClr val="FF0000"/>
                          </a:solidFill>
                          <a:latin typeface="Georgia" panose="02040502050405020303" pitchFamily="18" charset="0"/>
                        </a:rPr>
                        <a:t>A</a:t>
                      </a:r>
                      <a:endParaRPr lang="es-ES" noProof="0" dirty="0">
                        <a:latin typeface="Georgia" panose="02040502050405020303" pitchFamily="18" charset="0"/>
                      </a:endParaRPr>
                    </a:p>
                  </a:txBody>
                  <a:tcPr anchor="ctr"/>
                </a:tc>
                <a:tc>
                  <a:txBody>
                    <a:bodyPr/>
                    <a:lstStyle/>
                    <a:p>
                      <a:pPr algn="ctr"/>
                      <a:r>
                        <a:rPr lang="es-ES" noProof="0" dirty="0">
                          <a:latin typeface="Georgia" panose="02040502050405020303" pitchFamily="18" charset="0"/>
                        </a:rPr>
                        <a:t>CB</a:t>
                      </a:r>
                      <a:r>
                        <a:rPr lang="es-ES" sz="1800" b="1" i="1" dirty="0">
                          <a:solidFill>
                            <a:srgbClr val="FF0000"/>
                          </a:solidFill>
                          <a:latin typeface="Georgia" panose="02040502050405020303" pitchFamily="18" charset="0"/>
                        </a:rPr>
                        <a:t>A</a:t>
                      </a:r>
                      <a:endParaRPr lang="es-ES" noProof="0" dirty="0">
                        <a:latin typeface="Georgia" panose="02040502050405020303" pitchFamily="18" charset="0"/>
                      </a:endParaRPr>
                    </a:p>
                  </a:txBody>
                  <a:tcPr anchor="ctr"/>
                </a:tc>
                <a:tc>
                  <a:txBody>
                    <a:bodyPr/>
                    <a:lstStyle/>
                    <a:p>
                      <a:pPr algn="ctr"/>
                      <a:r>
                        <a:rPr lang="es-ES" noProof="0" dirty="0">
                          <a:latin typeface="Georgia" panose="02040502050405020303" pitchFamily="18" charset="0"/>
                        </a:rPr>
                        <a:t>BC</a:t>
                      </a:r>
                      <a:r>
                        <a:rPr lang="es-ES" sz="1800" b="1" i="1" dirty="0">
                          <a:solidFill>
                            <a:srgbClr val="FF0000"/>
                          </a:solidFill>
                          <a:latin typeface="Georgia" panose="02040502050405020303" pitchFamily="18" charset="0"/>
                        </a:rPr>
                        <a:t>A</a:t>
                      </a:r>
                      <a:endParaRPr lang="es-ES" noProof="0" dirty="0">
                        <a:latin typeface="Georgia" panose="02040502050405020303" pitchFamily="18" charset="0"/>
                      </a:endParaRPr>
                    </a:p>
                  </a:txBody>
                  <a:tcPr anchor="ctr"/>
                </a:tc>
                <a:tc>
                  <a:txBody>
                    <a:bodyPr/>
                    <a:lstStyle/>
                    <a:p>
                      <a:pPr algn="ctr"/>
                      <a:r>
                        <a:rPr lang="es-ES" noProof="0" dirty="0">
                          <a:latin typeface="Georgia" panose="02040502050405020303" pitchFamily="18" charset="0"/>
                        </a:rPr>
                        <a:t>BC</a:t>
                      </a:r>
                      <a:r>
                        <a:rPr lang="es-ES" sz="1800" b="1" i="1" dirty="0">
                          <a:solidFill>
                            <a:srgbClr val="FF0000"/>
                          </a:solidFill>
                          <a:latin typeface="Georgia" panose="02040502050405020303" pitchFamily="18" charset="0"/>
                        </a:rPr>
                        <a:t>A</a:t>
                      </a:r>
                      <a:endParaRPr lang="es-ES" noProof="0" dirty="0">
                        <a:latin typeface="Georgia" panose="02040502050405020303" pitchFamily="18" charset="0"/>
                      </a:endParaRPr>
                    </a:p>
                  </a:txBody>
                  <a:tcPr anchor="ctr"/>
                </a:tc>
                <a:tc>
                  <a:txBody>
                    <a:bodyPr/>
                    <a:lstStyle/>
                    <a:p>
                      <a:pPr algn="ctr"/>
                      <a:r>
                        <a:rPr lang="es-ES" noProof="0" dirty="0">
                          <a:latin typeface="Georgia" panose="02040502050405020303" pitchFamily="18" charset="0"/>
                        </a:rPr>
                        <a:t>BC</a:t>
                      </a:r>
                      <a:r>
                        <a:rPr lang="es-ES" sz="1800" b="1" i="1" dirty="0">
                          <a:solidFill>
                            <a:srgbClr val="FF0000"/>
                          </a:solidFill>
                          <a:latin typeface="Georgia" panose="02040502050405020303" pitchFamily="18" charset="0"/>
                        </a:rPr>
                        <a:t>A</a:t>
                      </a:r>
                      <a:endParaRPr lang="es-ES" noProof="0" dirty="0">
                        <a:latin typeface="Georgia" panose="02040502050405020303" pitchFamily="18" charset="0"/>
                      </a:endParaRPr>
                    </a:p>
                  </a:txBody>
                  <a:tcPr anchor="ctr"/>
                </a:tc>
                <a:tc>
                  <a:txBody>
                    <a:bodyPr/>
                    <a:lstStyle/>
                    <a:p>
                      <a:pPr algn="ctr"/>
                      <a:r>
                        <a:rPr lang="es-ES" noProof="0" dirty="0">
                          <a:latin typeface="Georgia" panose="02040502050405020303" pitchFamily="18" charset="0"/>
                        </a:rPr>
                        <a:t>CB</a:t>
                      </a:r>
                      <a:r>
                        <a:rPr lang="es-ES" sz="1800" b="1" i="1" dirty="0">
                          <a:solidFill>
                            <a:srgbClr val="FF0000"/>
                          </a:solidFill>
                          <a:latin typeface="Georgia" panose="02040502050405020303" pitchFamily="18" charset="0"/>
                        </a:rPr>
                        <a:t>A</a:t>
                      </a:r>
                      <a:endParaRPr lang="es-ES" noProof="0" dirty="0">
                        <a:latin typeface="Georgia" panose="02040502050405020303" pitchFamily="18" charset="0"/>
                      </a:endParaRPr>
                    </a:p>
                  </a:txBody>
                  <a:tcPr anchor="ctr"/>
                </a:tc>
                <a:extLst>
                  <a:ext uri="{0D108BD9-81ED-4DB2-BD59-A6C34878D82A}">
                    <a16:rowId xmlns:a16="http://schemas.microsoft.com/office/drawing/2014/main" val="1075791575"/>
                  </a:ext>
                </a:extLst>
              </a:tr>
              <a:tr h="523556">
                <a:tc>
                  <a:txBody>
                    <a:bodyPr/>
                    <a:lstStyle/>
                    <a:p>
                      <a:pPr algn="ctr"/>
                      <a:r>
                        <a:rPr lang="es-ES" noProof="0" dirty="0">
                          <a:latin typeface="Georgia" panose="02040502050405020303" pitchFamily="18" charset="0"/>
                        </a:rPr>
                        <a:t>dcha. </a:t>
                      </a:r>
                      <a:r>
                        <a:rPr lang="ca-ES" sz="1800" b="0" i="0" kern="1200" dirty="0">
                          <a:solidFill>
                            <a:schemeClr val="tx1"/>
                          </a:solidFill>
                          <a:effectLst/>
                          <a:latin typeface="Georgia" panose="02040502050405020303" pitchFamily="18" charset="0"/>
                          <a:ea typeface="+mn-ea"/>
                          <a:cs typeface="+mn-cs"/>
                        </a:rPr>
                        <a:t>⟶</a:t>
                      </a:r>
                      <a:r>
                        <a:rPr lang="es-ES" noProof="0" dirty="0">
                          <a:latin typeface="Georgia" panose="02040502050405020303" pitchFamily="18" charset="0"/>
                        </a:rPr>
                        <a:t> bolsillo</a:t>
                      </a:r>
                    </a:p>
                  </a:txBody>
                  <a:tcPr anchor="ctr"/>
                </a:tc>
                <a:tc>
                  <a:txBody>
                    <a:bodyPr/>
                    <a:lstStyle/>
                    <a:p>
                      <a:pPr algn="ctr"/>
                      <a:r>
                        <a:rPr lang="es-ES" noProof="0" dirty="0">
                          <a:latin typeface="Georgia" panose="02040502050405020303" pitchFamily="18" charset="0"/>
                        </a:rPr>
                        <a:t>BC</a:t>
                      </a:r>
                    </a:p>
                  </a:txBody>
                  <a:tcPr anchor="ctr"/>
                </a:tc>
                <a:tc>
                  <a:txBody>
                    <a:bodyPr/>
                    <a:lstStyle/>
                    <a:p>
                      <a:pPr algn="ctr"/>
                      <a:r>
                        <a:rPr lang="es-ES" noProof="0" dirty="0">
                          <a:latin typeface="Georgia" panose="02040502050405020303" pitchFamily="18" charset="0"/>
                        </a:rPr>
                        <a:t>CB</a:t>
                      </a:r>
                    </a:p>
                  </a:txBody>
                  <a:tcPr anchor="ctr"/>
                </a:tc>
                <a:tc>
                  <a:txBody>
                    <a:bodyPr/>
                    <a:lstStyle/>
                    <a:p>
                      <a:pPr algn="ctr"/>
                      <a:r>
                        <a:rPr lang="es-ES" noProof="0" dirty="0">
                          <a:latin typeface="Georgia" panose="02040502050405020303" pitchFamily="18" charset="0"/>
                        </a:rPr>
                        <a:t>BC</a:t>
                      </a:r>
                    </a:p>
                  </a:txBody>
                  <a:tcPr anchor="ctr"/>
                </a:tc>
                <a:tc>
                  <a:txBody>
                    <a:bodyPr/>
                    <a:lstStyle/>
                    <a:p>
                      <a:pPr algn="ctr"/>
                      <a:r>
                        <a:rPr lang="es-ES" noProof="0" dirty="0">
                          <a:latin typeface="Georgia" panose="02040502050405020303" pitchFamily="18" charset="0"/>
                        </a:rPr>
                        <a:t>BC</a:t>
                      </a:r>
                    </a:p>
                  </a:txBody>
                  <a:tcPr anchor="ctr"/>
                </a:tc>
                <a:tc>
                  <a:txBody>
                    <a:bodyPr/>
                    <a:lstStyle/>
                    <a:p>
                      <a:pPr algn="ctr"/>
                      <a:r>
                        <a:rPr lang="es-ES" noProof="0" dirty="0">
                          <a:latin typeface="Georgia" panose="02040502050405020303" pitchFamily="18" charset="0"/>
                        </a:rPr>
                        <a:t>BC</a:t>
                      </a:r>
                    </a:p>
                  </a:txBody>
                  <a:tcPr anchor="ctr"/>
                </a:tc>
                <a:tc>
                  <a:txBody>
                    <a:bodyPr/>
                    <a:lstStyle/>
                    <a:p>
                      <a:pPr algn="ctr"/>
                      <a:r>
                        <a:rPr lang="es-ES" noProof="0" dirty="0">
                          <a:latin typeface="Georgia" panose="02040502050405020303" pitchFamily="18" charset="0"/>
                        </a:rPr>
                        <a:t>CB</a:t>
                      </a:r>
                    </a:p>
                  </a:txBody>
                  <a:tcPr anchor="ctr"/>
                </a:tc>
                <a:extLst>
                  <a:ext uri="{0D108BD9-81ED-4DB2-BD59-A6C34878D82A}">
                    <a16:rowId xmlns:a16="http://schemas.microsoft.com/office/drawing/2014/main" val="1033324809"/>
                  </a:ext>
                </a:extLst>
              </a:tr>
              <a:tr h="523556">
                <a:tc>
                  <a:txBody>
                    <a:bodyPr/>
                    <a:lstStyle/>
                    <a:p>
                      <a:pPr algn="ctr"/>
                      <a:r>
                        <a:rPr lang="es-ES" noProof="0" dirty="0">
                          <a:latin typeface="Georgia" panose="02040502050405020303" pitchFamily="18" charset="0"/>
                        </a:rPr>
                        <a:t>mano</a:t>
                      </a:r>
                    </a:p>
                  </a:txBody>
                  <a:tcPr anchor="ctr"/>
                </a:tc>
                <a:tc>
                  <a:txBody>
                    <a:bodyPr/>
                    <a:lstStyle/>
                    <a:p>
                      <a:pPr algn="ctr"/>
                      <a:r>
                        <a:rPr lang="es-ES" sz="1800" b="1" i="1" dirty="0">
                          <a:solidFill>
                            <a:srgbClr val="00359B"/>
                          </a:solidFill>
                          <a:latin typeface="Georgia" panose="02040502050405020303" pitchFamily="18" charset="0"/>
                        </a:rPr>
                        <a:t>B</a:t>
                      </a:r>
                      <a:endParaRPr lang="es-ES" noProof="0" dirty="0">
                        <a:latin typeface="Georgia" panose="02040502050405020303" pitchFamily="18" charset="0"/>
                      </a:endParaRPr>
                    </a:p>
                  </a:txBody>
                  <a:tcPr anchor="ctr"/>
                </a:tc>
                <a:tc>
                  <a:txBody>
                    <a:bodyPr/>
                    <a:lstStyle/>
                    <a:p>
                      <a:pPr algn="ctr"/>
                      <a:r>
                        <a:rPr lang="es-ES" sz="1800" b="1" i="1" dirty="0">
                          <a:solidFill>
                            <a:srgbClr val="00359B"/>
                          </a:solidFill>
                          <a:latin typeface="Georgia" panose="02040502050405020303" pitchFamily="18" charset="0"/>
                        </a:rPr>
                        <a:t>B</a:t>
                      </a:r>
                      <a:endParaRPr lang="es-ES" noProof="0" dirty="0">
                        <a:latin typeface="Georgia" panose="02040502050405020303" pitchFamily="18" charset="0"/>
                      </a:endParaRPr>
                    </a:p>
                  </a:txBody>
                  <a:tcPr anchor="ctr"/>
                </a:tc>
                <a:tc>
                  <a:txBody>
                    <a:bodyPr/>
                    <a:lstStyle/>
                    <a:p>
                      <a:pPr algn="ctr"/>
                      <a:r>
                        <a:rPr lang="es-ES" sz="1800" b="1" i="1" dirty="0">
                          <a:solidFill>
                            <a:srgbClr val="00359B"/>
                          </a:solidFill>
                          <a:latin typeface="Georgia" panose="02040502050405020303" pitchFamily="18" charset="0"/>
                        </a:rPr>
                        <a:t>B</a:t>
                      </a:r>
                      <a:endParaRPr lang="es-ES" noProof="0" dirty="0">
                        <a:latin typeface="Georgia" panose="02040502050405020303" pitchFamily="18" charset="0"/>
                      </a:endParaRPr>
                    </a:p>
                  </a:txBody>
                  <a:tcPr anchor="ctr"/>
                </a:tc>
                <a:tc>
                  <a:txBody>
                    <a:bodyPr/>
                    <a:lstStyle/>
                    <a:p>
                      <a:pPr algn="ctr"/>
                      <a:r>
                        <a:rPr lang="es-ES" sz="1800" b="1" i="1" dirty="0">
                          <a:solidFill>
                            <a:srgbClr val="00359B"/>
                          </a:solidFill>
                          <a:latin typeface="Georgia" panose="02040502050405020303" pitchFamily="18" charset="0"/>
                        </a:rPr>
                        <a:t>B</a:t>
                      </a:r>
                      <a:endParaRPr lang="es-ES" noProof="0" dirty="0">
                        <a:latin typeface="Georgia" panose="02040502050405020303" pitchFamily="18" charset="0"/>
                      </a:endParaRPr>
                    </a:p>
                  </a:txBody>
                  <a:tcPr anchor="ctr"/>
                </a:tc>
                <a:tc>
                  <a:txBody>
                    <a:bodyPr/>
                    <a:lstStyle/>
                    <a:p>
                      <a:pPr algn="ctr"/>
                      <a:r>
                        <a:rPr lang="es-ES" sz="1800" b="1" i="1" dirty="0">
                          <a:solidFill>
                            <a:srgbClr val="00359B"/>
                          </a:solidFill>
                          <a:latin typeface="Georgia" panose="02040502050405020303" pitchFamily="18" charset="0"/>
                        </a:rPr>
                        <a:t>B</a:t>
                      </a:r>
                      <a:endParaRPr lang="es-ES" noProof="0" dirty="0">
                        <a:latin typeface="Georgia" panose="02040502050405020303" pitchFamily="18" charset="0"/>
                      </a:endParaRPr>
                    </a:p>
                  </a:txBody>
                  <a:tcPr anchor="ctr"/>
                </a:tc>
                <a:tc>
                  <a:txBody>
                    <a:bodyPr/>
                    <a:lstStyle/>
                    <a:p>
                      <a:pPr algn="ctr"/>
                      <a:r>
                        <a:rPr lang="es-ES" sz="1800" b="1" i="1" dirty="0">
                          <a:solidFill>
                            <a:srgbClr val="00359B"/>
                          </a:solidFill>
                          <a:latin typeface="Georgia" panose="02040502050405020303" pitchFamily="18" charset="0"/>
                        </a:rPr>
                        <a:t>B</a:t>
                      </a:r>
                      <a:endParaRPr lang="es-ES" noProof="0" dirty="0">
                        <a:latin typeface="Georgia" panose="02040502050405020303" pitchFamily="18" charset="0"/>
                      </a:endParaRPr>
                    </a:p>
                  </a:txBody>
                  <a:tcPr anchor="ctr"/>
                </a:tc>
                <a:extLst>
                  <a:ext uri="{0D108BD9-81ED-4DB2-BD59-A6C34878D82A}">
                    <a16:rowId xmlns:a16="http://schemas.microsoft.com/office/drawing/2014/main" val="2172703591"/>
                  </a:ext>
                </a:extLst>
              </a:tr>
              <a:tr h="523556">
                <a:tc>
                  <a:txBody>
                    <a:bodyPr/>
                    <a:lstStyle/>
                    <a:p>
                      <a:pPr algn="ctr"/>
                      <a:r>
                        <a:rPr lang="es-ES" noProof="0" dirty="0">
                          <a:latin typeface="Georgia" panose="02040502050405020303" pitchFamily="18" charset="0"/>
                        </a:rPr>
                        <a:t>mesa</a:t>
                      </a:r>
                    </a:p>
                  </a:txBody>
                  <a:tcPr anchor="ctr"/>
                </a:tc>
                <a:tc>
                  <a:txBody>
                    <a:bodyPr/>
                    <a:lstStyle/>
                    <a:p>
                      <a:pPr algn="ctr"/>
                      <a:r>
                        <a:rPr lang="es-ES" sz="1800" b="1" i="1" dirty="0">
                          <a:solidFill>
                            <a:srgbClr val="00B050"/>
                          </a:solidFill>
                          <a:latin typeface="Georgia" panose="02040502050405020303" pitchFamily="18" charset="0"/>
                        </a:rPr>
                        <a:t>C</a:t>
                      </a:r>
                      <a:endParaRPr lang="es-ES" noProof="0" dirty="0">
                        <a:latin typeface="Georgia" panose="02040502050405020303" pitchFamily="18" charset="0"/>
                      </a:endParaRPr>
                    </a:p>
                  </a:txBody>
                  <a:tcPr anchor="ctr"/>
                </a:tc>
                <a:tc>
                  <a:txBody>
                    <a:bodyPr/>
                    <a:lstStyle/>
                    <a:p>
                      <a:pPr algn="ctr"/>
                      <a:r>
                        <a:rPr lang="es-ES" sz="1800" b="1" i="1" dirty="0">
                          <a:solidFill>
                            <a:srgbClr val="00B050"/>
                          </a:solidFill>
                          <a:latin typeface="Georgia" panose="02040502050405020303" pitchFamily="18" charset="0"/>
                        </a:rPr>
                        <a:t>C</a:t>
                      </a:r>
                      <a:endParaRPr lang="es-ES" noProof="0" dirty="0">
                        <a:latin typeface="Georgia" panose="02040502050405020303" pitchFamily="18" charset="0"/>
                      </a:endParaRPr>
                    </a:p>
                  </a:txBody>
                  <a:tcPr anchor="ctr"/>
                </a:tc>
                <a:tc>
                  <a:txBody>
                    <a:bodyPr/>
                    <a:lstStyle/>
                    <a:p>
                      <a:pPr algn="ctr"/>
                      <a:r>
                        <a:rPr lang="es-ES" sz="1800" b="1" i="1" dirty="0">
                          <a:solidFill>
                            <a:srgbClr val="00B050"/>
                          </a:solidFill>
                          <a:latin typeface="Georgia" panose="02040502050405020303" pitchFamily="18" charset="0"/>
                        </a:rPr>
                        <a:t>C</a:t>
                      </a:r>
                      <a:endParaRPr lang="es-ES" noProof="0" dirty="0">
                        <a:latin typeface="Georgia" panose="02040502050405020303" pitchFamily="18" charset="0"/>
                      </a:endParaRPr>
                    </a:p>
                  </a:txBody>
                  <a:tcPr anchor="ctr"/>
                </a:tc>
                <a:tc>
                  <a:txBody>
                    <a:bodyPr/>
                    <a:lstStyle/>
                    <a:p>
                      <a:pPr algn="ctr"/>
                      <a:r>
                        <a:rPr lang="es-ES" sz="1800" b="1" i="1" dirty="0">
                          <a:solidFill>
                            <a:srgbClr val="00B050"/>
                          </a:solidFill>
                          <a:latin typeface="Georgia" panose="02040502050405020303" pitchFamily="18" charset="0"/>
                        </a:rPr>
                        <a:t>C</a:t>
                      </a:r>
                      <a:endParaRPr lang="es-ES" noProof="0" dirty="0">
                        <a:latin typeface="Georgia" panose="02040502050405020303" pitchFamily="18" charset="0"/>
                      </a:endParaRPr>
                    </a:p>
                  </a:txBody>
                  <a:tcPr anchor="ctr"/>
                </a:tc>
                <a:tc>
                  <a:txBody>
                    <a:bodyPr/>
                    <a:lstStyle/>
                    <a:p>
                      <a:pPr algn="ctr"/>
                      <a:r>
                        <a:rPr lang="es-ES" sz="1800" b="1" i="1" dirty="0">
                          <a:solidFill>
                            <a:srgbClr val="00B050"/>
                          </a:solidFill>
                          <a:latin typeface="Georgia" panose="02040502050405020303" pitchFamily="18" charset="0"/>
                        </a:rPr>
                        <a:t>C</a:t>
                      </a:r>
                      <a:endParaRPr lang="es-ES" noProof="0" dirty="0">
                        <a:latin typeface="Georgia" panose="02040502050405020303" pitchFamily="18" charset="0"/>
                      </a:endParaRPr>
                    </a:p>
                  </a:txBody>
                  <a:tcPr anchor="ctr"/>
                </a:tc>
                <a:tc>
                  <a:txBody>
                    <a:bodyPr/>
                    <a:lstStyle/>
                    <a:p>
                      <a:pPr algn="ctr"/>
                      <a:r>
                        <a:rPr lang="es-ES" sz="1800" b="1" i="1" dirty="0">
                          <a:solidFill>
                            <a:srgbClr val="00B050"/>
                          </a:solidFill>
                          <a:latin typeface="Georgia" panose="02040502050405020303" pitchFamily="18" charset="0"/>
                        </a:rPr>
                        <a:t>C</a:t>
                      </a:r>
                      <a:endParaRPr lang="es-ES" noProof="0" dirty="0">
                        <a:latin typeface="Georgia" panose="02040502050405020303" pitchFamily="18" charset="0"/>
                      </a:endParaRPr>
                    </a:p>
                  </a:txBody>
                  <a:tcPr anchor="ctr"/>
                </a:tc>
                <a:extLst>
                  <a:ext uri="{0D108BD9-81ED-4DB2-BD59-A6C34878D82A}">
                    <a16:rowId xmlns:a16="http://schemas.microsoft.com/office/drawing/2014/main" val="519244153"/>
                  </a:ext>
                </a:extLst>
              </a:tr>
            </a:tbl>
          </a:graphicData>
        </a:graphic>
      </p:graphicFrame>
      <p:sp>
        <p:nvSpPr>
          <p:cNvPr id="3" name="QuadreDeText 2">
            <a:extLst>
              <a:ext uri="{FF2B5EF4-FFF2-40B4-BE49-F238E27FC236}">
                <a16:creationId xmlns:a16="http://schemas.microsoft.com/office/drawing/2014/main" id="{5D543858-B4DF-C0C9-093B-8367493CE7A3}"/>
              </a:ext>
            </a:extLst>
          </p:cNvPr>
          <p:cNvSpPr txBox="1"/>
          <p:nvPr/>
        </p:nvSpPr>
        <p:spPr>
          <a:xfrm>
            <a:off x="10106525" y="4152292"/>
            <a:ext cx="1267326" cy="646331"/>
          </a:xfrm>
          <a:prstGeom prst="rect">
            <a:avLst/>
          </a:prstGeom>
          <a:noFill/>
        </p:spPr>
        <p:txBody>
          <a:bodyPr wrap="square" rtlCol="0">
            <a:spAutoFit/>
          </a:bodyPr>
          <a:lstStyle/>
          <a:p>
            <a:r>
              <a:rPr lang="es-ES" sz="1800" b="1" i="1" dirty="0">
                <a:solidFill>
                  <a:srgbClr val="FF0000"/>
                </a:solidFill>
                <a:latin typeface="Georgia" panose="02040502050405020303" pitchFamily="18" charset="0"/>
              </a:rPr>
              <a:t>A</a:t>
            </a:r>
            <a:r>
              <a:rPr lang="es-ES" dirty="0">
                <a:latin typeface="Georgia" panose="02040502050405020303" pitchFamily="18" charset="0"/>
              </a:rPr>
              <a:t> siempre al bolsillo!</a:t>
            </a:r>
          </a:p>
        </p:txBody>
      </p:sp>
      <p:sp>
        <p:nvSpPr>
          <p:cNvPr id="5" name="QuadreDeText 4">
            <a:extLst>
              <a:ext uri="{FF2B5EF4-FFF2-40B4-BE49-F238E27FC236}">
                <a16:creationId xmlns:a16="http://schemas.microsoft.com/office/drawing/2014/main" id="{4E72BC96-A473-0373-1D2E-48908849E434}"/>
              </a:ext>
            </a:extLst>
          </p:cNvPr>
          <p:cNvSpPr txBox="1"/>
          <p:nvPr/>
        </p:nvSpPr>
        <p:spPr>
          <a:xfrm>
            <a:off x="9184102" y="4090737"/>
            <a:ext cx="922423" cy="707886"/>
          </a:xfrm>
          <a:prstGeom prst="rect">
            <a:avLst/>
          </a:prstGeom>
          <a:noFill/>
        </p:spPr>
        <p:txBody>
          <a:bodyPr wrap="square">
            <a:spAutoFit/>
          </a:bodyPr>
          <a:lstStyle/>
          <a:p>
            <a:r>
              <a:rPr lang="ca-ES" sz="4000" b="0" i="0" dirty="0">
                <a:solidFill>
                  <a:srgbClr val="FF0000"/>
                </a:solidFill>
                <a:effectLst/>
                <a:latin typeface="Segoe UI Symbol" panose="020B0502040204020203" pitchFamily="34" charset="0"/>
              </a:rPr>
              <a:t>⟸</a:t>
            </a:r>
            <a:endParaRPr lang="ca-ES" sz="4000" dirty="0">
              <a:solidFill>
                <a:srgbClr val="FF0000"/>
              </a:solidFill>
            </a:endParaRPr>
          </a:p>
        </p:txBody>
      </p:sp>
      <p:sp>
        <p:nvSpPr>
          <p:cNvPr id="6" name="QuadreDeText 5">
            <a:extLst>
              <a:ext uri="{FF2B5EF4-FFF2-40B4-BE49-F238E27FC236}">
                <a16:creationId xmlns:a16="http://schemas.microsoft.com/office/drawing/2014/main" id="{C3EE0D0A-B691-E1B1-B989-0CF0AB79F3C8}"/>
              </a:ext>
            </a:extLst>
          </p:cNvPr>
          <p:cNvSpPr txBox="1"/>
          <p:nvPr/>
        </p:nvSpPr>
        <p:spPr>
          <a:xfrm>
            <a:off x="10106524" y="5345509"/>
            <a:ext cx="1644316" cy="369332"/>
          </a:xfrm>
          <a:prstGeom prst="rect">
            <a:avLst/>
          </a:prstGeom>
          <a:noFill/>
        </p:spPr>
        <p:txBody>
          <a:bodyPr wrap="square" rtlCol="0">
            <a:spAutoFit/>
          </a:bodyPr>
          <a:lstStyle/>
          <a:p>
            <a:r>
              <a:rPr lang="es-ES" dirty="0">
                <a:latin typeface="Georgia" panose="02040502050405020303" pitchFamily="18" charset="0"/>
              </a:rPr>
              <a:t>porque </a:t>
            </a:r>
            <a:r>
              <a:rPr lang="es-ES" sz="1800" b="1" i="1" dirty="0">
                <a:solidFill>
                  <a:srgbClr val="00B050"/>
                </a:solidFill>
                <a:latin typeface="Georgia" panose="02040502050405020303" pitchFamily="18" charset="0"/>
              </a:rPr>
              <a:t>C</a:t>
            </a:r>
            <a:r>
              <a:rPr lang="es-ES" dirty="0">
                <a:latin typeface="Georgia" panose="02040502050405020303" pitchFamily="18" charset="0"/>
              </a:rPr>
              <a:t> &gt; </a:t>
            </a:r>
            <a:r>
              <a:rPr lang="es-ES" sz="1800" b="1" i="1" dirty="0">
                <a:solidFill>
                  <a:srgbClr val="00359B"/>
                </a:solidFill>
                <a:latin typeface="Georgia" panose="02040502050405020303" pitchFamily="18" charset="0"/>
              </a:rPr>
              <a:t>B</a:t>
            </a:r>
            <a:endParaRPr lang="es-ES" dirty="0">
              <a:latin typeface="Georgia" panose="02040502050405020303" pitchFamily="18" charset="0"/>
            </a:endParaRPr>
          </a:p>
        </p:txBody>
      </p:sp>
      <p:sp>
        <p:nvSpPr>
          <p:cNvPr id="7" name="QuadreDeText 6">
            <a:extLst>
              <a:ext uri="{FF2B5EF4-FFF2-40B4-BE49-F238E27FC236}">
                <a16:creationId xmlns:a16="http://schemas.microsoft.com/office/drawing/2014/main" id="{094791A6-495B-51D0-2E0A-63603CB27B79}"/>
              </a:ext>
            </a:extLst>
          </p:cNvPr>
          <p:cNvSpPr txBox="1"/>
          <p:nvPr/>
        </p:nvSpPr>
        <p:spPr>
          <a:xfrm>
            <a:off x="9184101" y="5176232"/>
            <a:ext cx="922423" cy="707886"/>
          </a:xfrm>
          <a:prstGeom prst="rect">
            <a:avLst/>
          </a:prstGeom>
          <a:noFill/>
        </p:spPr>
        <p:txBody>
          <a:bodyPr wrap="square">
            <a:spAutoFit/>
          </a:bodyPr>
          <a:lstStyle/>
          <a:p>
            <a:r>
              <a:rPr lang="ca-ES" sz="4000" b="0" i="0" dirty="0">
                <a:effectLst/>
                <a:latin typeface="Segoe UI Symbol" panose="020B0502040204020203" pitchFamily="34" charset="0"/>
              </a:rPr>
              <a:t>⟸</a:t>
            </a:r>
            <a:endParaRPr lang="ca-ES" sz="4000" dirty="0"/>
          </a:p>
        </p:txBody>
      </p:sp>
    </p:spTree>
    <p:extLst>
      <p:ext uri="{BB962C8B-B14F-4D97-AF65-F5344CB8AC3E}">
        <p14:creationId xmlns:p14="http://schemas.microsoft.com/office/powerpoint/2010/main" val="4037730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156B3-9933-B7A4-0670-C4BA6C9D05FC}"/>
            </a:ext>
          </a:extLst>
        </p:cNvPr>
        <p:cNvGrpSpPr/>
        <p:nvPr/>
      </p:nvGrpSpPr>
      <p:grpSpPr>
        <a:xfrm>
          <a:off x="0" y="0"/>
          <a:ext cx="0" cy="0"/>
          <a:chOff x="0" y="0"/>
          <a:chExt cx="0" cy="0"/>
        </a:xfrm>
      </p:grpSpPr>
      <p:graphicFrame>
        <p:nvGraphicFramePr>
          <p:cNvPr id="4" name="Taula 3">
            <a:extLst>
              <a:ext uri="{FF2B5EF4-FFF2-40B4-BE49-F238E27FC236}">
                <a16:creationId xmlns:a16="http://schemas.microsoft.com/office/drawing/2014/main" id="{28334660-F7F1-DD72-8473-406642090F16}"/>
              </a:ext>
            </a:extLst>
          </p:cNvPr>
          <p:cNvGraphicFramePr>
            <a:graphicFrameLocks noGrp="1"/>
          </p:cNvGraphicFramePr>
          <p:nvPr>
            <p:extLst>
              <p:ext uri="{D42A27DB-BD31-4B8C-83A1-F6EECF244321}">
                <p14:modId xmlns:p14="http://schemas.microsoft.com/office/powerpoint/2010/main" val="2488098091"/>
              </p:ext>
            </p:extLst>
          </p:nvPr>
        </p:nvGraphicFramePr>
        <p:xfrm>
          <a:off x="250823" y="635057"/>
          <a:ext cx="6221416" cy="4450080"/>
        </p:xfrm>
        <a:graphic>
          <a:graphicData uri="http://schemas.openxmlformats.org/drawingml/2006/table">
            <a:tbl>
              <a:tblPr firstRow="1" bandRow="1">
                <a:tableStyleId>{5940675A-B579-460E-94D1-54222C63F5DA}</a:tableStyleId>
              </a:tblPr>
              <a:tblGrid>
                <a:gridCol w="1555354">
                  <a:extLst>
                    <a:ext uri="{9D8B030D-6E8A-4147-A177-3AD203B41FA5}">
                      <a16:colId xmlns:a16="http://schemas.microsoft.com/office/drawing/2014/main" val="3546111165"/>
                    </a:ext>
                  </a:extLst>
                </a:gridCol>
                <a:gridCol w="1555354">
                  <a:extLst>
                    <a:ext uri="{9D8B030D-6E8A-4147-A177-3AD203B41FA5}">
                      <a16:colId xmlns:a16="http://schemas.microsoft.com/office/drawing/2014/main" val="2763187416"/>
                    </a:ext>
                  </a:extLst>
                </a:gridCol>
                <a:gridCol w="1555354">
                  <a:extLst>
                    <a:ext uri="{9D8B030D-6E8A-4147-A177-3AD203B41FA5}">
                      <a16:colId xmlns:a16="http://schemas.microsoft.com/office/drawing/2014/main" val="720455525"/>
                    </a:ext>
                  </a:extLst>
                </a:gridCol>
                <a:gridCol w="1555354">
                  <a:extLst>
                    <a:ext uri="{9D8B030D-6E8A-4147-A177-3AD203B41FA5}">
                      <a16:colId xmlns:a16="http://schemas.microsoft.com/office/drawing/2014/main" val="3821156524"/>
                    </a:ext>
                  </a:extLst>
                </a:gridCol>
              </a:tblGrid>
              <a:tr h="370840">
                <a:tc>
                  <a:txBody>
                    <a:bodyPr/>
                    <a:lstStyle/>
                    <a:p>
                      <a:r>
                        <a:rPr lang="es-ES" noProof="0" dirty="0">
                          <a:solidFill>
                            <a:srgbClr val="00359B"/>
                          </a:solidFill>
                          <a:latin typeface="Georgia" panose="02040502050405020303" pitchFamily="18" charset="0"/>
                        </a:rPr>
                        <a:t>Enero</a:t>
                      </a:r>
                    </a:p>
                  </a:txBody>
                  <a:tcPr>
                    <a:lnL w="12700" cap="flat" cmpd="sng" algn="ctr">
                      <a:solidFill>
                        <a:srgbClr val="00359B"/>
                      </a:solidFill>
                      <a:prstDash val="solid"/>
                      <a:round/>
                      <a:headEnd type="none" w="med" len="med"/>
                      <a:tailEnd type="none" w="med" len="med"/>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0</a:t>
                      </a:r>
                    </a:p>
                  </a:txBody>
                  <a:tcPr>
                    <a:lnL w="12700" cmpd="sng">
                      <a:noFill/>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Ene</a:t>
                      </a:r>
                      <a:r>
                        <a:rPr lang="es-ES" b="1" noProof="0" dirty="0" err="1">
                          <a:solidFill>
                            <a:srgbClr val="00359B"/>
                          </a:solidFill>
                          <a:latin typeface="Georgia" panose="02040502050405020303" pitchFamily="18" charset="0"/>
                        </a:rPr>
                        <a:t>z</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Zero</a:t>
                      </a:r>
                    </a:p>
                  </a:txBody>
                  <a:tcPr>
                    <a:lnL w="12700" cmpd="sng">
                      <a:noFill/>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2534285"/>
                  </a:ext>
                </a:extLst>
              </a:tr>
              <a:tr h="370840">
                <a:tc>
                  <a:txBody>
                    <a:bodyPr/>
                    <a:lstStyle/>
                    <a:p>
                      <a:r>
                        <a:rPr lang="es-ES" noProof="0" dirty="0">
                          <a:solidFill>
                            <a:srgbClr val="00359B"/>
                          </a:solidFill>
                          <a:latin typeface="Georgia" panose="02040502050405020303" pitchFamily="18" charset="0"/>
                        </a:rPr>
                        <a:t>Febrero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Febre</a:t>
                      </a:r>
                      <a:r>
                        <a:rPr lang="es-ES" b="1" noProof="0" dirty="0" err="1">
                          <a:solidFill>
                            <a:srgbClr val="00359B"/>
                          </a:solidFill>
                          <a:latin typeface="Georgia" panose="02040502050405020303" pitchFamily="18" charset="0"/>
                        </a:rPr>
                        <a:t>t</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13565677"/>
                  </a:ext>
                </a:extLst>
              </a:tr>
              <a:tr h="370840">
                <a:tc>
                  <a:txBody>
                    <a:bodyPr/>
                    <a:lstStyle/>
                    <a:p>
                      <a:r>
                        <a:rPr lang="es-ES" noProof="0" dirty="0">
                          <a:solidFill>
                            <a:srgbClr val="00359B"/>
                          </a:solidFill>
                          <a:latin typeface="Georgia" panose="02040502050405020303" pitchFamily="18" charset="0"/>
                        </a:rPr>
                        <a:t>Marzo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00359B"/>
                          </a:solidFill>
                          <a:latin typeface="Georgia" panose="02040502050405020303" pitchFamily="18" charset="0"/>
                        </a:rPr>
                        <a:t>Mar</a:t>
                      </a:r>
                      <a:r>
                        <a:rPr lang="es-ES" b="1" noProof="0" dirty="0">
                          <a:solidFill>
                            <a:srgbClr val="00359B"/>
                          </a:solidFill>
                          <a:latin typeface="Georgia" panose="02040502050405020303" pitchFamily="18" charset="0"/>
                        </a:rPr>
                        <a:t>t</a:t>
                      </a:r>
                      <a:r>
                        <a:rPr lang="es-ES" noProof="0" dirty="0">
                          <a:solidFill>
                            <a:srgbClr val="00359B"/>
                          </a:solidFill>
                          <a:latin typeface="Georgia" panose="02040502050405020303" pitchFamily="18" charset="0"/>
                        </a:rPr>
                        <a:t>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74905833"/>
                  </a:ext>
                </a:extLst>
              </a:tr>
              <a:tr h="370840">
                <a:tc>
                  <a:txBody>
                    <a:bodyPr/>
                    <a:lstStyle/>
                    <a:p>
                      <a:r>
                        <a:rPr lang="es-ES" noProof="0" dirty="0">
                          <a:solidFill>
                            <a:srgbClr val="00359B"/>
                          </a:solidFill>
                          <a:latin typeface="Georgia" panose="02040502050405020303" pitchFamily="18" charset="0"/>
                        </a:rPr>
                        <a:t>Abril</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Abri</a:t>
                      </a:r>
                      <a:r>
                        <a:rPr lang="es-ES" b="1" noProof="0" dirty="0" err="1">
                          <a:solidFill>
                            <a:srgbClr val="00359B"/>
                          </a:solidFill>
                          <a:latin typeface="Georgia" panose="02040502050405020303" pitchFamily="18" charset="0"/>
                        </a:rPr>
                        <a:t>s</a:t>
                      </a:r>
                      <a:endParaRPr lang="es-ES" b="1"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Seis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02464297"/>
                  </a:ext>
                </a:extLst>
              </a:tr>
              <a:tr h="370840">
                <a:tc>
                  <a:txBody>
                    <a:bodyPr/>
                    <a:lstStyle/>
                    <a:p>
                      <a:r>
                        <a:rPr lang="es-ES" noProof="0" dirty="0">
                          <a:solidFill>
                            <a:srgbClr val="00359B"/>
                          </a:solidFill>
                          <a:latin typeface="Georgia" panose="02040502050405020303" pitchFamily="18" charset="0"/>
                        </a:rPr>
                        <a:t>Mayo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May</a:t>
                      </a:r>
                      <a:r>
                        <a:rPr lang="es-ES" b="1" noProof="0" dirty="0">
                          <a:solidFill>
                            <a:srgbClr val="00359B"/>
                          </a:solidFill>
                          <a:latin typeface="Georgia" panose="02040502050405020303" pitchFamily="18" charset="0"/>
                        </a:rPr>
                        <a:t>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Uno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1348174"/>
                  </a:ext>
                </a:extLst>
              </a:tr>
              <a:tr h="370840">
                <a:tc>
                  <a:txBody>
                    <a:bodyPr/>
                    <a:lstStyle/>
                    <a:p>
                      <a:r>
                        <a:rPr lang="es-ES" noProof="0" dirty="0">
                          <a:solidFill>
                            <a:srgbClr val="00359B"/>
                          </a:solidFill>
                          <a:latin typeface="Georgia" panose="02040502050405020303" pitchFamily="18" charset="0"/>
                        </a:rPr>
                        <a:t>Junio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Juni</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Cuatro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589442"/>
                  </a:ext>
                </a:extLst>
              </a:tr>
              <a:tr h="370840">
                <a:tc>
                  <a:txBody>
                    <a:bodyPr/>
                    <a:lstStyle/>
                    <a:p>
                      <a:r>
                        <a:rPr lang="es-ES" noProof="0" dirty="0">
                          <a:solidFill>
                            <a:srgbClr val="00359B"/>
                          </a:solidFill>
                          <a:latin typeface="Georgia" panose="02040502050405020303" pitchFamily="18" charset="0"/>
                        </a:rPr>
                        <a:t>Julio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Juli</a:t>
                      </a:r>
                      <a:r>
                        <a:rPr lang="es-ES" b="1" noProof="0" dirty="0" err="1">
                          <a:solidFill>
                            <a:srgbClr val="00359B"/>
                          </a:solidFill>
                          <a:latin typeface="Georgia" panose="02040502050405020303" pitchFamily="18" charset="0"/>
                        </a:rPr>
                        <a:t>s</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Seis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71481327"/>
                  </a:ext>
                </a:extLst>
              </a:tr>
              <a:tr h="370840">
                <a:tc>
                  <a:txBody>
                    <a:bodyPr/>
                    <a:lstStyle/>
                    <a:p>
                      <a:r>
                        <a:rPr lang="es-ES" noProof="0" dirty="0">
                          <a:solidFill>
                            <a:srgbClr val="00359B"/>
                          </a:solidFill>
                          <a:latin typeface="Georgia" panose="02040502050405020303" pitchFamily="18" charset="0"/>
                        </a:rPr>
                        <a:t>Agosto</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Agos</a:t>
                      </a:r>
                      <a:r>
                        <a:rPr lang="es-ES" b="1" noProof="0" dirty="0" err="1">
                          <a:solidFill>
                            <a:srgbClr val="00359B"/>
                          </a:solidFill>
                          <a:latin typeface="Georgia" panose="02040502050405020303" pitchFamily="18" charset="0"/>
                        </a:rPr>
                        <a:t>d</a:t>
                      </a:r>
                      <a:r>
                        <a:rPr lang="es-ES" b="0" noProof="0" dirty="0" err="1">
                          <a:solidFill>
                            <a:srgbClr val="00359B"/>
                          </a:solidFill>
                          <a:latin typeface="Georgia" panose="02040502050405020303" pitchFamily="18" charset="0"/>
                        </a:rPr>
                        <a:t>o</a:t>
                      </a:r>
                      <a:endParaRPr lang="es-ES" b="0"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Dos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5015383"/>
                  </a:ext>
                </a:extLst>
              </a:tr>
              <a:tr h="370840">
                <a:tc>
                  <a:txBody>
                    <a:bodyPr/>
                    <a:lstStyle/>
                    <a:p>
                      <a:r>
                        <a:rPr lang="es-ES" noProof="0" dirty="0">
                          <a:solidFill>
                            <a:srgbClr val="00359B"/>
                          </a:solidFill>
                          <a:latin typeface="Georgia" panose="02040502050405020303" pitchFamily="18" charset="0"/>
                        </a:rPr>
                        <a:t>Septiembre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Septien</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i</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Cinco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41523133"/>
                  </a:ext>
                </a:extLst>
              </a:tr>
              <a:tr h="370840">
                <a:tc>
                  <a:txBody>
                    <a:bodyPr/>
                    <a:lstStyle/>
                    <a:p>
                      <a:r>
                        <a:rPr lang="es-ES" noProof="0" dirty="0">
                          <a:solidFill>
                            <a:srgbClr val="00359B"/>
                          </a:solidFill>
                          <a:latin typeface="Georgia" panose="02040502050405020303" pitchFamily="18" charset="0"/>
                        </a:rPr>
                        <a:t>Octubre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Octu</a:t>
                      </a:r>
                      <a:r>
                        <a:rPr lang="es-ES" b="1" noProof="0" dirty="0" err="1">
                          <a:solidFill>
                            <a:srgbClr val="00359B"/>
                          </a:solidFill>
                          <a:latin typeface="Georgia" panose="02040502050405020303" pitchFamily="18" charset="0"/>
                        </a:rPr>
                        <a:t>z</a:t>
                      </a:r>
                      <a:r>
                        <a:rPr lang="es-ES" noProof="0" dirty="0" err="1">
                          <a:solidFill>
                            <a:srgbClr val="00359B"/>
                          </a:solidFill>
                          <a:latin typeface="Georgia" panose="02040502050405020303" pitchFamily="18" charset="0"/>
                        </a:rPr>
                        <a:t>o</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Zero</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35215862"/>
                  </a:ext>
                </a:extLst>
              </a:tr>
              <a:tr h="370840">
                <a:tc>
                  <a:txBody>
                    <a:bodyPr/>
                    <a:lstStyle/>
                    <a:p>
                      <a:r>
                        <a:rPr lang="es-ES" noProof="0" dirty="0">
                          <a:solidFill>
                            <a:srgbClr val="00359B"/>
                          </a:solidFill>
                          <a:latin typeface="Georgia" panose="02040502050405020303" pitchFamily="18" charset="0"/>
                        </a:rPr>
                        <a:t>Noviembre</a:t>
                      </a:r>
                    </a:p>
                  </a:txBody>
                  <a:tcPr>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Noviem</a:t>
                      </a:r>
                      <a:r>
                        <a:rPr lang="es-ES" b="1" noProof="0" dirty="0" err="1">
                          <a:solidFill>
                            <a:srgbClr val="00359B"/>
                          </a:solidFill>
                          <a:latin typeface="Georgia" panose="02040502050405020303" pitchFamily="18" charset="0"/>
                        </a:rPr>
                        <a:t>t</a:t>
                      </a:r>
                      <a:r>
                        <a:rPr lang="es-ES" noProof="0" dirty="0" err="1">
                          <a:solidFill>
                            <a:srgbClr val="00359B"/>
                          </a:solidFill>
                          <a:latin typeface="Georgia" panose="02040502050405020303" pitchFamily="18" charset="0"/>
                        </a:rPr>
                        <a:t>e</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Tres</a:t>
                      </a:r>
                    </a:p>
                  </a:txBody>
                  <a:tcPr>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90010753"/>
                  </a:ext>
                </a:extLst>
              </a:tr>
              <a:tr h="370840">
                <a:tc>
                  <a:txBody>
                    <a:bodyPr/>
                    <a:lstStyle/>
                    <a:p>
                      <a:r>
                        <a:rPr lang="es-ES" noProof="0" dirty="0">
                          <a:solidFill>
                            <a:srgbClr val="00359B"/>
                          </a:solidFill>
                          <a:latin typeface="Georgia" panose="02040502050405020303" pitchFamily="18" charset="0"/>
                        </a:rPr>
                        <a:t>Diciembre</a:t>
                      </a:r>
                    </a:p>
                  </a:txBody>
                  <a:tcPr>
                    <a:lnL w="12700" cap="flat" cmpd="sng" algn="ctr">
                      <a:solidFill>
                        <a:srgbClr val="00359B"/>
                      </a:solidFill>
                      <a:prstDash val="solid"/>
                      <a:round/>
                      <a:headEnd type="none" w="med" len="med"/>
                      <a:tailEnd type="none" w="med" len="med"/>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5</a:t>
                      </a:r>
                    </a:p>
                  </a:txBody>
                  <a:tcPr>
                    <a:lnL w="12700" cmpd="sng">
                      <a:noFill/>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err="1">
                          <a:solidFill>
                            <a:srgbClr val="00359B"/>
                          </a:solidFill>
                          <a:latin typeface="Georgia" panose="02040502050405020303" pitchFamily="18" charset="0"/>
                        </a:rPr>
                        <a:t>Diciem</a:t>
                      </a:r>
                      <a:r>
                        <a:rPr lang="es-ES" b="1" noProof="0" dirty="0" err="1">
                          <a:solidFill>
                            <a:srgbClr val="00359B"/>
                          </a:solidFill>
                          <a:latin typeface="Georgia" panose="02040502050405020303" pitchFamily="18" charset="0"/>
                        </a:rPr>
                        <a:t>c</a:t>
                      </a:r>
                      <a:r>
                        <a:rPr lang="es-ES" noProof="0" dirty="0" err="1">
                          <a:solidFill>
                            <a:srgbClr val="00359B"/>
                          </a:solidFill>
                          <a:latin typeface="Georgia" panose="02040502050405020303" pitchFamily="18" charset="0"/>
                        </a:rPr>
                        <a:t>i</a:t>
                      </a:r>
                      <a:endParaRPr lang="es-ES" noProof="0" dirty="0">
                        <a:solidFill>
                          <a:srgbClr val="00359B"/>
                        </a:solidFill>
                        <a:latin typeface="Georgia" panose="02040502050405020303" pitchFamily="18" charset="0"/>
                      </a:endParaRPr>
                    </a:p>
                  </a:txBody>
                  <a:tcPr>
                    <a:lnL w="12700" cmpd="sng">
                      <a:noFill/>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s-ES" noProof="0" dirty="0">
                          <a:solidFill>
                            <a:srgbClr val="00359B"/>
                          </a:solidFill>
                          <a:latin typeface="Georgia" panose="02040502050405020303" pitchFamily="18" charset="0"/>
                        </a:rPr>
                        <a:t>Cinco</a:t>
                      </a:r>
                    </a:p>
                  </a:txBody>
                  <a:tcPr>
                    <a:lnL w="12700" cmpd="sng">
                      <a:noFill/>
                    </a:lnL>
                    <a:lnR w="12700" cap="flat" cmpd="sng" algn="ctr">
                      <a:solidFill>
                        <a:srgbClr val="00359B"/>
                      </a:solidFill>
                      <a:prstDash val="solid"/>
                      <a:round/>
                      <a:headEnd type="none" w="med" len="med"/>
                      <a:tailEnd type="none" w="med" len="med"/>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2374085"/>
                  </a:ext>
                </a:extLst>
              </a:tr>
            </a:tbl>
          </a:graphicData>
        </a:graphic>
      </p:graphicFrame>
      <p:sp>
        <p:nvSpPr>
          <p:cNvPr id="8" name="QuadreDeText 7">
            <a:extLst>
              <a:ext uri="{FF2B5EF4-FFF2-40B4-BE49-F238E27FC236}">
                <a16:creationId xmlns:a16="http://schemas.microsoft.com/office/drawing/2014/main" id="{786F9D87-94E5-8B07-ECF9-0021904309F4}"/>
              </a:ext>
            </a:extLst>
          </p:cNvPr>
          <p:cNvSpPr txBox="1"/>
          <p:nvPr/>
        </p:nvSpPr>
        <p:spPr>
          <a:xfrm>
            <a:off x="250823" y="111837"/>
            <a:ext cx="6100762"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ca-ES" sz="2800" b="1" strike="noStrike" cap="none" normalizeH="0" baseline="0" dirty="0">
                <a:ln>
                  <a:noFill/>
                </a:ln>
                <a:solidFill>
                  <a:srgbClr val="003D98"/>
                </a:solidFill>
                <a:effectLst/>
                <a:latin typeface="Georgia" panose="02040502050405020303" pitchFamily="18" charset="0"/>
              </a:rPr>
              <a:t>TABLA DE MESES</a:t>
            </a:r>
            <a:endParaRPr kumimoji="0" lang="es-ES" altLang="ca-ES" sz="2800" b="0" strike="noStrike" cap="none" normalizeH="0" baseline="0" dirty="0">
              <a:ln>
                <a:noFill/>
              </a:ln>
              <a:solidFill>
                <a:schemeClr val="tx1"/>
              </a:solidFill>
              <a:effectLst/>
              <a:latin typeface="Georgia" panose="02040502050405020303" pitchFamily="18" charset="0"/>
            </a:endParaRPr>
          </a:p>
        </p:txBody>
      </p:sp>
      <p:grpSp>
        <p:nvGrpSpPr>
          <p:cNvPr id="22" name="Agrupa 21">
            <a:extLst>
              <a:ext uri="{FF2B5EF4-FFF2-40B4-BE49-F238E27FC236}">
                <a16:creationId xmlns:a16="http://schemas.microsoft.com/office/drawing/2014/main" id="{BD0301D3-9E97-7650-5157-789D84573583}"/>
              </a:ext>
            </a:extLst>
          </p:cNvPr>
          <p:cNvGrpSpPr/>
          <p:nvPr/>
        </p:nvGrpSpPr>
        <p:grpSpPr>
          <a:xfrm>
            <a:off x="2343144" y="816824"/>
            <a:ext cx="842969" cy="4081463"/>
            <a:chOff x="7572369" y="788251"/>
            <a:chExt cx="1114431" cy="4081463"/>
          </a:xfrm>
        </p:grpSpPr>
        <p:cxnSp>
          <p:nvCxnSpPr>
            <p:cNvPr id="10" name="Connector de fletxa recta 9">
              <a:extLst>
                <a:ext uri="{FF2B5EF4-FFF2-40B4-BE49-F238E27FC236}">
                  <a16:creationId xmlns:a16="http://schemas.microsoft.com/office/drawing/2014/main" id="{3A8DD8B0-8078-64B4-73FE-465970BE342F}"/>
                </a:ext>
              </a:extLst>
            </p:cNvPr>
            <p:cNvCxnSpPr/>
            <p:nvPr/>
          </p:nvCxnSpPr>
          <p:spPr>
            <a:xfrm>
              <a:off x="7572375" y="788251"/>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de fletxa recta 10">
              <a:extLst>
                <a:ext uri="{FF2B5EF4-FFF2-40B4-BE49-F238E27FC236}">
                  <a16:creationId xmlns:a16="http://schemas.microsoft.com/office/drawing/2014/main" id="{76DFEAA7-F4F6-4B7F-7382-EB6DAB095D02}"/>
                </a:ext>
              </a:extLst>
            </p:cNvPr>
            <p:cNvCxnSpPr/>
            <p:nvPr/>
          </p:nvCxnSpPr>
          <p:spPr>
            <a:xfrm>
              <a:off x="7572374" y="1183538"/>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de fletxa recta 11">
              <a:extLst>
                <a:ext uri="{FF2B5EF4-FFF2-40B4-BE49-F238E27FC236}">
                  <a16:creationId xmlns:a16="http://schemas.microsoft.com/office/drawing/2014/main" id="{C429182E-9144-1738-9819-2C223647FE55}"/>
                </a:ext>
              </a:extLst>
            </p:cNvPr>
            <p:cNvCxnSpPr/>
            <p:nvPr/>
          </p:nvCxnSpPr>
          <p:spPr>
            <a:xfrm>
              <a:off x="7572373" y="155501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de fletxa recta 12">
              <a:extLst>
                <a:ext uri="{FF2B5EF4-FFF2-40B4-BE49-F238E27FC236}">
                  <a16:creationId xmlns:a16="http://schemas.microsoft.com/office/drawing/2014/main" id="{120F8C14-72B8-5C59-0391-04CF318136F8}"/>
                </a:ext>
              </a:extLst>
            </p:cNvPr>
            <p:cNvCxnSpPr/>
            <p:nvPr/>
          </p:nvCxnSpPr>
          <p:spPr>
            <a:xfrm>
              <a:off x="7572373" y="188362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de fletxa recta 13">
              <a:extLst>
                <a:ext uri="{FF2B5EF4-FFF2-40B4-BE49-F238E27FC236}">
                  <a16:creationId xmlns:a16="http://schemas.microsoft.com/office/drawing/2014/main" id="{108E6C7D-C6D6-AC31-F458-68068E4436B3}"/>
                </a:ext>
              </a:extLst>
            </p:cNvPr>
            <p:cNvCxnSpPr/>
            <p:nvPr/>
          </p:nvCxnSpPr>
          <p:spPr>
            <a:xfrm>
              <a:off x="7572373" y="228367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de fletxa recta 14">
              <a:extLst>
                <a:ext uri="{FF2B5EF4-FFF2-40B4-BE49-F238E27FC236}">
                  <a16:creationId xmlns:a16="http://schemas.microsoft.com/office/drawing/2014/main" id="{D64D1823-6F57-5470-0203-60B1A633D823}"/>
                </a:ext>
              </a:extLst>
            </p:cNvPr>
            <p:cNvCxnSpPr/>
            <p:nvPr/>
          </p:nvCxnSpPr>
          <p:spPr>
            <a:xfrm>
              <a:off x="7572373" y="2655151"/>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de fletxa recta 15">
              <a:extLst>
                <a:ext uri="{FF2B5EF4-FFF2-40B4-BE49-F238E27FC236}">
                  <a16:creationId xmlns:a16="http://schemas.microsoft.com/office/drawing/2014/main" id="{CAB12879-58AF-FBCE-9E70-C20F4903AE46}"/>
                </a:ext>
              </a:extLst>
            </p:cNvPr>
            <p:cNvCxnSpPr/>
            <p:nvPr/>
          </p:nvCxnSpPr>
          <p:spPr>
            <a:xfrm>
              <a:off x="7572372" y="300852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de fletxa recta 16">
              <a:extLst>
                <a:ext uri="{FF2B5EF4-FFF2-40B4-BE49-F238E27FC236}">
                  <a16:creationId xmlns:a16="http://schemas.microsoft.com/office/drawing/2014/main" id="{3353D100-0319-57BE-9EE5-5BA363E37A02}"/>
                </a:ext>
              </a:extLst>
            </p:cNvPr>
            <p:cNvCxnSpPr/>
            <p:nvPr/>
          </p:nvCxnSpPr>
          <p:spPr>
            <a:xfrm>
              <a:off x="7572371" y="3398100"/>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de fletxa recta 17">
              <a:extLst>
                <a:ext uri="{FF2B5EF4-FFF2-40B4-BE49-F238E27FC236}">
                  <a16:creationId xmlns:a16="http://schemas.microsoft.com/office/drawing/2014/main" id="{1CFC6247-F055-1880-6FC6-0DFB8C377054}"/>
                </a:ext>
              </a:extLst>
            </p:cNvPr>
            <p:cNvCxnSpPr/>
            <p:nvPr/>
          </p:nvCxnSpPr>
          <p:spPr>
            <a:xfrm>
              <a:off x="7572370" y="3769577"/>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de fletxa recta 18">
              <a:extLst>
                <a:ext uri="{FF2B5EF4-FFF2-40B4-BE49-F238E27FC236}">
                  <a16:creationId xmlns:a16="http://schemas.microsoft.com/office/drawing/2014/main" id="{8754FA34-4422-488B-5E6C-F714BFEF239B}"/>
                </a:ext>
              </a:extLst>
            </p:cNvPr>
            <p:cNvCxnSpPr/>
            <p:nvPr/>
          </p:nvCxnSpPr>
          <p:spPr>
            <a:xfrm>
              <a:off x="7572369" y="412676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de fletxa recta 19">
              <a:extLst>
                <a:ext uri="{FF2B5EF4-FFF2-40B4-BE49-F238E27FC236}">
                  <a16:creationId xmlns:a16="http://schemas.microsoft.com/office/drawing/2014/main" id="{1B26D65B-AB83-40AF-2D5F-32D265F53E53}"/>
                </a:ext>
              </a:extLst>
            </p:cNvPr>
            <p:cNvCxnSpPr/>
            <p:nvPr/>
          </p:nvCxnSpPr>
          <p:spPr>
            <a:xfrm>
              <a:off x="7572369" y="451252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de fletxa recta 20">
              <a:extLst>
                <a:ext uri="{FF2B5EF4-FFF2-40B4-BE49-F238E27FC236}">
                  <a16:creationId xmlns:a16="http://schemas.microsoft.com/office/drawing/2014/main" id="{68F418D8-3865-88C1-FEDC-B25BE20DDFC3}"/>
                </a:ext>
              </a:extLst>
            </p:cNvPr>
            <p:cNvCxnSpPr/>
            <p:nvPr/>
          </p:nvCxnSpPr>
          <p:spPr>
            <a:xfrm>
              <a:off x="7572369" y="4869714"/>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1">
            <a:extLst>
              <a:ext uri="{FF2B5EF4-FFF2-40B4-BE49-F238E27FC236}">
                <a16:creationId xmlns:a16="http://schemas.microsoft.com/office/drawing/2014/main" id="{A040BC90-1C5B-6630-EF9D-0A470A16D947}"/>
              </a:ext>
            </a:extLst>
          </p:cNvPr>
          <p:cNvSpPr>
            <a:spLocks noChangeArrowheads="1"/>
          </p:cNvSpPr>
          <p:nvPr/>
        </p:nvSpPr>
        <p:spPr bwMode="auto">
          <a:xfrm>
            <a:off x="6597651" y="432281"/>
            <a:ext cx="525145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DÍA</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El propio número del día.</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ca-ES" b="0" i="0" u="none" strike="noStrike" cap="none" normalizeH="0" baseline="0" dirty="0">
              <a:ln>
                <a:noFill/>
              </a:ln>
              <a:solidFill>
                <a:srgbClr val="003D98"/>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MES</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La lista de la tabla de meses.</a:t>
            </a:r>
            <a:endParaRPr kumimoji="0" lang="es-ES" altLang="ca-ES" b="0" i="0" u="none" strike="noStrike" cap="none" normalizeH="0" baseline="0" dirty="0">
              <a:ln>
                <a:noFill/>
              </a:ln>
              <a:solidFill>
                <a:srgbClr val="00359B"/>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AÑO</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Se necesita coger los dos últimos números del año y dividirlos entre 4 para saber el numero de años bisiestos que hay. Luego se suma los dos últimos números del año con el resultado de la división.</a:t>
            </a:r>
          </a:p>
          <a:p>
            <a:pPr marL="0" marR="0" lvl="0" indent="0" algn="just" defTabSz="914400" rtl="0" eaLnBrk="0" fontAlgn="base" latinLnBrk="0" hangingPunct="0">
              <a:lnSpc>
                <a:spcPct val="100000"/>
              </a:lnSpc>
              <a:spcBef>
                <a:spcPct val="0"/>
              </a:spcBef>
              <a:spcAft>
                <a:spcPct val="0"/>
              </a:spcAft>
              <a:buClrTx/>
              <a:buSzTx/>
              <a:buFontTx/>
              <a:buNone/>
              <a:tabLst/>
            </a:pPr>
            <a:endParaRPr lang="es-ES" altLang="ca-ES" b="1" dirty="0">
              <a:solidFill>
                <a:srgbClr val="003D98"/>
              </a:solidFill>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1" i="0" u="none" strike="noStrike" cap="none" normalizeH="0" baseline="0" dirty="0">
                <a:ln>
                  <a:noFill/>
                </a:ln>
                <a:solidFill>
                  <a:srgbClr val="003D98"/>
                </a:solidFill>
                <a:effectLst/>
                <a:latin typeface="Georgia" panose="02040502050405020303" pitchFamily="18" charset="0"/>
              </a:rPr>
              <a:t>CÓDIGO SIGLO</a:t>
            </a:r>
            <a:endParaRPr kumimoji="0" lang="es-ES" altLang="ca-ES" b="0" i="0" u="none" strike="noStrike" cap="none" normalizeH="0" baseline="0" dirty="0">
              <a:ln>
                <a:noFill/>
              </a:ln>
              <a:solidFill>
                <a:schemeClr val="tx1"/>
              </a:solidFill>
              <a:effectLst/>
              <a:latin typeface="Georgia" panose="02040502050405020303"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Este sigue el siguiente orden cíclico: </a:t>
            </a:r>
            <a:endParaRPr kumimoji="0" lang="es-ES" altLang="ca-ES" b="0" i="0" u="none" strike="noStrike" cap="none" normalizeH="0" baseline="0" dirty="0">
              <a:ln>
                <a:noFill/>
              </a:ln>
              <a:solidFill>
                <a:schemeClr val="tx1"/>
              </a:solidFill>
              <a:effectLst/>
              <a:latin typeface="Georgia" panose="02040502050405020303" pitchFamily="18" charset="0"/>
            </a:endParaRPr>
          </a:p>
        </p:txBody>
      </p:sp>
      <p:graphicFrame>
        <p:nvGraphicFramePr>
          <p:cNvPr id="9" name="Taula 8">
            <a:extLst>
              <a:ext uri="{FF2B5EF4-FFF2-40B4-BE49-F238E27FC236}">
                <a16:creationId xmlns:a16="http://schemas.microsoft.com/office/drawing/2014/main" id="{ABA25697-A9FD-3970-A881-E463589525FD}"/>
              </a:ext>
            </a:extLst>
          </p:cNvPr>
          <p:cNvGraphicFramePr>
            <a:graphicFrameLocks noGrp="1"/>
          </p:cNvGraphicFramePr>
          <p:nvPr/>
        </p:nvGraphicFramePr>
        <p:xfrm>
          <a:off x="6597651" y="4433467"/>
          <a:ext cx="4724400" cy="929640"/>
        </p:xfrm>
        <a:graphic>
          <a:graphicData uri="http://schemas.openxmlformats.org/drawingml/2006/table">
            <a:tbl>
              <a:tblPr/>
              <a:tblGrid>
                <a:gridCol w="1181100">
                  <a:extLst>
                    <a:ext uri="{9D8B030D-6E8A-4147-A177-3AD203B41FA5}">
                      <a16:colId xmlns:a16="http://schemas.microsoft.com/office/drawing/2014/main" val="1734082973"/>
                    </a:ext>
                  </a:extLst>
                </a:gridCol>
                <a:gridCol w="1181100">
                  <a:extLst>
                    <a:ext uri="{9D8B030D-6E8A-4147-A177-3AD203B41FA5}">
                      <a16:colId xmlns:a16="http://schemas.microsoft.com/office/drawing/2014/main" val="4184848327"/>
                    </a:ext>
                  </a:extLst>
                </a:gridCol>
                <a:gridCol w="1181100">
                  <a:extLst>
                    <a:ext uri="{9D8B030D-6E8A-4147-A177-3AD203B41FA5}">
                      <a16:colId xmlns:a16="http://schemas.microsoft.com/office/drawing/2014/main" val="124051278"/>
                    </a:ext>
                  </a:extLst>
                </a:gridCol>
                <a:gridCol w="1181100">
                  <a:extLst>
                    <a:ext uri="{9D8B030D-6E8A-4147-A177-3AD203B41FA5}">
                      <a16:colId xmlns:a16="http://schemas.microsoft.com/office/drawing/2014/main" val="3511522378"/>
                    </a:ext>
                  </a:extLst>
                </a:gridCol>
              </a:tblGrid>
              <a:tr h="385110">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XXI</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XX</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XIX</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XVIII</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64135214"/>
                  </a:ext>
                </a:extLst>
              </a:tr>
              <a:tr h="385110">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6</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0</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a:solidFill>
                            <a:srgbClr val="003D98"/>
                          </a:solidFill>
                          <a:effectLst/>
                          <a:latin typeface="Georgia" panose="02040502050405020303" pitchFamily="18" charset="0"/>
                        </a:rPr>
                        <a:t>2</a:t>
                      </a:r>
                      <a:endParaRPr lang="ca-ES" sz="240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800" b="0" i="0" u="none" strike="noStrike" dirty="0">
                          <a:solidFill>
                            <a:srgbClr val="003D98"/>
                          </a:solidFill>
                          <a:effectLst/>
                          <a:latin typeface="Georgia" panose="02040502050405020303" pitchFamily="18" charset="0"/>
                        </a:rPr>
                        <a:t>4</a:t>
                      </a:r>
                      <a:endParaRPr lang="ca-ES" sz="2400" dirty="0">
                        <a:effectLst/>
                        <a:latin typeface="Georgia" panose="02040502050405020303" pitchFamily="18" charset="0"/>
                      </a:endParaRPr>
                    </a:p>
                  </a:txBody>
                  <a:tcPr marL="95250" marR="95250" marT="95250" marB="95250">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165103488"/>
                  </a:ext>
                </a:extLst>
              </a:tr>
            </a:tbl>
          </a:graphicData>
        </a:graphic>
      </p:graphicFrame>
      <p:sp>
        <p:nvSpPr>
          <p:cNvPr id="23" name="QuadreDeText 22">
            <a:extLst>
              <a:ext uri="{FF2B5EF4-FFF2-40B4-BE49-F238E27FC236}">
                <a16:creationId xmlns:a16="http://schemas.microsoft.com/office/drawing/2014/main" id="{0823BC70-14B0-99F5-4C54-059E12609505}"/>
              </a:ext>
            </a:extLst>
          </p:cNvPr>
          <p:cNvSpPr txBox="1"/>
          <p:nvPr/>
        </p:nvSpPr>
        <p:spPr>
          <a:xfrm>
            <a:off x="6505576" y="5502389"/>
            <a:ext cx="5343526" cy="1200329"/>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ca-ES" b="0" i="0" u="none" strike="noStrike" cap="none" normalizeH="0" baseline="0" dirty="0">
                <a:ln>
                  <a:noFill/>
                </a:ln>
                <a:solidFill>
                  <a:srgbClr val="003D98"/>
                </a:solidFill>
                <a:effectLst/>
                <a:latin typeface="Georgia" panose="02040502050405020303" pitchFamily="18" charset="0"/>
              </a:rPr>
              <a:t>Para terminar, hace falta hacer la operación “módulo” </a:t>
            </a:r>
            <a:r>
              <a:rPr kumimoji="0" lang="es-ES" altLang="ca-ES" b="1" i="0" u="none" strike="noStrike" cap="none" normalizeH="0" baseline="0" dirty="0">
                <a:ln>
                  <a:noFill/>
                </a:ln>
                <a:solidFill>
                  <a:srgbClr val="003D98"/>
                </a:solidFill>
                <a:effectLst/>
                <a:latin typeface="Georgia" panose="02040502050405020303" pitchFamily="18" charset="0"/>
              </a:rPr>
              <a:t>(</a:t>
            </a:r>
            <a:r>
              <a:rPr kumimoji="0" lang="es-ES" altLang="ca-ES" b="1" i="0" u="none" strike="noStrike" cap="none" normalizeH="0" baseline="0" dirty="0" err="1">
                <a:ln>
                  <a:noFill/>
                </a:ln>
                <a:solidFill>
                  <a:srgbClr val="003D98"/>
                </a:solidFill>
                <a:effectLst/>
                <a:latin typeface="Georgia" panose="02040502050405020303" pitchFamily="18" charset="0"/>
              </a:rPr>
              <a:t>Dmod</a:t>
            </a:r>
            <a:r>
              <a:rPr kumimoji="0" lang="es-ES" altLang="ca-ES" b="1" i="1" u="none" strike="noStrike" cap="none" normalizeH="0" baseline="0" dirty="0" err="1">
                <a:ln>
                  <a:noFill/>
                </a:ln>
                <a:solidFill>
                  <a:srgbClr val="003D98"/>
                </a:solidFill>
                <a:effectLst/>
                <a:latin typeface="Georgia" panose="02040502050405020303" pitchFamily="18" charset="0"/>
              </a:rPr>
              <a:t>n</a:t>
            </a:r>
            <a:r>
              <a:rPr kumimoji="0" lang="es-ES" altLang="ca-ES" b="1" i="0" u="none" strike="noStrike" cap="none" normalizeH="0" baseline="0" dirty="0">
                <a:ln>
                  <a:noFill/>
                </a:ln>
                <a:solidFill>
                  <a:srgbClr val="003D98"/>
                </a:solidFill>
                <a:effectLst/>
                <a:latin typeface="Georgia" panose="02040502050405020303" pitchFamily="18" charset="0"/>
              </a:rPr>
              <a:t>)</a:t>
            </a:r>
            <a:r>
              <a:rPr kumimoji="0" lang="es-ES" altLang="ca-ES" b="0" i="0" u="none" strike="noStrike" cap="none" normalizeH="0" baseline="0" dirty="0">
                <a:ln>
                  <a:noFill/>
                </a:ln>
                <a:solidFill>
                  <a:srgbClr val="003D98"/>
                </a:solidFill>
                <a:effectLst/>
                <a:latin typeface="Georgia" panose="02040502050405020303" pitchFamily="18" charset="0"/>
              </a:rPr>
              <a:t>. Esta operación solo es </a:t>
            </a:r>
            <a:r>
              <a:rPr kumimoji="0" lang="es-ES" altLang="ca-ES" b="0" i="0" u="sng" strike="noStrike" cap="none" normalizeH="0" baseline="0" dirty="0">
                <a:ln>
                  <a:noFill/>
                </a:ln>
                <a:solidFill>
                  <a:srgbClr val="003D98"/>
                </a:solidFill>
                <a:effectLst/>
                <a:latin typeface="Georgia" panose="02040502050405020303" pitchFamily="18" charset="0"/>
              </a:rPr>
              <a:t>el resto</a:t>
            </a:r>
            <a:r>
              <a:rPr kumimoji="0" lang="es-ES" altLang="ca-ES" b="0" i="0" strike="noStrike" cap="none" normalizeH="0" baseline="0" dirty="0">
                <a:ln>
                  <a:noFill/>
                </a:ln>
                <a:solidFill>
                  <a:srgbClr val="003D98"/>
                </a:solidFill>
                <a:effectLst/>
                <a:latin typeface="Georgia" panose="02040502050405020303" pitchFamily="18" charset="0"/>
              </a:rPr>
              <a:t> </a:t>
            </a:r>
            <a:r>
              <a:rPr kumimoji="0" lang="es-ES" altLang="ca-ES" b="0" i="0" u="none" strike="noStrike" cap="none" normalizeH="0" baseline="0" dirty="0">
                <a:ln>
                  <a:noFill/>
                </a:ln>
                <a:solidFill>
                  <a:srgbClr val="003D98"/>
                </a:solidFill>
                <a:effectLst/>
                <a:latin typeface="Georgia" panose="02040502050405020303" pitchFamily="18" charset="0"/>
              </a:rPr>
              <a:t>de la división  de un dividendo (</a:t>
            </a:r>
            <a:r>
              <a:rPr kumimoji="0" lang="es-ES" altLang="ca-ES" b="0" i="1" u="none" strike="noStrike" cap="none" normalizeH="0" baseline="0" dirty="0">
                <a:ln>
                  <a:noFill/>
                </a:ln>
                <a:solidFill>
                  <a:srgbClr val="003D98"/>
                </a:solidFill>
                <a:effectLst/>
                <a:latin typeface="Georgia" panose="02040502050405020303" pitchFamily="18" charset="0"/>
              </a:rPr>
              <a:t>D</a:t>
            </a:r>
            <a:r>
              <a:rPr kumimoji="0" lang="es-ES" altLang="ca-ES" b="0" i="0" u="none" strike="noStrike" cap="none" normalizeH="0" baseline="0" dirty="0">
                <a:ln>
                  <a:noFill/>
                </a:ln>
                <a:solidFill>
                  <a:srgbClr val="003D98"/>
                </a:solidFill>
                <a:effectLst/>
                <a:latin typeface="Georgia" panose="02040502050405020303" pitchFamily="18" charset="0"/>
              </a:rPr>
              <a:t>) entre el divisor </a:t>
            </a:r>
            <a:r>
              <a:rPr kumimoji="0" lang="es-ES" altLang="ca-ES" u="none" strike="noStrike" cap="none" normalizeH="0" baseline="0" dirty="0">
                <a:ln>
                  <a:noFill/>
                </a:ln>
                <a:solidFill>
                  <a:srgbClr val="003D98"/>
                </a:solidFill>
                <a:effectLst/>
                <a:latin typeface="Georgia" panose="02040502050405020303" pitchFamily="18" charset="0"/>
              </a:rPr>
              <a:t>(</a:t>
            </a:r>
            <a:r>
              <a:rPr kumimoji="0" lang="es-ES" altLang="ca-ES" i="1" u="none" strike="noStrike" cap="none" normalizeH="0" baseline="0" dirty="0">
                <a:ln>
                  <a:noFill/>
                </a:ln>
                <a:solidFill>
                  <a:srgbClr val="003D98"/>
                </a:solidFill>
                <a:effectLst/>
                <a:latin typeface="Georgia" panose="02040502050405020303" pitchFamily="18" charset="0"/>
              </a:rPr>
              <a:t>n</a:t>
            </a:r>
            <a:r>
              <a:rPr kumimoji="0" lang="es-ES" altLang="ca-ES" u="none" strike="noStrike" cap="none" normalizeH="0" baseline="0" dirty="0">
                <a:ln>
                  <a:noFill/>
                </a:ln>
                <a:solidFill>
                  <a:srgbClr val="003D98"/>
                </a:solidFill>
                <a:effectLst/>
                <a:latin typeface="Georgia" panose="02040502050405020303" pitchFamily="18" charset="0"/>
              </a:rPr>
              <a:t>).</a:t>
            </a:r>
            <a:endParaRPr kumimoji="0" lang="es-ES" altLang="ca-ES" u="none" strike="noStrike" cap="none" normalizeH="0" baseline="0" dirty="0">
              <a:ln>
                <a:noFill/>
              </a:ln>
              <a:solidFill>
                <a:schemeClr val="tx1"/>
              </a:solidFill>
              <a:effectLst/>
              <a:latin typeface="Georgia" panose="02040502050405020303" pitchFamily="18" charset="0"/>
            </a:endParaRPr>
          </a:p>
        </p:txBody>
      </p:sp>
      <p:sp>
        <p:nvSpPr>
          <p:cNvPr id="24" name="QuadreDeText 23">
            <a:extLst>
              <a:ext uri="{FF2B5EF4-FFF2-40B4-BE49-F238E27FC236}">
                <a16:creationId xmlns:a16="http://schemas.microsoft.com/office/drawing/2014/main" id="{6123096E-747E-6DA5-16C2-6FCC067C8BC7}"/>
              </a:ext>
            </a:extLst>
          </p:cNvPr>
          <p:cNvSpPr txBox="1"/>
          <p:nvPr/>
        </p:nvSpPr>
        <p:spPr>
          <a:xfrm>
            <a:off x="147639" y="5103158"/>
            <a:ext cx="6450012" cy="923330"/>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r>
              <a:rPr lang="es-ES" dirty="0">
                <a:latin typeface="Georgia" panose="02040502050405020303" pitchFamily="18" charset="0"/>
              </a:rPr>
              <a:t> </a:t>
            </a:r>
            <a:r>
              <a:rPr lang="es-ES" b="1" dirty="0">
                <a:latin typeface="Georgia" panose="02040502050405020303" pitchFamily="18" charset="0"/>
              </a:rPr>
              <a:t>hoy – 28/02/2024</a:t>
            </a:r>
          </a:p>
          <a:p>
            <a:r>
              <a:rPr lang="es-ES" dirty="0">
                <a:latin typeface="Georgia" panose="02040502050405020303" pitchFamily="18" charset="0"/>
              </a:rPr>
              <a:t>El numero del día se queda igual:			28</a:t>
            </a:r>
          </a:p>
          <a:p>
            <a:r>
              <a:rPr lang="es-ES" dirty="0">
                <a:latin typeface="Georgia" panose="02040502050405020303" pitchFamily="18" charset="0"/>
              </a:rPr>
              <a:t>Febrero tiene código 3: 				03</a:t>
            </a:r>
          </a:p>
        </p:txBody>
      </p:sp>
    </p:spTree>
    <p:extLst>
      <p:ext uri="{BB962C8B-B14F-4D97-AF65-F5344CB8AC3E}">
        <p14:creationId xmlns:p14="http://schemas.microsoft.com/office/powerpoint/2010/main" val="2763943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032"/>
        <p:cNvGrpSpPr/>
        <p:nvPr/>
      </p:nvGrpSpPr>
      <p:grpSpPr>
        <a:xfrm>
          <a:off x="0" y="0"/>
          <a:ext cx="0" cy="0"/>
          <a:chOff x="0" y="0"/>
          <a:chExt cx="0" cy="0"/>
        </a:xfrm>
      </p:grpSpPr>
      <p:grpSp>
        <p:nvGrpSpPr>
          <p:cNvPr id="4036" name="Google Shape;4036;p88"/>
          <p:cNvGrpSpPr/>
          <p:nvPr/>
        </p:nvGrpSpPr>
        <p:grpSpPr>
          <a:xfrm flipH="1">
            <a:off x="6548329" y="2159896"/>
            <a:ext cx="8499057" cy="7317217"/>
            <a:chOff x="238125" y="1013275"/>
            <a:chExt cx="3463725" cy="2982075"/>
          </a:xfrm>
        </p:grpSpPr>
        <p:sp>
          <p:nvSpPr>
            <p:cNvPr id="4037" name="Google Shape;4037;p88"/>
            <p:cNvSpPr/>
            <p:nvPr/>
          </p:nvSpPr>
          <p:spPr>
            <a:xfrm>
              <a:off x="238125" y="1013275"/>
              <a:ext cx="3462900" cy="2982075"/>
            </a:xfrm>
            <a:custGeom>
              <a:avLst/>
              <a:gdLst/>
              <a:ahLst/>
              <a:cxnLst/>
              <a:rect l="l" t="t" r="r" b="b"/>
              <a:pathLst>
                <a:path w="138516" h="119283" extrusionOk="0">
                  <a:moveTo>
                    <a:pt x="88083" y="982"/>
                  </a:moveTo>
                  <a:lnTo>
                    <a:pt x="88109" y="997"/>
                  </a:lnTo>
                  <a:lnTo>
                    <a:pt x="89832" y="1"/>
                  </a:lnTo>
                  <a:lnTo>
                    <a:pt x="137603" y="27764"/>
                  </a:lnTo>
                  <a:lnTo>
                    <a:pt x="138515" y="28257"/>
                  </a:lnTo>
                  <a:lnTo>
                    <a:pt x="112455" y="101005"/>
                  </a:lnTo>
                  <a:lnTo>
                    <a:pt x="62255" y="119283"/>
                  </a:lnTo>
                  <a:lnTo>
                    <a:pt x="0" y="119283"/>
                  </a:lnTo>
                  <a:lnTo>
                    <a:pt x="0" y="48757"/>
                  </a:lnTo>
                  <a:cubicBezTo>
                    <a:pt x="33497" y="29411"/>
                    <a:pt x="81794" y="4614"/>
                    <a:pt x="88083" y="982"/>
                  </a:cubicBezTo>
                  <a:close/>
                </a:path>
              </a:pathLst>
            </a:custGeom>
            <a:solidFill>
              <a:srgbClr val="FFEFDB"/>
            </a:solidFill>
            <a:ln>
              <a:noFill/>
            </a:ln>
          </p:spPr>
          <p:txBody>
            <a:bodyPr spcFirstLastPara="1" wrap="square" lIns="121900" tIns="121900" rIns="121900" bIns="121900" anchor="ctr" anchorCtr="0">
              <a:noAutofit/>
            </a:bodyPr>
            <a:lstStyle/>
            <a:p>
              <a:endParaRPr sz="2400"/>
            </a:p>
          </p:txBody>
        </p:sp>
        <p:sp>
          <p:nvSpPr>
            <p:cNvPr id="4038" name="Google Shape;4038;p88"/>
            <p:cNvSpPr/>
            <p:nvPr/>
          </p:nvSpPr>
          <p:spPr>
            <a:xfrm>
              <a:off x="238125" y="1719650"/>
              <a:ext cx="3463725" cy="2275700"/>
            </a:xfrm>
            <a:custGeom>
              <a:avLst/>
              <a:gdLst/>
              <a:ahLst/>
              <a:cxnLst/>
              <a:rect l="l" t="t" r="r" b="b"/>
              <a:pathLst>
                <a:path w="138549" h="91028" extrusionOk="0">
                  <a:moveTo>
                    <a:pt x="138515" y="0"/>
                  </a:moveTo>
                  <a:lnTo>
                    <a:pt x="138509" y="19726"/>
                  </a:lnTo>
                  <a:lnTo>
                    <a:pt x="138549" y="34006"/>
                  </a:lnTo>
                  <a:lnTo>
                    <a:pt x="138504" y="34032"/>
                  </a:lnTo>
                  <a:lnTo>
                    <a:pt x="138489" y="72750"/>
                  </a:lnTo>
                  <a:lnTo>
                    <a:pt x="104468" y="91028"/>
                  </a:lnTo>
                  <a:lnTo>
                    <a:pt x="0" y="91028"/>
                  </a:lnTo>
                  <a:lnTo>
                    <a:pt x="0" y="78343"/>
                  </a:lnTo>
                  <a:lnTo>
                    <a:pt x="19627" y="67363"/>
                  </a:lnTo>
                  <a:lnTo>
                    <a:pt x="136951" y="869"/>
                  </a:lnTo>
                  <a:lnTo>
                    <a:pt x="138452" y="0"/>
                  </a:lnTo>
                  <a:lnTo>
                    <a:pt x="138452" y="35"/>
                  </a:lnTo>
                  <a:close/>
                </a:path>
              </a:pathLst>
            </a:custGeom>
            <a:solidFill>
              <a:srgbClr val="FFC885"/>
            </a:solidFill>
            <a:ln>
              <a:noFill/>
            </a:ln>
          </p:spPr>
          <p:txBody>
            <a:bodyPr spcFirstLastPara="1" wrap="square" lIns="121900" tIns="121900" rIns="121900" bIns="121900" anchor="ctr" anchorCtr="0">
              <a:noAutofit/>
            </a:bodyPr>
            <a:lstStyle/>
            <a:p>
              <a:endParaRPr sz="2400"/>
            </a:p>
          </p:txBody>
        </p:sp>
      </p:grpSp>
      <p:grpSp>
        <p:nvGrpSpPr>
          <p:cNvPr id="4039" name="Google Shape;4039;p88"/>
          <p:cNvGrpSpPr/>
          <p:nvPr/>
        </p:nvGrpSpPr>
        <p:grpSpPr>
          <a:xfrm>
            <a:off x="7912513" y="2261492"/>
            <a:ext cx="4629355" cy="3538369"/>
            <a:chOff x="5934385" y="1696118"/>
            <a:chExt cx="3472016" cy="2653777"/>
          </a:xfrm>
        </p:grpSpPr>
        <p:grpSp>
          <p:nvGrpSpPr>
            <p:cNvPr id="4040" name="Google Shape;4040;p88"/>
            <p:cNvGrpSpPr/>
            <p:nvPr/>
          </p:nvGrpSpPr>
          <p:grpSpPr>
            <a:xfrm>
              <a:off x="7439628" y="1696118"/>
              <a:ext cx="991135" cy="912581"/>
              <a:chOff x="7068893" y="2452615"/>
              <a:chExt cx="2251556" cy="2073105"/>
            </a:xfrm>
          </p:grpSpPr>
          <p:sp>
            <p:nvSpPr>
              <p:cNvPr id="4041" name="Google Shape;4041;p88"/>
              <p:cNvSpPr/>
              <p:nvPr/>
            </p:nvSpPr>
            <p:spPr>
              <a:xfrm>
                <a:off x="7068893" y="2835048"/>
                <a:ext cx="2251556" cy="1291854"/>
              </a:xfrm>
              <a:custGeom>
                <a:avLst/>
                <a:gdLst/>
                <a:ahLst/>
                <a:cxnLst/>
                <a:rect l="l" t="t" r="r" b="b"/>
                <a:pathLst>
                  <a:path w="51945" h="29804" extrusionOk="0">
                    <a:moveTo>
                      <a:pt x="49012" y="0"/>
                    </a:moveTo>
                    <a:lnTo>
                      <a:pt x="0" y="28154"/>
                    </a:lnTo>
                    <a:lnTo>
                      <a:pt x="2896" y="29803"/>
                    </a:lnTo>
                    <a:lnTo>
                      <a:pt x="51945" y="1650"/>
                    </a:lnTo>
                    <a:lnTo>
                      <a:pt x="4901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042" name="Google Shape;4042;p88"/>
              <p:cNvSpPr/>
              <p:nvPr/>
            </p:nvSpPr>
            <p:spPr>
              <a:xfrm>
                <a:off x="7250032" y="2452615"/>
                <a:ext cx="1654132" cy="1561460"/>
              </a:xfrm>
              <a:custGeom>
                <a:avLst/>
                <a:gdLst/>
                <a:ahLst/>
                <a:cxnLst/>
                <a:rect l="l" t="t" r="r" b="b"/>
                <a:pathLst>
                  <a:path w="38162" h="36024" extrusionOk="0">
                    <a:moveTo>
                      <a:pt x="29152" y="0"/>
                    </a:moveTo>
                    <a:cubicBezTo>
                      <a:pt x="25272" y="0"/>
                      <a:pt x="20366" y="1591"/>
                      <a:pt x="14590" y="6697"/>
                    </a:cubicBezTo>
                    <a:cubicBezTo>
                      <a:pt x="1650" y="18171"/>
                      <a:pt x="0" y="34594"/>
                      <a:pt x="0" y="34594"/>
                    </a:cubicBezTo>
                    <a:lnTo>
                      <a:pt x="3299" y="36024"/>
                    </a:lnTo>
                    <a:cubicBezTo>
                      <a:pt x="10777" y="6479"/>
                      <a:pt x="27175" y="2992"/>
                      <a:pt x="34500" y="2992"/>
                    </a:cubicBezTo>
                    <a:cubicBezTo>
                      <a:pt x="36764" y="2992"/>
                      <a:pt x="38161" y="3325"/>
                      <a:pt x="38161" y="3325"/>
                    </a:cubicBezTo>
                    <a:cubicBezTo>
                      <a:pt x="36623" y="2040"/>
                      <a:pt x="33545" y="0"/>
                      <a:pt x="2915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043" name="Google Shape;4043;p88"/>
              <p:cNvSpPr/>
              <p:nvPr/>
            </p:nvSpPr>
            <p:spPr>
              <a:xfrm>
                <a:off x="7194420" y="2534581"/>
                <a:ext cx="2124425" cy="1991139"/>
              </a:xfrm>
              <a:custGeom>
                <a:avLst/>
                <a:gdLst/>
                <a:ahLst/>
                <a:cxnLst/>
                <a:rect l="l" t="t" r="r" b="b"/>
                <a:pathLst>
                  <a:path w="49012" h="45937" extrusionOk="0">
                    <a:moveTo>
                      <a:pt x="29740" y="10909"/>
                    </a:moveTo>
                    <a:cubicBezTo>
                      <a:pt x="32820" y="10909"/>
                      <a:pt x="34936" y="13002"/>
                      <a:pt x="35338" y="16427"/>
                    </a:cubicBezTo>
                    <a:lnTo>
                      <a:pt x="14920" y="28194"/>
                    </a:lnTo>
                    <a:cubicBezTo>
                      <a:pt x="15177" y="22365"/>
                      <a:pt x="19209" y="15437"/>
                      <a:pt x="25001" y="12284"/>
                    </a:cubicBezTo>
                    <a:cubicBezTo>
                      <a:pt x="26734" y="11343"/>
                      <a:pt x="28337" y="10909"/>
                      <a:pt x="29740" y="10909"/>
                    </a:cubicBezTo>
                    <a:close/>
                    <a:moveTo>
                      <a:pt x="33997" y="1"/>
                    </a:moveTo>
                    <a:cubicBezTo>
                      <a:pt x="31172" y="1"/>
                      <a:pt x="27866" y="912"/>
                      <a:pt x="24158" y="2900"/>
                    </a:cubicBezTo>
                    <a:cubicBezTo>
                      <a:pt x="13747" y="8435"/>
                      <a:pt x="5535" y="22145"/>
                      <a:pt x="4582" y="34096"/>
                    </a:cubicBezTo>
                    <a:lnTo>
                      <a:pt x="0" y="36735"/>
                    </a:lnTo>
                    <a:lnTo>
                      <a:pt x="0" y="45936"/>
                    </a:lnTo>
                    <a:lnTo>
                      <a:pt x="49012" y="17783"/>
                    </a:lnTo>
                    <a:lnTo>
                      <a:pt x="49012" y="8582"/>
                    </a:lnTo>
                    <a:lnTo>
                      <a:pt x="44760" y="11038"/>
                    </a:lnTo>
                    <a:cubicBezTo>
                      <a:pt x="43933" y="4229"/>
                      <a:pt x="40081" y="1"/>
                      <a:pt x="33997"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044" name="Google Shape;4044;p88"/>
              <p:cNvSpPr/>
              <p:nvPr/>
            </p:nvSpPr>
            <p:spPr>
              <a:xfrm>
                <a:off x="7068893" y="4055340"/>
                <a:ext cx="125570" cy="470380"/>
              </a:xfrm>
              <a:custGeom>
                <a:avLst/>
                <a:gdLst/>
                <a:ahLst/>
                <a:cxnLst/>
                <a:rect l="l" t="t" r="r" b="b"/>
                <a:pathLst>
                  <a:path w="2897" h="10852" extrusionOk="0">
                    <a:moveTo>
                      <a:pt x="0" y="1"/>
                    </a:moveTo>
                    <a:lnTo>
                      <a:pt x="0" y="9202"/>
                    </a:lnTo>
                    <a:lnTo>
                      <a:pt x="2896" y="10851"/>
                    </a:lnTo>
                    <a:lnTo>
                      <a:pt x="2896" y="1650"/>
                    </a:lnTo>
                    <a:lnTo>
                      <a:pt x="0"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045" name="Google Shape;4045;p88"/>
              <p:cNvSpPr/>
              <p:nvPr/>
            </p:nvSpPr>
            <p:spPr>
              <a:xfrm>
                <a:off x="8529099" y="3011419"/>
                <a:ext cx="197090" cy="235190"/>
              </a:xfrm>
              <a:custGeom>
                <a:avLst/>
                <a:gdLst/>
                <a:ahLst/>
                <a:cxnLst/>
                <a:rect l="l" t="t" r="r" b="b"/>
                <a:pathLst>
                  <a:path w="4547" h="5426" extrusionOk="0">
                    <a:moveTo>
                      <a:pt x="1" y="0"/>
                    </a:moveTo>
                    <a:cubicBezTo>
                      <a:pt x="1834" y="843"/>
                      <a:pt x="1797" y="3666"/>
                      <a:pt x="1797" y="3666"/>
                    </a:cubicBezTo>
                    <a:lnTo>
                      <a:pt x="4546" y="5426"/>
                    </a:lnTo>
                    <a:cubicBezTo>
                      <a:pt x="4070" y="477"/>
                      <a:pt x="38" y="0"/>
                      <a:pt x="1"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046" name="Google Shape;4046;p88"/>
              <p:cNvSpPr/>
              <p:nvPr/>
            </p:nvSpPr>
            <p:spPr>
              <a:xfrm>
                <a:off x="7337415" y="4286152"/>
                <a:ext cx="27047" cy="110877"/>
              </a:xfrm>
              <a:custGeom>
                <a:avLst/>
                <a:gdLst/>
                <a:ahLst/>
                <a:cxnLst/>
                <a:rect l="l" t="t" r="r" b="b"/>
                <a:pathLst>
                  <a:path w="624" h="2558" extrusionOk="0">
                    <a:moveTo>
                      <a:pt x="312" y="0"/>
                    </a:moveTo>
                    <a:cubicBezTo>
                      <a:pt x="156" y="0"/>
                      <a:pt x="0" y="83"/>
                      <a:pt x="37" y="248"/>
                    </a:cubicBezTo>
                    <a:lnTo>
                      <a:pt x="37" y="2264"/>
                    </a:lnTo>
                    <a:cubicBezTo>
                      <a:pt x="0" y="2410"/>
                      <a:pt x="147" y="2557"/>
                      <a:pt x="294" y="2557"/>
                    </a:cubicBezTo>
                    <a:cubicBezTo>
                      <a:pt x="477" y="2557"/>
                      <a:pt x="587" y="2447"/>
                      <a:pt x="587" y="2264"/>
                    </a:cubicBezTo>
                    <a:lnTo>
                      <a:pt x="587" y="248"/>
                    </a:lnTo>
                    <a:cubicBezTo>
                      <a:pt x="623" y="83"/>
                      <a:pt x="468" y="0"/>
                      <a:pt x="31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47" name="Google Shape;4047;p88"/>
              <p:cNvSpPr/>
              <p:nvPr/>
            </p:nvSpPr>
            <p:spPr>
              <a:xfrm>
                <a:off x="7404123" y="4248399"/>
                <a:ext cx="25487" cy="113651"/>
              </a:xfrm>
              <a:custGeom>
                <a:avLst/>
                <a:gdLst/>
                <a:ahLst/>
                <a:cxnLst/>
                <a:rect l="l" t="t" r="r" b="b"/>
                <a:pathLst>
                  <a:path w="588" h="2622" extrusionOk="0">
                    <a:moveTo>
                      <a:pt x="294" y="1"/>
                    </a:moveTo>
                    <a:cubicBezTo>
                      <a:pt x="148" y="1"/>
                      <a:pt x="1" y="92"/>
                      <a:pt x="1" y="275"/>
                    </a:cubicBezTo>
                    <a:lnTo>
                      <a:pt x="1" y="2328"/>
                    </a:lnTo>
                    <a:cubicBezTo>
                      <a:pt x="1" y="2475"/>
                      <a:pt x="148" y="2622"/>
                      <a:pt x="294" y="2622"/>
                    </a:cubicBezTo>
                    <a:cubicBezTo>
                      <a:pt x="441" y="2622"/>
                      <a:pt x="587" y="2475"/>
                      <a:pt x="587" y="2328"/>
                    </a:cubicBezTo>
                    <a:lnTo>
                      <a:pt x="587" y="275"/>
                    </a:lnTo>
                    <a:cubicBezTo>
                      <a:pt x="587" y="92"/>
                      <a:pt x="441" y="1"/>
                      <a:pt x="2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48" name="Google Shape;4048;p88"/>
              <p:cNvSpPr/>
              <p:nvPr/>
            </p:nvSpPr>
            <p:spPr>
              <a:xfrm>
                <a:off x="7467710" y="4212639"/>
                <a:ext cx="25444" cy="112870"/>
              </a:xfrm>
              <a:custGeom>
                <a:avLst/>
                <a:gdLst/>
                <a:ahLst/>
                <a:cxnLst/>
                <a:rect l="l" t="t" r="r" b="b"/>
                <a:pathLst>
                  <a:path w="587" h="2604" extrusionOk="0">
                    <a:moveTo>
                      <a:pt x="294" y="1"/>
                    </a:moveTo>
                    <a:cubicBezTo>
                      <a:pt x="110" y="1"/>
                      <a:pt x="0" y="111"/>
                      <a:pt x="0" y="294"/>
                    </a:cubicBezTo>
                    <a:lnTo>
                      <a:pt x="0" y="2310"/>
                    </a:lnTo>
                    <a:cubicBezTo>
                      <a:pt x="0" y="2493"/>
                      <a:pt x="110" y="2603"/>
                      <a:pt x="294" y="2603"/>
                    </a:cubicBezTo>
                    <a:cubicBezTo>
                      <a:pt x="440" y="2603"/>
                      <a:pt x="587" y="2493"/>
                      <a:pt x="587" y="2310"/>
                    </a:cubicBezTo>
                    <a:lnTo>
                      <a:pt x="587" y="294"/>
                    </a:lnTo>
                    <a:cubicBezTo>
                      <a:pt x="587" y="111"/>
                      <a:pt x="440" y="1"/>
                      <a:pt x="2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49" name="Google Shape;4049;p88"/>
              <p:cNvSpPr/>
              <p:nvPr/>
            </p:nvSpPr>
            <p:spPr>
              <a:xfrm>
                <a:off x="7534418" y="4174105"/>
                <a:ext cx="25487" cy="113260"/>
              </a:xfrm>
              <a:custGeom>
                <a:avLst/>
                <a:gdLst/>
                <a:ahLst/>
                <a:cxnLst/>
                <a:rect l="l" t="t" r="r" b="b"/>
                <a:pathLst>
                  <a:path w="588" h="2613" extrusionOk="0">
                    <a:moveTo>
                      <a:pt x="294" y="1"/>
                    </a:moveTo>
                    <a:cubicBezTo>
                      <a:pt x="148" y="1"/>
                      <a:pt x="1" y="102"/>
                      <a:pt x="1" y="303"/>
                    </a:cubicBezTo>
                    <a:lnTo>
                      <a:pt x="1" y="2319"/>
                    </a:lnTo>
                    <a:cubicBezTo>
                      <a:pt x="1" y="2503"/>
                      <a:pt x="111" y="2613"/>
                      <a:pt x="294" y="2613"/>
                    </a:cubicBezTo>
                    <a:cubicBezTo>
                      <a:pt x="441" y="2613"/>
                      <a:pt x="587" y="2503"/>
                      <a:pt x="587" y="2319"/>
                    </a:cubicBezTo>
                    <a:lnTo>
                      <a:pt x="587" y="303"/>
                    </a:lnTo>
                    <a:cubicBezTo>
                      <a:pt x="587" y="102"/>
                      <a:pt x="441" y="1"/>
                      <a:pt x="2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50" name="Google Shape;4050;p88"/>
              <p:cNvSpPr/>
              <p:nvPr/>
            </p:nvSpPr>
            <p:spPr>
              <a:xfrm>
                <a:off x="7598006" y="4066480"/>
                <a:ext cx="25444" cy="184346"/>
              </a:xfrm>
              <a:custGeom>
                <a:avLst/>
                <a:gdLst/>
                <a:ahLst/>
                <a:cxnLst/>
                <a:rect l="l" t="t" r="r" b="b"/>
                <a:pathLst>
                  <a:path w="587" h="4253" extrusionOk="0">
                    <a:moveTo>
                      <a:pt x="293" y="0"/>
                    </a:moveTo>
                    <a:cubicBezTo>
                      <a:pt x="147" y="0"/>
                      <a:pt x="0" y="110"/>
                      <a:pt x="0" y="293"/>
                    </a:cubicBezTo>
                    <a:lnTo>
                      <a:pt x="0" y="3959"/>
                    </a:lnTo>
                    <a:cubicBezTo>
                      <a:pt x="0" y="4106"/>
                      <a:pt x="147" y="4253"/>
                      <a:pt x="293" y="4253"/>
                    </a:cubicBezTo>
                    <a:cubicBezTo>
                      <a:pt x="477" y="4253"/>
                      <a:pt x="587" y="4106"/>
                      <a:pt x="587" y="3959"/>
                    </a:cubicBezTo>
                    <a:lnTo>
                      <a:pt x="587" y="293"/>
                    </a:lnTo>
                    <a:cubicBezTo>
                      <a:pt x="587" y="110"/>
                      <a:pt x="477" y="0"/>
                      <a:pt x="29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51" name="Google Shape;4051;p88"/>
              <p:cNvSpPr/>
              <p:nvPr/>
            </p:nvSpPr>
            <p:spPr>
              <a:xfrm>
                <a:off x="7645642" y="4106184"/>
                <a:ext cx="25487" cy="112870"/>
              </a:xfrm>
              <a:custGeom>
                <a:avLst/>
                <a:gdLst/>
                <a:ahLst/>
                <a:cxnLst/>
                <a:rect l="l" t="t" r="r" b="b"/>
                <a:pathLst>
                  <a:path w="588" h="2604" extrusionOk="0">
                    <a:moveTo>
                      <a:pt x="294" y="1"/>
                    </a:moveTo>
                    <a:cubicBezTo>
                      <a:pt x="111" y="1"/>
                      <a:pt x="1" y="111"/>
                      <a:pt x="1" y="294"/>
                    </a:cubicBezTo>
                    <a:lnTo>
                      <a:pt x="1" y="2310"/>
                    </a:lnTo>
                    <a:cubicBezTo>
                      <a:pt x="1" y="2457"/>
                      <a:pt x="111" y="2603"/>
                      <a:pt x="294" y="2603"/>
                    </a:cubicBezTo>
                    <a:cubicBezTo>
                      <a:pt x="441" y="2603"/>
                      <a:pt x="587" y="2457"/>
                      <a:pt x="587" y="2310"/>
                    </a:cubicBezTo>
                    <a:lnTo>
                      <a:pt x="587" y="294"/>
                    </a:lnTo>
                    <a:cubicBezTo>
                      <a:pt x="587" y="111"/>
                      <a:pt x="441" y="1"/>
                      <a:pt x="2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52" name="Google Shape;4052;p88"/>
              <p:cNvSpPr/>
              <p:nvPr/>
            </p:nvSpPr>
            <p:spPr>
              <a:xfrm>
                <a:off x="7710789" y="4069644"/>
                <a:ext cx="25487" cy="114431"/>
              </a:xfrm>
              <a:custGeom>
                <a:avLst/>
                <a:gdLst/>
                <a:ahLst/>
                <a:cxnLst/>
                <a:rect l="l" t="t" r="r" b="b"/>
                <a:pathLst>
                  <a:path w="588" h="2640" extrusionOk="0">
                    <a:moveTo>
                      <a:pt x="294" y="1"/>
                    </a:moveTo>
                    <a:cubicBezTo>
                      <a:pt x="148" y="1"/>
                      <a:pt x="1" y="147"/>
                      <a:pt x="1" y="294"/>
                    </a:cubicBezTo>
                    <a:lnTo>
                      <a:pt x="1" y="2347"/>
                    </a:lnTo>
                    <a:cubicBezTo>
                      <a:pt x="1" y="2493"/>
                      <a:pt x="148" y="2640"/>
                      <a:pt x="294" y="2640"/>
                    </a:cubicBezTo>
                    <a:cubicBezTo>
                      <a:pt x="477" y="2603"/>
                      <a:pt x="587" y="2493"/>
                      <a:pt x="587" y="2347"/>
                    </a:cubicBezTo>
                    <a:lnTo>
                      <a:pt x="587" y="294"/>
                    </a:lnTo>
                    <a:cubicBezTo>
                      <a:pt x="587" y="147"/>
                      <a:pt x="477" y="1"/>
                      <a:pt x="2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53" name="Google Shape;4053;p88"/>
              <p:cNvSpPr/>
              <p:nvPr/>
            </p:nvSpPr>
            <p:spPr>
              <a:xfrm>
                <a:off x="7774376" y="4034708"/>
                <a:ext cx="25444" cy="112827"/>
              </a:xfrm>
              <a:custGeom>
                <a:avLst/>
                <a:gdLst/>
                <a:ahLst/>
                <a:cxnLst/>
                <a:rect l="l" t="t" r="r" b="b"/>
                <a:pathLst>
                  <a:path w="587" h="2603" extrusionOk="0">
                    <a:moveTo>
                      <a:pt x="294" y="0"/>
                    </a:moveTo>
                    <a:cubicBezTo>
                      <a:pt x="147" y="0"/>
                      <a:pt x="0" y="110"/>
                      <a:pt x="0" y="293"/>
                    </a:cubicBezTo>
                    <a:lnTo>
                      <a:pt x="0" y="2310"/>
                    </a:lnTo>
                    <a:cubicBezTo>
                      <a:pt x="0" y="2456"/>
                      <a:pt x="147" y="2603"/>
                      <a:pt x="294" y="2603"/>
                    </a:cubicBezTo>
                    <a:cubicBezTo>
                      <a:pt x="477" y="2603"/>
                      <a:pt x="587" y="2456"/>
                      <a:pt x="587" y="2310"/>
                    </a:cubicBezTo>
                    <a:lnTo>
                      <a:pt x="587" y="293"/>
                    </a:lnTo>
                    <a:cubicBezTo>
                      <a:pt x="587" y="110"/>
                      <a:pt x="477" y="0"/>
                      <a:pt x="29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54" name="Google Shape;4054;p88"/>
              <p:cNvSpPr/>
              <p:nvPr/>
            </p:nvSpPr>
            <p:spPr>
              <a:xfrm>
                <a:off x="7841084" y="3996174"/>
                <a:ext cx="25487" cy="113217"/>
              </a:xfrm>
              <a:custGeom>
                <a:avLst/>
                <a:gdLst/>
                <a:ahLst/>
                <a:cxnLst/>
                <a:rect l="l" t="t" r="r" b="b"/>
                <a:pathLst>
                  <a:path w="588" h="2612" extrusionOk="0">
                    <a:moveTo>
                      <a:pt x="294" y="0"/>
                    </a:moveTo>
                    <a:cubicBezTo>
                      <a:pt x="148" y="0"/>
                      <a:pt x="1" y="101"/>
                      <a:pt x="1" y="303"/>
                    </a:cubicBezTo>
                    <a:lnTo>
                      <a:pt x="1" y="2319"/>
                    </a:lnTo>
                    <a:cubicBezTo>
                      <a:pt x="1" y="2465"/>
                      <a:pt x="111" y="2612"/>
                      <a:pt x="294" y="2612"/>
                    </a:cubicBezTo>
                    <a:cubicBezTo>
                      <a:pt x="441" y="2612"/>
                      <a:pt x="587" y="2465"/>
                      <a:pt x="587" y="2319"/>
                    </a:cubicBezTo>
                    <a:lnTo>
                      <a:pt x="587" y="303"/>
                    </a:lnTo>
                    <a:cubicBezTo>
                      <a:pt x="587" y="101"/>
                      <a:pt x="441" y="0"/>
                      <a:pt x="29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55" name="Google Shape;4055;p88"/>
              <p:cNvSpPr/>
              <p:nvPr/>
            </p:nvSpPr>
            <p:spPr>
              <a:xfrm>
                <a:off x="7906232" y="3888115"/>
                <a:ext cx="25487" cy="184736"/>
              </a:xfrm>
              <a:custGeom>
                <a:avLst/>
                <a:gdLst/>
                <a:ahLst/>
                <a:cxnLst/>
                <a:rect l="l" t="t" r="r" b="b"/>
                <a:pathLst>
                  <a:path w="588" h="4262" extrusionOk="0">
                    <a:moveTo>
                      <a:pt x="294" y="0"/>
                    </a:moveTo>
                    <a:cubicBezTo>
                      <a:pt x="148" y="0"/>
                      <a:pt x="1" y="101"/>
                      <a:pt x="1" y="303"/>
                    </a:cubicBezTo>
                    <a:lnTo>
                      <a:pt x="1" y="3969"/>
                    </a:lnTo>
                    <a:cubicBezTo>
                      <a:pt x="1" y="4115"/>
                      <a:pt x="148" y="4262"/>
                      <a:pt x="294" y="4262"/>
                    </a:cubicBezTo>
                    <a:cubicBezTo>
                      <a:pt x="441" y="4262"/>
                      <a:pt x="587" y="4115"/>
                      <a:pt x="587" y="3969"/>
                    </a:cubicBezTo>
                    <a:lnTo>
                      <a:pt x="587" y="303"/>
                    </a:lnTo>
                    <a:cubicBezTo>
                      <a:pt x="587" y="101"/>
                      <a:pt x="441" y="0"/>
                      <a:pt x="29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56" name="Google Shape;4056;p88"/>
              <p:cNvSpPr/>
              <p:nvPr/>
            </p:nvSpPr>
            <p:spPr>
              <a:xfrm>
                <a:off x="7961843" y="3926259"/>
                <a:ext cx="25487" cy="113260"/>
              </a:xfrm>
              <a:custGeom>
                <a:avLst/>
                <a:gdLst/>
                <a:ahLst/>
                <a:cxnLst/>
                <a:rect l="l" t="t" r="r" b="b"/>
                <a:pathLst>
                  <a:path w="588" h="2613" extrusionOk="0">
                    <a:moveTo>
                      <a:pt x="294" y="0"/>
                    </a:moveTo>
                    <a:cubicBezTo>
                      <a:pt x="148" y="0"/>
                      <a:pt x="1" y="101"/>
                      <a:pt x="1" y="303"/>
                    </a:cubicBezTo>
                    <a:lnTo>
                      <a:pt x="1" y="2319"/>
                    </a:lnTo>
                    <a:cubicBezTo>
                      <a:pt x="1" y="2502"/>
                      <a:pt x="111" y="2612"/>
                      <a:pt x="294" y="2612"/>
                    </a:cubicBezTo>
                    <a:cubicBezTo>
                      <a:pt x="441" y="2612"/>
                      <a:pt x="587" y="2502"/>
                      <a:pt x="587" y="2319"/>
                    </a:cubicBezTo>
                    <a:lnTo>
                      <a:pt x="587" y="303"/>
                    </a:lnTo>
                    <a:cubicBezTo>
                      <a:pt x="587" y="101"/>
                      <a:pt x="441" y="0"/>
                      <a:pt x="29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57" name="Google Shape;4057;p88"/>
              <p:cNvSpPr/>
              <p:nvPr/>
            </p:nvSpPr>
            <p:spPr>
              <a:xfrm>
                <a:off x="8026991" y="3890889"/>
                <a:ext cx="25487" cy="113651"/>
              </a:xfrm>
              <a:custGeom>
                <a:avLst/>
                <a:gdLst/>
                <a:ahLst/>
                <a:cxnLst/>
                <a:rect l="l" t="t" r="r" b="b"/>
                <a:pathLst>
                  <a:path w="588" h="2622" extrusionOk="0">
                    <a:moveTo>
                      <a:pt x="294" y="1"/>
                    </a:moveTo>
                    <a:cubicBezTo>
                      <a:pt x="148" y="1"/>
                      <a:pt x="1" y="92"/>
                      <a:pt x="1" y="275"/>
                    </a:cubicBezTo>
                    <a:lnTo>
                      <a:pt x="1" y="2328"/>
                    </a:lnTo>
                    <a:cubicBezTo>
                      <a:pt x="1" y="2475"/>
                      <a:pt x="148" y="2622"/>
                      <a:pt x="294" y="2622"/>
                    </a:cubicBezTo>
                    <a:cubicBezTo>
                      <a:pt x="477" y="2622"/>
                      <a:pt x="587" y="2475"/>
                      <a:pt x="587" y="2328"/>
                    </a:cubicBezTo>
                    <a:lnTo>
                      <a:pt x="587" y="275"/>
                    </a:lnTo>
                    <a:cubicBezTo>
                      <a:pt x="587" y="92"/>
                      <a:pt x="441" y="1"/>
                      <a:pt x="2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58" name="Google Shape;4058;p88"/>
              <p:cNvSpPr/>
              <p:nvPr/>
            </p:nvSpPr>
            <p:spPr>
              <a:xfrm>
                <a:off x="8089755" y="3857123"/>
                <a:ext cx="27091" cy="110877"/>
              </a:xfrm>
              <a:custGeom>
                <a:avLst/>
                <a:gdLst/>
                <a:ahLst/>
                <a:cxnLst/>
                <a:rect l="l" t="t" r="r" b="b"/>
                <a:pathLst>
                  <a:path w="625" h="2558" extrusionOk="0">
                    <a:moveTo>
                      <a:pt x="312" y="1"/>
                    </a:moveTo>
                    <a:cubicBezTo>
                      <a:pt x="157" y="1"/>
                      <a:pt x="1" y="83"/>
                      <a:pt x="19" y="248"/>
                    </a:cubicBezTo>
                    <a:lnTo>
                      <a:pt x="19" y="2264"/>
                    </a:lnTo>
                    <a:cubicBezTo>
                      <a:pt x="19" y="2447"/>
                      <a:pt x="166" y="2557"/>
                      <a:pt x="312" y="2557"/>
                    </a:cubicBezTo>
                    <a:cubicBezTo>
                      <a:pt x="496" y="2557"/>
                      <a:pt x="606" y="2447"/>
                      <a:pt x="606" y="2264"/>
                    </a:cubicBezTo>
                    <a:lnTo>
                      <a:pt x="606" y="248"/>
                    </a:lnTo>
                    <a:cubicBezTo>
                      <a:pt x="624" y="83"/>
                      <a:pt x="468" y="1"/>
                      <a:pt x="31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59" name="Google Shape;4059;p88"/>
              <p:cNvSpPr/>
              <p:nvPr/>
            </p:nvSpPr>
            <p:spPr>
              <a:xfrm>
                <a:off x="8157286" y="3816596"/>
                <a:ext cx="25487" cy="113260"/>
              </a:xfrm>
              <a:custGeom>
                <a:avLst/>
                <a:gdLst/>
                <a:ahLst/>
                <a:cxnLst/>
                <a:rect l="l" t="t" r="r" b="b"/>
                <a:pathLst>
                  <a:path w="588" h="2613" extrusionOk="0">
                    <a:moveTo>
                      <a:pt x="294" y="1"/>
                    </a:moveTo>
                    <a:cubicBezTo>
                      <a:pt x="147" y="1"/>
                      <a:pt x="1" y="102"/>
                      <a:pt x="1" y="303"/>
                    </a:cubicBezTo>
                    <a:lnTo>
                      <a:pt x="1" y="2319"/>
                    </a:lnTo>
                    <a:cubicBezTo>
                      <a:pt x="1" y="2503"/>
                      <a:pt x="111" y="2613"/>
                      <a:pt x="294" y="2613"/>
                    </a:cubicBezTo>
                    <a:cubicBezTo>
                      <a:pt x="441" y="2613"/>
                      <a:pt x="587" y="2503"/>
                      <a:pt x="587" y="2319"/>
                    </a:cubicBezTo>
                    <a:lnTo>
                      <a:pt x="587" y="303"/>
                    </a:lnTo>
                    <a:cubicBezTo>
                      <a:pt x="587" y="102"/>
                      <a:pt x="441" y="1"/>
                      <a:pt x="2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60" name="Google Shape;4060;p88"/>
              <p:cNvSpPr/>
              <p:nvPr/>
            </p:nvSpPr>
            <p:spPr>
              <a:xfrm>
                <a:off x="8222434" y="3708537"/>
                <a:ext cx="25487" cy="184780"/>
              </a:xfrm>
              <a:custGeom>
                <a:avLst/>
                <a:gdLst/>
                <a:ahLst/>
                <a:cxnLst/>
                <a:rect l="l" t="t" r="r" b="b"/>
                <a:pathLst>
                  <a:path w="588" h="4263" extrusionOk="0">
                    <a:moveTo>
                      <a:pt x="294" y="1"/>
                    </a:moveTo>
                    <a:cubicBezTo>
                      <a:pt x="147" y="1"/>
                      <a:pt x="1" y="102"/>
                      <a:pt x="1" y="303"/>
                    </a:cubicBezTo>
                    <a:lnTo>
                      <a:pt x="1" y="3969"/>
                    </a:lnTo>
                    <a:cubicBezTo>
                      <a:pt x="1" y="4116"/>
                      <a:pt x="111" y="4262"/>
                      <a:pt x="294" y="4262"/>
                    </a:cubicBezTo>
                    <a:cubicBezTo>
                      <a:pt x="441" y="4262"/>
                      <a:pt x="587" y="4116"/>
                      <a:pt x="587" y="3969"/>
                    </a:cubicBezTo>
                    <a:lnTo>
                      <a:pt x="587" y="303"/>
                    </a:lnTo>
                    <a:cubicBezTo>
                      <a:pt x="587" y="102"/>
                      <a:pt x="441" y="1"/>
                      <a:pt x="2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61" name="Google Shape;4061;p88"/>
              <p:cNvSpPr/>
              <p:nvPr/>
            </p:nvSpPr>
            <p:spPr>
              <a:xfrm>
                <a:off x="8278045" y="3745120"/>
                <a:ext cx="25487" cy="113217"/>
              </a:xfrm>
              <a:custGeom>
                <a:avLst/>
                <a:gdLst/>
                <a:ahLst/>
                <a:cxnLst/>
                <a:rect l="l" t="t" r="r" b="b"/>
                <a:pathLst>
                  <a:path w="588" h="2612" extrusionOk="0">
                    <a:moveTo>
                      <a:pt x="294" y="0"/>
                    </a:moveTo>
                    <a:cubicBezTo>
                      <a:pt x="148" y="0"/>
                      <a:pt x="1" y="101"/>
                      <a:pt x="1" y="303"/>
                    </a:cubicBezTo>
                    <a:lnTo>
                      <a:pt x="1" y="2319"/>
                    </a:lnTo>
                    <a:cubicBezTo>
                      <a:pt x="1" y="2502"/>
                      <a:pt x="148" y="2612"/>
                      <a:pt x="294" y="2612"/>
                    </a:cubicBezTo>
                    <a:cubicBezTo>
                      <a:pt x="477" y="2612"/>
                      <a:pt x="587" y="2502"/>
                      <a:pt x="587" y="2319"/>
                    </a:cubicBezTo>
                    <a:lnTo>
                      <a:pt x="587" y="303"/>
                    </a:lnTo>
                    <a:cubicBezTo>
                      <a:pt x="587" y="101"/>
                      <a:pt x="441" y="0"/>
                      <a:pt x="29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62" name="Google Shape;4062;p88"/>
              <p:cNvSpPr/>
              <p:nvPr/>
            </p:nvSpPr>
            <p:spPr>
              <a:xfrm>
                <a:off x="8344797" y="3710530"/>
                <a:ext cx="25487" cy="112870"/>
              </a:xfrm>
              <a:custGeom>
                <a:avLst/>
                <a:gdLst/>
                <a:ahLst/>
                <a:cxnLst/>
                <a:rect l="l" t="t" r="r" b="b"/>
                <a:pathLst>
                  <a:path w="588" h="2604" extrusionOk="0">
                    <a:moveTo>
                      <a:pt x="294" y="1"/>
                    </a:moveTo>
                    <a:cubicBezTo>
                      <a:pt x="147" y="1"/>
                      <a:pt x="1" y="111"/>
                      <a:pt x="1" y="294"/>
                    </a:cubicBezTo>
                    <a:lnTo>
                      <a:pt x="1" y="2310"/>
                    </a:lnTo>
                    <a:cubicBezTo>
                      <a:pt x="1" y="2457"/>
                      <a:pt x="147" y="2604"/>
                      <a:pt x="294" y="2604"/>
                    </a:cubicBezTo>
                    <a:cubicBezTo>
                      <a:pt x="440" y="2604"/>
                      <a:pt x="587" y="2457"/>
                      <a:pt x="587" y="2310"/>
                    </a:cubicBezTo>
                    <a:lnTo>
                      <a:pt x="587" y="294"/>
                    </a:lnTo>
                    <a:cubicBezTo>
                      <a:pt x="587" y="111"/>
                      <a:pt x="440" y="1"/>
                      <a:pt x="2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63" name="Google Shape;4063;p88"/>
              <p:cNvSpPr/>
              <p:nvPr/>
            </p:nvSpPr>
            <p:spPr>
              <a:xfrm>
                <a:off x="8408340" y="3673601"/>
                <a:ext cx="25487" cy="113260"/>
              </a:xfrm>
              <a:custGeom>
                <a:avLst/>
                <a:gdLst/>
                <a:ahLst/>
                <a:cxnLst/>
                <a:rect l="l" t="t" r="r" b="b"/>
                <a:pathLst>
                  <a:path w="588" h="2613" extrusionOk="0">
                    <a:moveTo>
                      <a:pt x="294" y="1"/>
                    </a:moveTo>
                    <a:cubicBezTo>
                      <a:pt x="147" y="1"/>
                      <a:pt x="1" y="101"/>
                      <a:pt x="1" y="303"/>
                    </a:cubicBezTo>
                    <a:lnTo>
                      <a:pt x="1" y="2356"/>
                    </a:lnTo>
                    <a:cubicBezTo>
                      <a:pt x="1" y="2502"/>
                      <a:pt x="147" y="2612"/>
                      <a:pt x="294" y="2612"/>
                    </a:cubicBezTo>
                    <a:cubicBezTo>
                      <a:pt x="441" y="2612"/>
                      <a:pt x="587" y="2502"/>
                      <a:pt x="587" y="2356"/>
                    </a:cubicBezTo>
                    <a:lnTo>
                      <a:pt x="587" y="303"/>
                    </a:lnTo>
                    <a:cubicBezTo>
                      <a:pt x="587" y="101"/>
                      <a:pt x="441" y="1"/>
                      <a:pt x="2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64" name="Google Shape;4064;p88"/>
              <p:cNvSpPr/>
              <p:nvPr/>
            </p:nvSpPr>
            <p:spPr>
              <a:xfrm>
                <a:off x="8475092" y="3636671"/>
                <a:ext cx="25444" cy="112307"/>
              </a:xfrm>
              <a:custGeom>
                <a:avLst/>
                <a:gdLst/>
                <a:ahLst/>
                <a:cxnLst/>
                <a:rect l="l" t="t" r="r" b="b"/>
                <a:pathLst>
                  <a:path w="587" h="2591" extrusionOk="0">
                    <a:moveTo>
                      <a:pt x="294" y="0"/>
                    </a:moveTo>
                    <a:cubicBezTo>
                      <a:pt x="156" y="0"/>
                      <a:pt x="19" y="92"/>
                      <a:pt x="0" y="275"/>
                    </a:cubicBezTo>
                    <a:lnTo>
                      <a:pt x="0" y="2291"/>
                    </a:lnTo>
                    <a:cubicBezTo>
                      <a:pt x="0" y="2438"/>
                      <a:pt x="110" y="2585"/>
                      <a:pt x="257" y="2585"/>
                    </a:cubicBezTo>
                    <a:cubicBezTo>
                      <a:pt x="276" y="2588"/>
                      <a:pt x="295" y="2590"/>
                      <a:pt x="313" y="2590"/>
                    </a:cubicBezTo>
                    <a:cubicBezTo>
                      <a:pt x="469" y="2590"/>
                      <a:pt x="587" y="2456"/>
                      <a:pt x="587" y="2291"/>
                    </a:cubicBezTo>
                    <a:lnTo>
                      <a:pt x="587" y="275"/>
                    </a:lnTo>
                    <a:cubicBezTo>
                      <a:pt x="569" y="92"/>
                      <a:pt x="431" y="0"/>
                      <a:pt x="29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65" name="Google Shape;4065;p88"/>
              <p:cNvSpPr/>
              <p:nvPr/>
            </p:nvSpPr>
            <p:spPr>
              <a:xfrm>
                <a:off x="8538635" y="3527398"/>
                <a:ext cx="25487" cy="184780"/>
              </a:xfrm>
              <a:custGeom>
                <a:avLst/>
                <a:gdLst/>
                <a:ahLst/>
                <a:cxnLst/>
                <a:rect l="l" t="t" r="r" b="b"/>
                <a:pathLst>
                  <a:path w="588" h="4263" extrusionOk="0">
                    <a:moveTo>
                      <a:pt x="294" y="1"/>
                    </a:moveTo>
                    <a:cubicBezTo>
                      <a:pt x="147" y="1"/>
                      <a:pt x="1" y="102"/>
                      <a:pt x="1" y="303"/>
                    </a:cubicBezTo>
                    <a:lnTo>
                      <a:pt x="1" y="3969"/>
                    </a:lnTo>
                    <a:cubicBezTo>
                      <a:pt x="1" y="4116"/>
                      <a:pt x="147" y="4262"/>
                      <a:pt x="294" y="4262"/>
                    </a:cubicBezTo>
                    <a:cubicBezTo>
                      <a:pt x="477" y="4262"/>
                      <a:pt x="587" y="4116"/>
                      <a:pt x="587" y="3969"/>
                    </a:cubicBezTo>
                    <a:lnTo>
                      <a:pt x="587" y="303"/>
                    </a:lnTo>
                    <a:cubicBezTo>
                      <a:pt x="587" y="102"/>
                      <a:pt x="441" y="1"/>
                      <a:pt x="2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66" name="Google Shape;4066;p88"/>
              <p:cNvSpPr/>
              <p:nvPr/>
            </p:nvSpPr>
            <p:spPr>
              <a:xfrm>
                <a:off x="8586315" y="3567145"/>
                <a:ext cx="25487" cy="113260"/>
              </a:xfrm>
              <a:custGeom>
                <a:avLst/>
                <a:gdLst/>
                <a:ahLst/>
                <a:cxnLst/>
                <a:rect l="l" t="t" r="r" b="b"/>
                <a:pathLst>
                  <a:path w="588" h="2613" extrusionOk="0">
                    <a:moveTo>
                      <a:pt x="294" y="0"/>
                    </a:moveTo>
                    <a:cubicBezTo>
                      <a:pt x="147" y="0"/>
                      <a:pt x="1" y="101"/>
                      <a:pt x="1" y="303"/>
                    </a:cubicBezTo>
                    <a:lnTo>
                      <a:pt x="1" y="2319"/>
                    </a:lnTo>
                    <a:cubicBezTo>
                      <a:pt x="1" y="2502"/>
                      <a:pt x="147" y="2612"/>
                      <a:pt x="294" y="2612"/>
                    </a:cubicBezTo>
                    <a:cubicBezTo>
                      <a:pt x="477" y="2612"/>
                      <a:pt x="587" y="2502"/>
                      <a:pt x="587" y="2319"/>
                    </a:cubicBezTo>
                    <a:lnTo>
                      <a:pt x="587" y="303"/>
                    </a:lnTo>
                    <a:cubicBezTo>
                      <a:pt x="587" y="101"/>
                      <a:pt x="440" y="0"/>
                      <a:pt x="29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67" name="Google Shape;4067;p88"/>
              <p:cNvSpPr/>
              <p:nvPr/>
            </p:nvSpPr>
            <p:spPr>
              <a:xfrm>
                <a:off x="8652243" y="3532989"/>
                <a:ext cx="27091" cy="112437"/>
              </a:xfrm>
              <a:custGeom>
                <a:avLst/>
                <a:gdLst/>
                <a:ahLst/>
                <a:cxnLst/>
                <a:rect l="l" t="t" r="r" b="b"/>
                <a:pathLst>
                  <a:path w="625" h="2594" extrusionOk="0">
                    <a:moveTo>
                      <a:pt x="312" y="0"/>
                    </a:moveTo>
                    <a:cubicBezTo>
                      <a:pt x="157" y="0"/>
                      <a:pt x="1" y="83"/>
                      <a:pt x="19" y="248"/>
                    </a:cubicBezTo>
                    <a:lnTo>
                      <a:pt x="19" y="2301"/>
                    </a:lnTo>
                    <a:cubicBezTo>
                      <a:pt x="19" y="2447"/>
                      <a:pt x="129" y="2594"/>
                      <a:pt x="312" y="2594"/>
                    </a:cubicBezTo>
                    <a:cubicBezTo>
                      <a:pt x="459" y="2594"/>
                      <a:pt x="606" y="2447"/>
                      <a:pt x="606" y="2301"/>
                    </a:cubicBezTo>
                    <a:lnTo>
                      <a:pt x="606" y="248"/>
                    </a:lnTo>
                    <a:cubicBezTo>
                      <a:pt x="624" y="83"/>
                      <a:pt x="468" y="0"/>
                      <a:pt x="31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68" name="Google Shape;4068;p88"/>
              <p:cNvSpPr/>
              <p:nvPr/>
            </p:nvSpPr>
            <p:spPr>
              <a:xfrm>
                <a:off x="8716610" y="3495626"/>
                <a:ext cx="25487" cy="113260"/>
              </a:xfrm>
              <a:custGeom>
                <a:avLst/>
                <a:gdLst/>
                <a:ahLst/>
                <a:cxnLst/>
                <a:rect l="l" t="t" r="r" b="b"/>
                <a:pathLst>
                  <a:path w="588" h="2613" extrusionOk="0">
                    <a:moveTo>
                      <a:pt x="294" y="1"/>
                    </a:moveTo>
                    <a:cubicBezTo>
                      <a:pt x="147" y="1"/>
                      <a:pt x="1" y="102"/>
                      <a:pt x="1" y="303"/>
                    </a:cubicBezTo>
                    <a:lnTo>
                      <a:pt x="1" y="2319"/>
                    </a:lnTo>
                    <a:cubicBezTo>
                      <a:pt x="1" y="2503"/>
                      <a:pt x="110" y="2613"/>
                      <a:pt x="294" y="2613"/>
                    </a:cubicBezTo>
                    <a:cubicBezTo>
                      <a:pt x="440" y="2613"/>
                      <a:pt x="550" y="2503"/>
                      <a:pt x="587" y="2356"/>
                    </a:cubicBezTo>
                    <a:lnTo>
                      <a:pt x="587" y="303"/>
                    </a:lnTo>
                    <a:cubicBezTo>
                      <a:pt x="587" y="102"/>
                      <a:pt x="440" y="1"/>
                      <a:pt x="2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69" name="Google Shape;4069;p88"/>
              <p:cNvSpPr/>
              <p:nvPr/>
            </p:nvSpPr>
            <p:spPr>
              <a:xfrm>
                <a:off x="8781757" y="3457526"/>
                <a:ext cx="25487" cy="113217"/>
              </a:xfrm>
              <a:custGeom>
                <a:avLst/>
                <a:gdLst/>
                <a:ahLst/>
                <a:cxnLst/>
                <a:rect l="l" t="t" r="r" b="b"/>
                <a:pathLst>
                  <a:path w="588" h="2612" extrusionOk="0">
                    <a:moveTo>
                      <a:pt x="294" y="0"/>
                    </a:moveTo>
                    <a:cubicBezTo>
                      <a:pt x="147" y="0"/>
                      <a:pt x="1" y="101"/>
                      <a:pt x="1" y="302"/>
                    </a:cubicBezTo>
                    <a:lnTo>
                      <a:pt x="1" y="2319"/>
                    </a:lnTo>
                    <a:cubicBezTo>
                      <a:pt x="1" y="2502"/>
                      <a:pt x="147" y="2612"/>
                      <a:pt x="294" y="2612"/>
                    </a:cubicBezTo>
                    <a:cubicBezTo>
                      <a:pt x="477" y="2612"/>
                      <a:pt x="587" y="2502"/>
                      <a:pt x="587" y="2319"/>
                    </a:cubicBezTo>
                    <a:lnTo>
                      <a:pt x="587" y="302"/>
                    </a:lnTo>
                    <a:cubicBezTo>
                      <a:pt x="587" y="101"/>
                      <a:pt x="440" y="0"/>
                      <a:pt x="29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70" name="Google Shape;4070;p88"/>
              <p:cNvSpPr/>
              <p:nvPr/>
            </p:nvSpPr>
            <p:spPr>
              <a:xfrm>
                <a:off x="8846905" y="3349467"/>
                <a:ext cx="25444" cy="184736"/>
              </a:xfrm>
              <a:custGeom>
                <a:avLst/>
                <a:gdLst/>
                <a:ahLst/>
                <a:cxnLst/>
                <a:rect l="l" t="t" r="r" b="b"/>
                <a:pathLst>
                  <a:path w="587" h="4262" extrusionOk="0">
                    <a:moveTo>
                      <a:pt x="294" y="0"/>
                    </a:moveTo>
                    <a:cubicBezTo>
                      <a:pt x="147" y="0"/>
                      <a:pt x="0" y="101"/>
                      <a:pt x="0" y="303"/>
                    </a:cubicBezTo>
                    <a:lnTo>
                      <a:pt x="0" y="3969"/>
                    </a:lnTo>
                    <a:cubicBezTo>
                      <a:pt x="0" y="4115"/>
                      <a:pt x="147" y="4262"/>
                      <a:pt x="294" y="4262"/>
                    </a:cubicBezTo>
                    <a:cubicBezTo>
                      <a:pt x="440" y="4262"/>
                      <a:pt x="587" y="4115"/>
                      <a:pt x="587" y="3969"/>
                    </a:cubicBezTo>
                    <a:lnTo>
                      <a:pt x="587" y="303"/>
                    </a:lnTo>
                    <a:cubicBezTo>
                      <a:pt x="587" y="101"/>
                      <a:pt x="440" y="0"/>
                      <a:pt x="29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71" name="Google Shape;4071;p88"/>
              <p:cNvSpPr/>
              <p:nvPr/>
            </p:nvSpPr>
            <p:spPr>
              <a:xfrm>
                <a:off x="8892981" y="3389171"/>
                <a:ext cx="25487" cy="113260"/>
              </a:xfrm>
              <a:custGeom>
                <a:avLst/>
                <a:gdLst/>
                <a:ahLst/>
                <a:cxnLst/>
                <a:rect l="l" t="t" r="r" b="b"/>
                <a:pathLst>
                  <a:path w="588" h="2613" extrusionOk="0">
                    <a:moveTo>
                      <a:pt x="294" y="1"/>
                    </a:moveTo>
                    <a:cubicBezTo>
                      <a:pt x="147" y="1"/>
                      <a:pt x="1" y="102"/>
                      <a:pt x="1" y="303"/>
                    </a:cubicBezTo>
                    <a:lnTo>
                      <a:pt x="1" y="2319"/>
                    </a:lnTo>
                    <a:cubicBezTo>
                      <a:pt x="1" y="2503"/>
                      <a:pt x="147" y="2613"/>
                      <a:pt x="294" y="2613"/>
                    </a:cubicBezTo>
                    <a:cubicBezTo>
                      <a:pt x="477" y="2613"/>
                      <a:pt x="587" y="2503"/>
                      <a:pt x="587" y="2319"/>
                    </a:cubicBezTo>
                    <a:lnTo>
                      <a:pt x="587" y="303"/>
                    </a:lnTo>
                    <a:cubicBezTo>
                      <a:pt x="587" y="102"/>
                      <a:pt x="440" y="1"/>
                      <a:pt x="2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72" name="Google Shape;4072;p88"/>
              <p:cNvSpPr/>
              <p:nvPr/>
            </p:nvSpPr>
            <p:spPr>
              <a:xfrm>
                <a:off x="8959732" y="3353844"/>
                <a:ext cx="25444" cy="113651"/>
              </a:xfrm>
              <a:custGeom>
                <a:avLst/>
                <a:gdLst/>
                <a:ahLst/>
                <a:cxnLst/>
                <a:rect l="l" t="t" r="r" b="b"/>
                <a:pathLst>
                  <a:path w="587" h="2622" extrusionOk="0">
                    <a:moveTo>
                      <a:pt x="293" y="0"/>
                    </a:moveTo>
                    <a:cubicBezTo>
                      <a:pt x="147" y="0"/>
                      <a:pt x="0" y="92"/>
                      <a:pt x="0" y="275"/>
                    </a:cubicBezTo>
                    <a:lnTo>
                      <a:pt x="0" y="2328"/>
                    </a:lnTo>
                    <a:cubicBezTo>
                      <a:pt x="0" y="2475"/>
                      <a:pt x="110" y="2621"/>
                      <a:pt x="293" y="2621"/>
                    </a:cubicBezTo>
                    <a:cubicBezTo>
                      <a:pt x="440" y="2621"/>
                      <a:pt x="587" y="2475"/>
                      <a:pt x="587" y="2328"/>
                    </a:cubicBezTo>
                    <a:lnTo>
                      <a:pt x="587" y="275"/>
                    </a:lnTo>
                    <a:cubicBezTo>
                      <a:pt x="587" y="92"/>
                      <a:pt x="440" y="0"/>
                      <a:pt x="29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73" name="Google Shape;4073;p88"/>
              <p:cNvSpPr/>
              <p:nvPr/>
            </p:nvSpPr>
            <p:spPr>
              <a:xfrm>
                <a:off x="9023276" y="3317695"/>
                <a:ext cx="25487" cy="113217"/>
              </a:xfrm>
              <a:custGeom>
                <a:avLst/>
                <a:gdLst/>
                <a:ahLst/>
                <a:cxnLst/>
                <a:rect l="l" t="t" r="r" b="b"/>
                <a:pathLst>
                  <a:path w="588" h="2612" extrusionOk="0">
                    <a:moveTo>
                      <a:pt x="294" y="0"/>
                    </a:moveTo>
                    <a:cubicBezTo>
                      <a:pt x="147" y="0"/>
                      <a:pt x="1" y="101"/>
                      <a:pt x="1" y="303"/>
                    </a:cubicBezTo>
                    <a:lnTo>
                      <a:pt x="1" y="2319"/>
                    </a:lnTo>
                    <a:cubicBezTo>
                      <a:pt x="1" y="2502"/>
                      <a:pt x="111" y="2612"/>
                      <a:pt x="294" y="2612"/>
                    </a:cubicBezTo>
                    <a:cubicBezTo>
                      <a:pt x="440" y="2612"/>
                      <a:pt x="587" y="2502"/>
                      <a:pt x="587" y="2319"/>
                    </a:cubicBezTo>
                    <a:lnTo>
                      <a:pt x="587" y="303"/>
                    </a:lnTo>
                    <a:cubicBezTo>
                      <a:pt x="587" y="101"/>
                      <a:pt x="440" y="0"/>
                      <a:pt x="29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74" name="Google Shape;4074;p88"/>
              <p:cNvSpPr/>
              <p:nvPr/>
            </p:nvSpPr>
            <p:spPr>
              <a:xfrm>
                <a:off x="9088423" y="3281935"/>
                <a:ext cx="27047" cy="110877"/>
              </a:xfrm>
              <a:custGeom>
                <a:avLst/>
                <a:gdLst/>
                <a:ahLst/>
                <a:cxnLst/>
                <a:rect l="l" t="t" r="r" b="b"/>
                <a:pathLst>
                  <a:path w="624" h="2558" extrusionOk="0">
                    <a:moveTo>
                      <a:pt x="312" y="0"/>
                    </a:moveTo>
                    <a:cubicBezTo>
                      <a:pt x="156" y="0"/>
                      <a:pt x="1" y="83"/>
                      <a:pt x="37" y="248"/>
                    </a:cubicBezTo>
                    <a:lnTo>
                      <a:pt x="37" y="2264"/>
                    </a:lnTo>
                    <a:cubicBezTo>
                      <a:pt x="1" y="2447"/>
                      <a:pt x="147" y="2557"/>
                      <a:pt x="330" y="2557"/>
                    </a:cubicBezTo>
                    <a:cubicBezTo>
                      <a:pt x="477" y="2557"/>
                      <a:pt x="587" y="2447"/>
                      <a:pt x="587" y="2264"/>
                    </a:cubicBezTo>
                    <a:lnTo>
                      <a:pt x="587" y="248"/>
                    </a:lnTo>
                    <a:cubicBezTo>
                      <a:pt x="624" y="83"/>
                      <a:pt x="468" y="0"/>
                      <a:pt x="31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75" name="Google Shape;4075;p88"/>
              <p:cNvSpPr/>
              <p:nvPr/>
            </p:nvSpPr>
            <p:spPr>
              <a:xfrm>
                <a:off x="9153571" y="3171882"/>
                <a:ext cx="25487" cy="184390"/>
              </a:xfrm>
              <a:custGeom>
                <a:avLst/>
                <a:gdLst/>
                <a:ahLst/>
                <a:cxnLst/>
                <a:rect l="l" t="t" r="r" b="b"/>
                <a:pathLst>
                  <a:path w="588" h="4254" extrusionOk="0">
                    <a:moveTo>
                      <a:pt x="294" y="1"/>
                    </a:moveTo>
                    <a:cubicBezTo>
                      <a:pt x="147" y="1"/>
                      <a:pt x="0" y="147"/>
                      <a:pt x="0" y="294"/>
                    </a:cubicBezTo>
                    <a:lnTo>
                      <a:pt x="0" y="3960"/>
                    </a:lnTo>
                    <a:cubicBezTo>
                      <a:pt x="0" y="4106"/>
                      <a:pt x="147" y="4253"/>
                      <a:pt x="294" y="4253"/>
                    </a:cubicBezTo>
                    <a:cubicBezTo>
                      <a:pt x="477" y="4253"/>
                      <a:pt x="587" y="4106"/>
                      <a:pt x="587" y="3960"/>
                    </a:cubicBezTo>
                    <a:lnTo>
                      <a:pt x="587" y="294"/>
                    </a:lnTo>
                    <a:cubicBezTo>
                      <a:pt x="587" y="147"/>
                      <a:pt x="477" y="1"/>
                      <a:pt x="2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4076" name="Google Shape;4076;p88"/>
            <p:cNvGrpSpPr/>
            <p:nvPr/>
          </p:nvGrpSpPr>
          <p:grpSpPr>
            <a:xfrm>
              <a:off x="7119676" y="3304895"/>
              <a:ext cx="694448" cy="1045001"/>
              <a:chOff x="6647775" y="3563850"/>
              <a:chExt cx="714600" cy="1075325"/>
            </a:xfrm>
          </p:grpSpPr>
          <p:sp>
            <p:nvSpPr>
              <p:cNvPr id="4077" name="Google Shape;4077;p88"/>
              <p:cNvSpPr/>
              <p:nvPr/>
            </p:nvSpPr>
            <p:spPr>
              <a:xfrm>
                <a:off x="6647775" y="3563850"/>
                <a:ext cx="691050" cy="1070650"/>
              </a:xfrm>
              <a:custGeom>
                <a:avLst/>
                <a:gdLst/>
                <a:ahLst/>
                <a:cxnLst/>
                <a:rect l="l" t="t" r="r" b="b"/>
                <a:pathLst>
                  <a:path w="27642" h="42826" extrusionOk="0">
                    <a:moveTo>
                      <a:pt x="22778" y="0"/>
                    </a:moveTo>
                    <a:cubicBezTo>
                      <a:pt x="22370" y="0"/>
                      <a:pt x="21914" y="127"/>
                      <a:pt x="21446" y="412"/>
                    </a:cubicBezTo>
                    <a:lnTo>
                      <a:pt x="3080" y="11190"/>
                    </a:lnTo>
                    <a:cubicBezTo>
                      <a:pt x="1247" y="12363"/>
                      <a:pt x="111" y="14342"/>
                      <a:pt x="1" y="16505"/>
                    </a:cubicBezTo>
                    <a:lnTo>
                      <a:pt x="1" y="38720"/>
                    </a:lnTo>
                    <a:cubicBezTo>
                      <a:pt x="1" y="39783"/>
                      <a:pt x="404" y="40479"/>
                      <a:pt x="1027" y="40773"/>
                    </a:cubicBezTo>
                    <a:lnTo>
                      <a:pt x="5060" y="42825"/>
                    </a:lnTo>
                    <a:lnTo>
                      <a:pt x="27055" y="30105"/>
                    </a:lnTo>
                    <a:lnTo>
                      <a:pt x="27641" y="2282"/>
                    </a:lnTo>
                    <a:lnTo>
                      <a:pt x="23645" y="229"/>
                    </a:lnTo>
                    <a:cubicBezTo>
                      <a:pt x="23401" y="82"/>
                      <a:pt x="23105" y="0"/>
                      <a:pt x="22778"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078" name="Google Shape;4078;p88"/>
              <p:cNvSpPr/>
              <p:nvPr/>
            </p:nvSpPr>
            <p:spPr>
              <a:xfrm>
                <a:off x="6665200" y="3563850"/>
                <a:ext cx="673625" cy="391550"/>
              </a:xfrm>
              <a:custGeom>
                <a:avLst/>
                <a:gdLst/>
                <a:ahLst/>
                <a:cxnLst/>
                <a:rect l="l" t="t" r="r" b="b"/>
                <a:pathLst>
                  <a:path w="26945" h="15662" extrusionOk="0">
                    <a:moveTo>
                      <a:pt x="22081" y="0"/>
                    </a:moveTo>
                    <a:cubicBezTo>
                      <a:pt x="21673" y="0"/>
                      <a:pt x="21217" y="127"/>
                      <a:pt x="20749" y="412"/>
                    </a:cubicBezTo>
                    <a:lnTo>
                      <a:pt x="2383" y="11190"/>
                    </a:lnTo>
                    <a:cubicBezTo>
                      <a:pt x="1320" y="11849"/>
                      <a:pt x="514" y="12766"/>
                      <a:pt x="0" y="13902"/>
                    </a:cubicBezTo>
                    <a:lnTo>
                      <a:pt x="4216" y="15662"/>
                    </a:lnTo>
                    <a:lnTo>
                      <a:pt x="26944" y="2282"/>
                    </a:lnTo>
                    <a:lnTo>
                      <a:pt x="22948" y="229"/>
                    </a:lnTo>
                    <a:cubicBezTo>
                      <a:pt x="22704" y="82"/>
                      <a:pt x="22408" y="0"/>
                      <a:pt x="22081"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079" name="Google Shape;4079;p88"/>
              <p:cNvSpPr/>
              <p:nvPr/>
            </p:nvSpPr>
            <p:spPr>
              <a:xfrm>
                <a:off x="6749500" y="3615800"/>
                <a:ext cx="612875" cy="1023375"/>
              </a:xfrm>
              <a:custGeom>
                <a:avLst/>
                <a:gdLst/>
                <a:ahLst/>
                <a:cxnLst/>
                <a:rect l="l" t="t" r="r" b="b"/>
                <a:pathLst>
                  <a:path w="24515" h="40935" extrusionOk="0">
                    <a:moveTo>
                      <a:pt x="22812" y="0"/>
                    </a:moveTo>
                    <a:cubicBezTo>
                      <a:pt x="22400" y="0"/>
                      <a:pt x="21935" y="136"/>
                      <a:pt x="21446" y="424"/>
                    </a:cubicBezTo>
                    <a:lnTo>
                      <a:pt x="3080" y="11201"/>
                    </a:lnTo>
                    <a:cubicBezTo>
                      <a:pt x="1247" y="12374"/>
                      <a:pt x="111" y="14354"/>
                      <a:pt x="1" y="16553"/>
                    </a:cubicBezTo>
                    <a:lnTo>
                      <a:pt x="1" y="38731"/>
                    </a:lnTo>
                    <a:cubicBezTo>
                      <a:pt x="1" y="40139"/>
                      <a:pt x="687" y="40934"/>
                      <a:pt x="1702" y="40934"/>
                    </a:cubicBezTo>
                    <a:cubicBezTo>
                      <a:pt x="2115" y="40934"/>
                      <a:pt x="2582" y="40803"/>
                      <a:pt x="3080" y="40527"/>
                    </a:cubicBezTo>
                    <a:lnTo>
                      <a:pt x="21409" y="29970"/>
                    </a:lnTo>
                    <a:cubicBezTo>
                      <a:pt x="23242" y="28760"/>
                      <a:pt x="24379" y="26781"/>
                      <a:pt x="24489" y="24655"/>
                    </a:cubicBezTo>
                    <a:lnTo>
                      <a:pt x="24489" y="2220"/>
                    </a:lnTo>
                    <a:cubicBezTo>
                      <a:pt x="24515" y="815"/>
                      <a:pt x="23820" y="0"/>
                      <a:pt x="22812"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080" name="Google Shape;4080;p88"/>
              <p:cNvSpPr/>
              <p:nvPr/>
            </p:nvSpPr>
            <p:spPr>
              <a:xfrm>
                <a:off x="6880575" y="3893975"/>
                <a:ext cx="331775" cy="470175"/>
              </a:xfrm>
              <a:custGeom>
                <a:avLst/>
                <a:gdLst/>
                <a:ahLst/>
                <a:cxnLst/>
                <a:rect l="l" t="t" r="r" b="b"/>
                <a:pathLst>
                  <a:path w="13271" h="18807" extrusionOk="0">
                    <a:moveTo>
                      <a:pt x="13270" y="1"/>
                    </a:moveTo>
                    <a:lnTo>
                      <a:pt x="1686" y="6672"/>
                    </a:lnTo>
                    <a:lnTo>
                      <a:pt x="0" y="8762"/>
                    </a:lnTo>
                    <a:lnTo>
                      <a:pt x="0" y="10228"/>
                    </a:lnTo>
                    <a:lnTo>
                      <a:pt x="2200" y="8982"/>
                    </a:lnTo>
                    <a:lnTo>
                      <a:pt x="2200" y="18806"/>
                    </a:lnTo>
                    <a:lnTo>
                      <a:pt x="5059" y="17157"/>
                    </a:lnTo>
                    <a:lnTo>
                      <a:pt x="5059" y="7332"/>
                    </a:lnTo>
                    <a:lnTo>
                      <a:pt x="8211" y="5499"/>
                    </a:lnTo>
                    <a:lnTo>
                      <a:pt x="8211" y="11915"/>
                    </a:lnTo>
                    <a:cubicBezTo>
                      <a:pt x="8211" y="13124"/>
                      <a:pt x="8468" y="13894"/>
                      <a:pt x="8945" y="14224"/>
                    </a:cubicBezTo>
                    <a:cubicBezTo>
                      <a:pt x="9137" y="14348"/>
                      <a:pt x="9360" y="14410"/>
                      <a:pt x="9613" y="14410"/>
                    </a:cubicBezTo>
                    <a:cubicBezTo>
                      <a:pt x="10033" y="14410"/>
                      <a:pt x="10535" y="14238"/>
                      <a:pt x="11107" y="13894"/>
                    </a:cubicBezTo>
                    <a:cubicBezTo>
                      <a:pt x="11474" y="13674"/>
                      <a:pt x="11841" y="13381"/>
                      <a:pt x="12171" y="13088"/>
                    </a:cubicBezTo>
                    <a:cubicBezTo>
                      <a:pt x="12537" y="12794"/>
                      <a:pt x="12867" y="12464"/>
                      <a:pt x="13160" y="12098"/>
                    </a:cubicBezTo>
                    <a:lnTo>
                      <a:pt x="13160" y="9642"/>
                    </a:lnTo>
                    <a:cubicBezTo>
                      <a:pt x="12830" y="10082"/>
                      <a:pt x="12427" y="10448"/>
                      <a:pt x="11951" y="10742"/>
                    </a:cubicBezTo>
                    <a:cubicBezTo>
                      <a:pt x="11843" y="10827"/>
                      <a:pt x="11723" y="10863"/>
                      <a:pt x="11598" y="10863"/>
                    </a:cubicBezTo>
                    <a:cubicBezTo>
                      <a:pt x="11510" y="10863"/>
                      <a:pt x="11418" y="10845"/>
                      <a:pt x="11327" y="10815"/>
                    </a:cubicBezTo>
                    <a:cubicBezTo>
                      <a:pt x="11144" y="10742"/>
                      <a:pt x="11071" y="10522"/>
                      <a:pt x="11071" y="10118"/>
                    </a:cubicBezTo>
                    <a:lnTo>
                      <a:pt x="11071" y="3850"/>
                    </a:lnTo>
                    <a:lnTo>
                      <a:pt x="13270" y="2567"/>
                    </a:lnTo>
                    <a:lnTo>
                      <a:pt x="13270"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nvGrpSpPr>
            <p:cNvPr id="4081" name="Google Shape;4081;p88"/>
            <p:cNvGrpSpPr/>
            <p:nvPr/>
          </p:nvGrpSpPr>
          <p:grpSpPr>
            <a:xfrm>
              <a:off x="5934385" y="1696128"/>
              <a:ext cx="606851" cy="912558"/>
              <a:chOff x="6452575" y="2464100"/>
              <a:chExt cx="592050" cy="890300"/>
            </a:xfrm>
          </p:grpSpPr>
          <p:sp>
            <p:nvSpPr>
              <p:cNvPr id="4082" name="Google Shape;4082;p88"/>
              <p:cNvSpPr/>
              <p:nvPr/>
            </p:nvSpPr>
            <p:spPr>
              <a:xfrm>
                <a:off x="6452575" y="2464100"/>
                <a:ext cx="572800" cy="886450"/>
              </a:xfrm>
              <a:custGeom>
                <a:avLst/>
                <a:gdLst/>
                <a:ahLst/>
                <a:cxnLst/>
                <a:rect l="l" t="t" r="r" b="b"/>
                <a:pathLst>
                  <a:path w="22912" h="35458" extrusionOk="0">
                    <a:moveTo>
                      <a:pt x="18891" y="0"/>
                    </a:moveTo>
                    <a:cubicBezTo>
                      <a:pt x="18550" y="0"/>
                      <a:pt x="18158" y="111"/>
                      <a:pt x="17743" y="339"/>
                    </a:cubicBezTo>
                    <a:lnTo>
                      <a:pt x="2567" y="9247"/>
                    </a:lnTo>
                    <a:cubicBezTo>
                      <a:pt x="1064" y="10237"/>
                      <a:pt x="111" y="11886"/>
                      <a:pt x="1" y="13683"/>
                    </a:cubicBezTo>
                    <a:lnTo>
                      <a:pt x="1" y="32048"/>
                    </a:lnTo>
                    <a:cubicBezTo>
                      <a:pt x="1" y="32928"/>
                      <a:pt x="331" y="33515"/>
                      <a:pt x="880" y="33771"/>
                    </a:cubicBezTo>
                    <a:lnTo>
                      <a:pt x="4216" y="35458"/>
                    </a:lnTo>
                    <a:lnTo>
                      <a:pt x="22435" y="24937"/>
                    </a:lnTo>
                    <a:lnTo>
                      <a:pt x="22912" y="1879"/>
                    </a:lnTo>
                    <a:lnTo>
                      <a:pt x="19576" y="193"/>
                    </a:lnTo>
                    <a:cubicBezTo>
                      <a:pt x="19385" y="65"/>
                      <a:pt x="19153" y="0"/>
                      <a:pt x="18891" y="0"/>
                    </a:cubicBezTo>
                    <a:close/>
                  </a:path>
                </a:pathLst>
              </a:custGeom>
              <a:solidFill>
                <a:srgbClr val="D67703"/>
              </a:solidFill>
              <a:ln>
                <a:noFill/>
              </a:ln>
            </p:spPr>
            <p:txBody>
              <a:bodyPr spcFirstLastPara="1" wrap="square" lIns="121900" tIns="121900" rIns="121900" bIns="121900" anchor="ctr" anchorCtr="0">
                <a:noAutofit/>
              </a:bodyPr>
              <a:lstStyle/>
              <a:p>
                <a:endParaRPr sz="2400"/>
              </a:p>
            </p:txBody>
          </p:sp>
          <p:sp>
            <p:nvSpPr>
              <p:cNvPr id="4083" name="Google Shape;4083;p88"/>
              <p:cNvSpPr/>
              <p:nvPr/>
            </p:nvSpPr>
            <p:spPr>
              <a:xfrm>
                <a:off x="6467250" y="2464100"/>
                <a:ext cx="558125" cy="324675"/>
              </a:xfrm>
              <a:custGeom>
                <a:avLst/>
                <a:gdLst/>
                <a:ahLst/>
                <a:cxnLst/>
                <a:rect l="l" t="t" r="r" b="b"/>
                <a:pathLst>
                  <a:path w="22325" h="12987" extrusionOk="0">
                    <a:moveTo>
                      <a:pt x="18304" y="0"/>
                    </a:moveTo>
                    <a:cubicBezTo>
                      <a:pt x="17963" y="0"/>
                      <a:pt x="17571" y="111"/>
                      <a:pt x="17156" y="339"/>
                    </a:cubicBezTo>
                    <a:lnTo>
                      <a:pt x="1980" y="9247"/>
                    </a:lnTo>
                    <a:cubicBezTo>
                      <a:pt x="1100" y="9797"/>
                      <a:pt x="403" y="10567"/>
                      <a:pt x="0" y="11483"/>
                    </a:cubicBezTo>
                    <a:lnTo>
                      <a:pt x="3483" y="12986"/>
                    </a:lnTo>
                    <a:lnTo>
                      <a:pt x="22325" y="1879"/>
                    </a:lnTo>
                    <a:lnTo>
                      <a:pt x="18989" y="193"/>
                    </a:lnTo>
                    <a:cubicBezTo>
                      <a:pt x="18798" y="65"/>
                      <a:pt x="18566" y="0"/>
                      <a:pt x="18304" y="0"/>
                    </a:cubicBezTo>
                    <a:close/>
                  </a:path>
                </a:pathLst>
              </a:custGeom>
              <a:solidFill>
                <a:srgbClr val="D67703"/>
              </a:solidFill>
              <a:ln>
                <a:noFill/>
              </a:ln>
            </p:spPr>
            <p:txBody>
              <a:bodyPr spcFirstLastPara="1" wrap="square" lIns="121900" tIns="121900" rIns="121900" bIns="121900" anchor="ctr" anchorCtr="0">
                <a:noAutofit/>
              </a:bodyPr>
              <a:lstStyle/>
              <a:p>
                <a:endParaRPr sz="2400"/>
              </a:p>
            </p:txBody>
          </p:sp>
          <p:sp>
            <p:nvSpPr>
              <p:cNvPr id="4084" name="Google Shape;4084;p88"/>
              <p:cNvSpPr/>
              <p:nvPr/>
            </p:nvSpPr>
            <p:spPr>
              <a:xfrm>
                <a:off x="6536900" y="2507025"/>
                <a:ext cx="507725" cy="847375"/>
              </a:xfrm>
              <a:custGeom>
                <a:avLst/>
                <a:gdLst/>
                <a:ahLst/>
                <a:cxnLst/>
                <a:rect l="l" t="t" r="r" b="b"/>
                <a:pathLst>
                  <a:path w="20309" h="33895" extrusionOk="0">
                    <a:moveTo>
                      <a:pt x="18891" y="1"/>
                    </a:moveTo>
                    <a:cubicBezTo>
                      <a:pt x="18546" y="1"/>
                      <a:pt x="18157" y="111"/>
                      <a:pt x="17743" y="345"/>
                    </a:cubicBezTo>
                    <a:lnTo>
                      <a:pt x="2566" y="9253"/>
                    </a:lnTo>
                    <a:cubicBezTo>
                      <a:pt x="1063" y="10243"/>
                      <a:pt x="110" y="11892"/>
                      <a:pt x="0" y="13689"/>
                    </a:cubicBezTo>
                    <a:lnTo>
                      <a:pt x="0" y="32054"/>
                    </a:lnTo>
                    <a:cubicBezTo>
                      <a:pt x="0" y="33209"/>
                      <a:pt x="602" y="33894"/>
                      <a:pt x="1454" y="33894"/>
                    </a:cubicBezTo>
                    <a:cubicBezTo>
                      <a:pt x="1793" y="33894"/>
                      <a:pt x="2171" y="33786"/>
                      <a:pt x="2566" y="33557"/>
                    </a:cubicBezTo>
                    <a:lnTo>
                      <a:pt x="17743" y="24796"/>
                    </a:lnTo>
                    <a:cubicBezTo>
                      <a:pt x="19246" y="23806"/>
                      <a:pt x="20199" y="22157"/>
                      <a:pt x="20309" y="20397"/>
                    </a:cubicBezTo>
                    <a:lnTo>
                      <a:pt x="20309" y="1811"/>
                    </a:lnTo>
                    <a:cubicBezTo>
                      <a:pt x="20309" y="666"/>
                      <a:pt x="19735" y="1"/>
                      <a:pt x="18891"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085" name="Google Shape;4085;p88"/>
              <p:cNvSpPr/>
              <p:nvPr/>
            </p:nvSpPr>
            <p:spPr>
              <a:xfrm>
                <a:off x="6670700" y="2682425"/>
                <a:ext cx="252050" cy="436275"/>
              </a:xfrm>
              <a:custGeom>
                <a:avLst/>
                <a:gdLst/>
                <a:ahLst/>
                <a:cxnLst/>
                <a:rect l="l" t="t" r="r" b="b"/>
                <a:pathLst>
                  <a:path w="10082" h="17451" extrusionOk="0">
                    <a:moveTo>
                      <a:pt x="10081" y="1"/>
                    </a:moveTo>
                    <a:lnTo>
                      <a:pt x="8102" y="1247"/>
                    </a:lnTo>
                    <a:lnTo>
                      <a:pt x="4729" y="13491"/>
                    </a:lnTo>
                    <a:lnTo>
                      <a:pt x="2896" y="9422"/>
                    </a:lnTo>
                    <a:lnTo>
                      <a:pt x="0" y="11255"/>
                    </a:lnTo>
                    <a:lnTo>
                      <a:pt x="0" y="13161"/>
                    </a:lnTo>
                    <a:lnTo>
                      <a:pt x="1540" y="12171"/>
                    </a:lnTo>
                    <a:lnTo>
                      <a:pt x="3959" y="17450"/>
                    </a:lnTo>
                    <a:lnTo>
                      <a:pt x="5572" y="16424"/>
                    </a:lnTo>
                    <a:lnTo>
                      <a:pt x="10081"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nvGrpSpPr>
            <p:cNvPr id="4086" name="Google Shape;4086;p88"/>
            <p:cNvGrpSpPr/>
            <p:nvPr/>
          </p:nvGrpSpPr>
          <p:grpSpPr>
            <a:xfrm>
              <a:off x="8092119" y="2839033"/>
              <a:ext cx="1314282" cy="465869"/>
              <a:chOff x="5013500" y="770601"/>
              <a:chExt cx="2985647" cy="1058312"/>
            </a:xfrm>
          </p:grpSpPr>
          <p:sp>
            <p:nvSpPr>
              <p:cNvPr id="4087" name="Google Shape;4087;p88"/>
              <p:cNvSpPr/>
              <p:nvPr/>
            </p:nvSpPr>
            <p:spPr>
              <a:xfrm>
                <a:off x="5013500" y="1630219"/>
                <a:ext cx="2985647" cy="198693"/>
              </a:xfrm>
              <a:custGeom>
                <a:avLst/>
                <a:gdLst/>
                <a:ahLst/>
                <a:cxnLst/>
                <a:rect l="l" t="t" r="r" b="b"/>
                <a:pathLst>
                  <a:path w="68881" h="4584" extrusionOk="0">
                    <a:moveTo>
                      <a:pt x="37" y="1"/>
                    </a:moveTo>
                    <a:lnTo>
                      <a:pt x="0" y="4107"/>
                    </a:lnTo>
                    <a:lnTo>
                      <a:pt x="68881" y="4583"/>
                    </a:lnTo>
                    <a:lnTo>
                      <a:pt x="68844" y="404"/>
                    </a:lnTo>
                    <a:lnTo>
                      <a:pt x="37"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088" name="Google Shape;4088;p88"/>
              <p:cNvSpPr/>
              <p:nvPr/>
            </p:nvSpPr>
            <p:spPr>
              <a:xfrm>
                <a:off x="5015060" y="770601"/>
                <a:ext cx="2982526" cy="877173"/>
              </a:xfrm>
              <a:custGeom>
                <a:avLst/>
                <a:gdLst/>
                <a:ahLst/>
                <a:cxnLst/>
                <a:rect l="l" t="t" r="r" b="b"/>
                <a:pathLst>
                  <a:path w="68809" h="20237" extrusionOk="0">
                    <a:moveTo>
                      <a:pt x="33690" y="8029"/>
                    </a:moveTo>
                    <a:lnTo>
                      <a:pt x="45714" y="15507"/>
                    </a:lnTo>
                    <a:lnTo>
                      <a:pt x="23572" y="14444"/>
                    </a:lnTo>
                    <a:lnTo>
                      <a:pt x="33690" y="8029"/>
                    </a:lnTo>
                    <a:close/>
                    <a:moveTo>
                      <a:pt x="34313" y="1"/>
                    </a:moveTo>
                    <a:lnTo>
                      <a:pt x="1" y="19833"/>
                    </a:lnTo>
                    <a:lnTo>
                      <a:pt x="68808" y="20236"/>
                    </a:lnTo>
                    <a:lnTo>
                      <a:pt x="34313" y="1"/>
                    </a:lnTo>
                    <a:close/>
                  </a:path>
                </a:pathLst>
              </a:custGeom>
              <a:solidFill>
                <a:srgbClr val="FFC885"/>
              </a:solidFill>
              <a:ln>
                <a:noFill/>
              </a:ln>
            </p:spPr>
            <p:txBody>
              <a:bodyPr spcFirstLastPara="1" wrap="square" lIns="121900" tIns="121900" rIns="121900" bIns="121900" anchor="ctr" anchorCtr="0">
                <a:noAutofit/>
              </a:bodyPr>
              <a:lstStyle/>
              <a:p>
                <a:endParaRPr sz="2400"/>
              </a:p>
            </p:txBody>
          </p:sp>
          <p:sp>
            <p:nvSpPr>
              <p:cNvPr id="4089" name="Google Shape;4089;p88"/>
              <p:cNvSpPr/>
              <p:nvPr/>
            </p:nvSpPr>
            <p:spPr>
              <a:xfrm>
                <a:off x="6036789" y="1118575"/>
                <a:ext cx="437004" cy="290845"/>
              </a:xfrm>
              <a:custGeom>
                <a:avLst/>
                <a:gdLst/>
                <a:ahLst/>
                <a:cxnLst/>
                <a:rect l="l" t="t" r="r" b="b"/>
                <a:pathLst>
                  <a:path w="10082" h="6710" extrusionOk="0">
                    <a:moveTo>
                      <a:pt x="10081" y="1"/>
                    </a:moveTo>
                    <a:lnTo>
                      <a:pt x="0" y="6416"/>
                    </a:lnTo>
                    <a:lnTo>
                      <a:pt x="6415" y="6709"/>
                    </a:lnTo>
                    <a:lnTo>
                      <a:pt x="10044" y="4180"/>
                    </a:lnTo>
                    <a:lnTo>
                      <a:pt x="10081"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090" name="Google Shape;4090;p88"/>
              <p:cNvSpPr/>
              <p:nvPr/>
            </p:nvSpPr>
            <p:spPr>
              <a:xfrm>
                <a:off x="6472146" y="1118575"/>
                <a:ext cx="524388" cy="322617"/>
              </a:xfrm>
              <a:custGeom>
                <a:avLst/>
                <a:gdLst/>
                <a:ahLst/>
                <a:cxnLst/>
                <a:rect l="l" t="t" r="r" b="b"/>
                <a:pathLst>
                  <a:path w="12098" h="7443" extrusionOk="0">
                    <a:moveTo>
                      <a:pt x="37" y="1"/>
                    </a:moveTo>
                    <a:lnTo>
                      <a:pt x="0" y="4180"/>
                    </a:lnTo>
                    <a:lnTo>
                      <a:pt x="5829" y="7149"/>
                    </a:lnTo>
                    <a:lnTo>
                      <a:pt x="12098" y="7443"/>
                    </a:lnTo>
                    <a:lnTo>
                      <a:pt x="37" y="1"/>
                    </a:lnTo>
                    <a:close/>
                  </a:path>
                </a:pathLst>
              </a:custGeom>
              <a:solidFill>
                <a:srgbClr val="D67703"/>
              </a:solidFill>
              <a:ln>
                <a:noFill/>
              </a:ln>
            </p:spPr>
            <p:txBody>
              <a:bodyPr spcFirstLastPara="1" wrap="square" lIns="121900" tIns="121900" rIns="121900" bIns="121900" anchor="ctr" anchorCtr="0">
                <a:noAutofit/>
              </a:bodyPr>
              <a:lstStyle/>
              <a:p>
                <a:endParaRPr sz="2400"/>
              </a:p>
            </p:txBody>
          </p:sp>
          <p:sp>
            <p:nvSpPr>
              <p:cNvPr id="4091" name="Google Shape;4091;p88"/>
              <p:cNvSpPr/>
              <p:nvPr/>
            </p:nvSpPr>
            <p:spPr>
              <a:xfrm>
                <a:off x="7671805" y="1524804"/>
                <a:ext cx="74727" cy="41915"/>
              </a:xfrm>
              <a:custGeom>
                <a:avLst/>
                <a:gdLst/>
                <a:ahLst/>
                <a:cxnLst/>
                <a:rect l="l" t="t" r="r" b="b"/>
                <a:pathLst>
                  <a:path w="1724" h="967" extrusionOk="0">
                    <a:moveTo>
                      <a:pt x="1313" y="0"/>
                    </a:moveTo>
                    <a:cubicBezTo>
                      <a:pt x="1279" y="0"/>
                      <a:pt x="1245" y="5"/>
                      <a:pt x="1210" y="13"/>
                    </a:cubicBezTo>
                    <a:lnTo>
                      <a:pt x="110" y="527"/>
                    </a:lnTo>
                    <a:cubicBezTo>
                      <a:pt x="0" y="563"/>
                      <a:pt x="37" y="673"/>
                      <a:pt x="147" y="820"/>
                    </a:cubicBezTo>
                    <a:cubicBezTo>
                      <a:pt x="220" y="893"/>
                      <a:pt x="367" y="930"/>
                      <a:pt x="477" y="967"/>
                    </a:cubicBezTo>
                    <a:lnTo>
                      <a:pt x="514" y="930"/>
                    </a:lnTo>
                    <a:lnTo>
                      <a:pt x="1613" y="453"/>
                    </a:lnTo>
                    <a:cubicBezTo>
                      <a:pt x="1723" y="380"/>
                      <a:pt x="1723" y="270"/>
                      <a:pt x="1577" y="160"/>
                    </a:cubicBezTo>
                    <a:cubicBezTo>
                      <a:pt x="1521" y="48"/>
                      <a:pt x="1422" y="0"/>
                      <a:pt x="131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92" name="Google Shape;4092;p88"/>
              <p:cNvSpPr/>
              <p:nvPr/>
            </p:nvSpPr>
            <p:spPr>
              <a:xfrm>
                <a:off x="7608262" y="1485620"/>
                <a:ext cx="73123" cy="41394"/>
              </a:xfrm>
              <a:custGeom>
                <a:avLst/>
                <a:gdLst/>
                <a:ahLst/>
                <a:cxnLst/>
                <a:rect l="l" t="t" r="r" b="b"/>
                <a:pathLst>
                  <a:path w="1687" h="955" extrusionOk="0">
                    <a:moveTo>
                      <a:pt x="1173" y="1"/>
                    </a:moveTo>
                    <a:lnTo>
                      <a:pt x="110" y="514"/>
                    </a:lnTo>
                    <a:cubicBezTo>
                      <a:pt x="0" y="551"/>
                      <a:pt x="0" y="697"/>
                      <a:pt x="110" y="807"/>
                    </a:cubicBezTo>
                    <a:cubicBezTo>
                      <a:pt x="220" y="917"/>
                      <a:pt x="330" y="954"/>
                      <a:pt x="440" y="954"/>
                    </a:cubicBezTo>
                    <a:lnTo>
                      <a:pt x="513" y="954"/>
                    </a:lnTo>
                    <a:lnTo>
                      <a:pt x="1613" y="441"/>
                    </a:lnTo>
                    <a:cubicBezTo>
                      <a:pt x="1686" y="404"/>
                      <a:pt x="1686" y="258"/>
                      <a:pt x="1576" y="148"/>
                    </a:cubicBezTo>
                    <a:cubicBezTo>
                      <a:pt x="1466" y="38"/>
                      <a:pt x="1320" y="1"/>
                      <a:pt x="117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93" name="Google Shape;4093;p88"/>
              <p:cNvSpPr/>
              <p:nvPr/>
            </p:nvSpPr>
            <p:spPr>
              <a:xfrm>
                <a:off x="7543114" y="1450077"/>
                <a:ext cx="73123" cy="40354"/>
              </a:xfrm>
              <a:custGeom>
                <a:avLst/>
                <a:gdLst/>
                <a:ahLst/>
                <a:cxnLst/>
                <a:rect l="l" t="t" r="r" b="b"/>
                <a:pathLst>
                  <a:path w="1687" h="931" extrusionOk="0">
                    <a:moveTo>
                      <a:pt x="1298" y="1"/>
                    </a:moveTo>
                    <a:cubicBezTo>
                      <a:pt x="1267" y="1"/>
                      <a:pt x="1237" y="5"/>
                      <a:pt x="1210" y="15"/>
                    </a:cubicBezTo>
                    <a:lnTo>
                      <a:pt x="110" y="528"/>
                    </a:lnTo>
                    <a:cubicBezTo>
                      <a:pt x="0" y="564"/>
                      <a:pt x="37" y="674"/>
                      <a:pt x="147" y="784"/>
                    </a:cubicBezTo>
                    <a:cubicBezTo>
                      <a:pt x="220" y="894"/>
                      <a:pt x="330" y="931"/>
                      <a:pt x="477" y="931"/>
                    </a:cubicBezTo>
                    <a:lnTo>
                      <a:pt x="513" y="931"/>
                    </a:lnTo>
                    <a:lnTo>
                      <a:pt x="1613" y="418"/>
                    </a:lnTo>
                    <a:cubicBezTo>
                      <a:pt x="1686" y="381"/>
                      <a:pt x="1686" y="234"/>
                      <a:pt x="1576" y="124"/>
                    </a:cubicBezTo>
                    <a:cubicBezTo>
                      <a:pt x="1494" y="42"/>
                      <a:pt x="1391" y="1"/>
                      <a:pt x="129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94" name="Google Shape;4094;p88"/>
              <p:cNvSpPr/>
              <p:nvPr/>
            </p:nvSpPr>
            <p:spPr>
              <a:xfrm>
                <a:off x="7476363" y="1408770"/>
                <a:ext cx="73123" cy="40354"/>
              </a:xfrm>
              <a:custGeom>
                <a:avLst/>
                <a:gdLst/>
                <a:ahLst/>
                <a:cxnLst/>
                <a:rect l="l" t="t" r="r" b="b"/>
                <a:pathLst>
                  <a:path w="1687" h="931" extrusionOk="0">
                    <a:moveTo>
                      <a:pt x="1283" y="1"/>
                    </a:moveTo>
                    <a:cubicBezTo>
                      <a:pt x="1247" y="1"/>
                      <a:pt x="1210" y="5"/>
                      <a:pt x="1173" y="14"/>
                    </a:cubicBezTo>
                    <a:lnTo>
                      <a:pt x="110" y="528"/>
                    </a:lnTo>
                    <a:cubicBezTo>
                      <a:pt x="0" y="564"/>
                      <a:pt x="37" y="674"/>
                      <a:pt x="147" y="784"/>
                    </a:cubicBezTo>
                    <a:cubicBezTo>
                      <a:pt x="220" y="894"/>
                      <a:pt x="330" y="931"/>
                      <a:pt x="477" y="931"/>
                    </a:cubicBezTo>
                    <a:lnTo>
                      <a:pt x="514" y="931"/>
                    </a:lnTo>
                    <a:lnTo>
                      <a:pt x="1577" y="418"/>
                    </a:lnTo>
                    <a:cubicBezTo>
                      <a:pt x="1687" y="381"/>
                      <a:pt x="1687" y="234"/>
                      <a:pt x="1577" y="124"/>
                    </a:cubicBezTo>
                    <a:cubicBezTo>
                      <a:pt x="1494" y="42"/>
                      <a:pt x="1391" y="1"/>
                      <a:pt x="128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95" name="Google Shape;4095;p88"/>
              <p:cNvSpPr/>
              <p:nvPr/>
            </p:nvSpPr>
            <p:spPr>
              <a:xfrm>
                <a:off x="7365140" y="1367462"/>
                <a:ext cx="114431" cy="64194"/>
              </a:xfrm>
              <a:custGeom>
                <a:avLst/>
                <a:gdLst/>
                <a:ahLst/>
                <a:cxnLst/>
                <a:rect l="l" t="t" r="r" b="b"/>
                <a:pathLst>
                  <a:path w="2640" h="1481" extrusionOk="0">
                    <a:moveTo>
                      <a:pt x="2236" y="1"/>
                    </a:moveTo>
                    <a:cubicBezTo>
                      <a:pt x="2200" y="1"/>
                      <a:pt x="2163" y="5"/>
                      <a:pt x="2126" y="14"/>
                    </a:cubicBezTo>
                    <a:lnTo>
                      <a:pt x="110" y="1041"/>
                    </a:lnTo>
                    <a:cubicBezTo>
                      <a:pt x="0" y="1077"/>
                      <a:pt x="37" y="1224"/>
                      <a:pt x="147" y="1334"/>
                    </a:cubicBezTo>
                    <a:cubicBezTo>
                      <a:pt x="220" y="1407"/>
                      <a:pt x="330" y="1481"/>
                      <a:pt x="477" y="1481"/>
                    </a:cubicBezTo>
                    <a:cubicBezTo>
                      <a:pt x="477" y="1481"/>
                      <a:pt x="514" y="1481"/>
                      <a:pt x="514" y="1444"/>
                    </a:cubicBezTo>
                    <a:lnTo>
                      <a:pt x="2566" y="418"/>
                    </a:lnTo>
                    <a:cubicBezTo>
                      <a:pt x="2640" y="381"/>
                      <a:pt x="2640" y="234"/>
                      <a:pt x="2530" y="124"/>
                    </a:cubicBezTo>
                    <a:cubicBezTo>
                      <a:pt x="2447" y="42"/>
                      <a:pt x="2344" y="1"/>
                      <a:pt x="223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96" name="Google Shape;4096;p88"/>
              <p:cNvSpPr/>
              <p:nvPr/>
            </p:nvSpPr>
            <p:spPr>
              <a:xfrm>
                <a:off x="7346068" y="1332526"/>
                <a:ext cx="71563" cy="41915"/>
              </a:xfrm>
              <a:custGeom>
                <a:avLst/>
                <a:gdLst/>
                <a:ahLst/>
                <a:cxnLst/>
                <a:rect l="l" t="t" r="r" b="b"/>
                <a:pathLst>
                  <a:path w="1651" h="967" extrusionOk="0">
                    <a:moveTo>
                      <a:pt x="1262" y="0"/>
                    </a:moveTo>
                    <a:cubicBezTo>
                      <a:pt x="1231" y="0"/>
                      <a:pt x="1201" y="5"/>
                      <a:pt x="1173" y="14"/>
                    </a:cubicBezTo>
                    <a:lnTo>
                      <a:pt x="110" y="527"/>
                    </a:lnTo>
                    <a:cubicBezTo>
                      <a:pt x="0" y="564"/>
                      <a:pt x="37" y="710"/>
                      <a:pt x="147" y="820"/>
                    </a:cubicBezTo>
                    <a:cubicBezTo>
                      <a:pt x="220" y="894"/>
                      <a:pt x="330" y="967"/>
                      <a:pt x="440" y="967"/>
                    </a:cubicBezTo>
                    <a:lnTo>
                      <a:pt x="514" y="930"/>
                    </a:lnTo>
                    <a:lnTo>
                      <a:pt x="1577" y="417"/>
                    </a:lnTo>
                    <a:cubicBezTo>
                      <a:pt x="1650" y="380"/>
                      <a:pt x="1650" y="270"/>
                      <a:pt x="1540" y="124"/>
                    </a:cubicBezTo>
                    <a:cubicBezTo>
                      <a:pt x="1458" y="41"/>
                      <a:pt x="1354" y="0"/>
                      <a:pt x="126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97" name="Google Shape;4097;p88"/>
              <p:cNvSpPr/>
              <p:nvPr/>
            </p:nvSpPr>
            <p:spPr>
              <a:xfrm>
                <a:off x="7285688" y="1294556"/>
                <a:ext cx="71563" cy="41785"/>
              </a:xfrm>
              <a:custGeom>
                <a:avLst/>
                <a:gdLst/>
                <a:ahLst/>
                <a:cxnLst/>
                <a:rect l="l" t="t" r="r" b="b"/>
                <a:pathLst>
                  <a:path w="1651" h="964" extrusionOk="0">
                    <a:moveTo>
                      <a:pt x="1215" y="0"/>
                    </a:moveTo>
                    <a:cubicBezTo>
                      <a:pt x="1189" y="0"/>
                      <a:pt x="1163" y="4"/>
                      <a:pt x="1137" y="10"/>
                    </a:cubicBezTo>
                    <a:lnTo>
                      <a:pt x="110" y="523"/>
                    </a:lnTo>
                    <a:cubicBezTo>
                      <a:pt x="0" y="597"/>
                      <a:pt x="37" y="707"/>
                      <a:pt x="147" y="816"/>
                    </a:cubicBezTo>
                    <a:cubicBezTo>
                      <a:pt x="220" y="926"/>
                      <a:pt x="330" y="963"/>
                      <a:pt x="440" y="963"/>
                    </a:cubicBezTo>
                    <a:cubicBezTo>
                      <a:pt x="477" y="963"/>
                      <a:pt x="477" y="963"/>
                      <a:pt x="514" y="926"/>
                    </a:cubicBezTo>
                    <a:lnTo>
                      <a:pt x="1577" y="450"/>
                    </a:lnTo>
                    <a:cubicBezTo>
                      <a:pt x="1650" y="377"/>
                      <a:pt x="1650" y="267"/>
                      <a:pt x="1540" y="157"/>
                    </a:cubicBezTo>
                    <a:cubicBezTo>
                      <a:pt x="1450" y="66"/>
                      <a:pt x="1334" y="0"/>
                      <a:pt x="121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98" name="Google Shape;4098;p88"/>
              <p:cNvSpPr/>
              <p:nvPr/>
            </p:nvSpPr>
            <p:spPr>
              <a:xfrm>
                <a:off x="7220541" y="1259403"/>
                <a:ext cx="69959" cy="41958"/>
              </a:xfrm>
              <a:custGeom>
                <a:avLst/>
                <a:gdLst/>
                <a:ahLst/>
                <a:cxnLst/>
                <a:rect l="l" t="t" r="r" b="b"/>
                <a:pathLst>
                  <a:path w="1614" h="968" extrusionOk="0">
                    <a:moveTo>
                      <a:pt x="1225" y="1"/>
                    </a:moveTo>
                    <a:cubicBezTo>
                      <a:pt x="1194" y="1"/>
                      <a:pt x="1164" y="5"/>
                      <a:pt x="1137" y="15"/>
                    </a:cubicBezTo>
                    <a:lnTo>
                      <a:pt x="74" y="528"/>
                    </a:lnTo>
                    <a:cubicBezTo>
                      <a:pt x="0" y="564"/>
                      <a:pt x="0" y="711"/>
                      <a:pt x="110" y="821"/>
                    </a:cubicBezTo>
                    <a:cubicBezTo>
                      <a:pt x="184" y="894"/>
                      <a:pt x="330" y="968"/>
                      <a:pt x="440" y="968"/>
                    </a:cubicBezTo>
                    <a:lnTo>
                      <a:pt x="477" y="931"/>
                    </a:lnTo>
                    <a:lnTo>
                      <a:pt x="1540" y="418"/>
                    </a:lnTo>
                    <a:cubicBezTo>
                      <a:pt x="1613" y="381"/>
                      <a:pt x="1613" y="271"/>
                      <a:pt x="1503" y="125"/>
                    </a:cubicBezTo>
                    <a:cubicBezTo>
                      <a:pt x="1421" y="42"/>
                      <a:pt x="1318" y="1"/>
                      <a:pt x="12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099" name="Google Shape;4099;p88"/>
              <p:cNvSpPr/>
              <p:nvPr/>
            </p:nvSpPr>
            <p:spPr>
              <a:xfrm>
                <a:off x="7152229" y="1219699"/>
                <a:ext cx="71519" cy="41958"/>
              </a:xfrm>
              <a:custGeom>
                <a:avLst/>
                <a:gdLst/>
                <a:ahLst/>
                <a:cxnLst/>
                <a:rect l="l" t="t" r="r" b="b"/>
                <a:pathLst>
                  <a:path w="1650" h="968" extrusionOk="0">
                    <a:moveTo>
                      <a:pt x="1245" y="0"/>
                    </a:moveTo>
                    <a:cubicBezTo>
                      <a:pt x="1210" y="0"/>
                      <a:pt x="1173" y="5"/>
                      <a:pt x="1137" y="14"/>
                    </a:cubicBezTo>
                    <a:lnTo>
                      <a:pt x="110" y="527"/>
                    </a:lnTo>
                    <a:cubicBezTo>
                      <a:pt x="0" y="564"/>
                      <a:pt x="37" y="711"/>
                      <a:pt x="147" y="821"/>
                    </a:cubicBezTo>
                    <a:cubicBezTo>
                      <a:pt x="220" y="894"/>
                      <a:pt x="330" y="967"/>
                      <a:pt x="440" y="967"/>
                    </a:cubicBezTo>
                    <a:lnTo>
                      <a:pt x="513" y="931"/>
                    </a:lnTo>
                    <a:lnTo>
                      <a:pt x="1540" y="417"/>
                    </a:lnTo>
                    <a:cubicBezTo>
                      <a:pt x="1650" y="381"/>
                      <a:pt x="1613" y="234"/>
                      <a:pt x="1503" y="124"/>
                    </a:cubicBezTo>
                    <a:cubicBezTo>
                      <a:pt x="1448" y="42"/>
                      <a:pt x="1352" y="0"/>
                      <a:pt x="124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00" name="Google Shape;4100;p88"/>
              <p:cNvSpPr/>
              <p:nvPr/>
            </p:nvSpPr>
            <p:spPr>
              <a:xfrm>
                <a:off x="7052102" y="1184069"/>
                <a:ext cx="112870" cy="64844"/>
              </a:xfrm>
              <a:custGeom>
                <a:avLst/>
                <a:gdLst/>
                <a:ahLst/>
                <a:cxnLst/>
                <a:rect l="l" t="t" r="r" b="b"/>
                <a:pathLst>
                  <a:path w="2604" h="1496" extrusionOk="0">
                    <a:moveTo>
                      <a:pt x="2205" y="0"/>
                    </a:moveTo>
                    <a:cubicBezTo>
                      <a:pt x="2169" y="0"/>
                      <a:pt x="2131" y="9"/>
                      <a:pt x="2090" y="30"/>
                    </a:cubicBezTo>
                    <a:lnTo>
                      <a:pt x="111" y="1093"/>
                    </a:lnTo>
                    <a:cubicBezTo>
                      <a:pt x="1" y="1129"/>
                      <a:pt x="37" y="1276"/>
                      <a:pt x="147" y="1386"/>
                    </a:cubicBezTo>
                    <a:cubicBezTo>
                      <a:pt x="221" y="1459"/>
                      <a:pt x="367" y="1496"/>
                      <a:pt x="477" y="1496"/>
                    </a:cubicBezTo>
                    <a:cubicBezTo>
                      <a:pt x="514" y="1496"/>
                      <a:pt x="514" y="1496"/>
                      <a:pt x="514" y="1459"/>
                    </a:cubicBezTo>
                    <a:lnTo>
                      <a:pt x="2493" y="433"/>
                    </a:lnTo>
                    <a:cubicBezTo>
                      <a:pt x="2603" y="360"/>
                      <a:pt x="2567" y="250"/>
                      <a:pt x="2457" y="140"/>
                    </a:cubicBezTo>
                    <a:cubicBezTo>
                      <a:pt x="2377" y="60"/>
                      <a:pt x="2298" y="0"/>
                      <a:pt x="220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01" name="Google Shape;4101;p88"/>
              <p:cNvSpPr/>
              <p:nvPr/>
            </p:nvSpPr>
            <p:spPr>
              <a:xfrm>
                <a:off x="7037798" y="1151560"/>
                <a:ext cx="69959" cy="41741"/>
              </a:xfrm>
              <a:custGeom>
                <a:avLst/>
                <a:gdLst/>
                <a:ahLst/>
                <a:cxnLst/>
                <a:rect l="l" t="t" r="r" b="b"/>
                <a:pathLst>
                  <a:path w="1614" h="963" extrusionOk="0">
                    <a:moveTo>
                      <a:pt x="1178" y="0"/>
                    </a:moveTo>
                    <a:cubicBezTo>
                      <a:pt x="1152" y="0"/>
                      <a:pt x="1126" y="3"/>
                      <a:pt x="1100" y="10"/>
                    </a:cubicBezTo>
                    <a:lnTo>
                      <a:pt x="74" y="523"/>
                    </a:lnTo>
                    <a:cubicBezTo>
                      <a:pt x="1" y="596"/>
                      <a:pt x="1" y="706"/>
                      <a:pt x="111" y="816"/>
                    </a:cubicBezTo>
                    <a:cubicBezTo>
                      <a:pt x="184" y="926"/>
                      <a:pt x="331" y="963"/>
                      <a:pt x="441" y="963"/>
                    </a:cubicBezTo>
                    <a:lnTo>
                      <a:pt x="477" y="963"/>
                    </a:lnTo>
                    <a:lnTo>
                      <a:pt x="1504" y="413"/>
                    </a:lnTo>
                    <a:cubicBezTo>
                      <a:pt x="1614" y="376"/>
                      <a:pt x="1577" y="266"/>
                      <a:pt x="1467" y="156"/>
                    </a:cubicBezTo>
                    <a:cubicBezTo>
                      <a:pt x="1407" y="66"/>
                      <a:pt x="1297" y="0"/>
                      <a:pt x="117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02" name="Google Shape;4102;p88"/>
              <p:cNvSpPr/>
              <p:nvPr/>
            </p:nvSpPr>
            <p:spPr>
              <a:xfrm>
                <a:off x="6974254" y="1115021"/>
                <a:ext cx="69959" cy="41741"/>
              </a:xfrm>
              <a:custGeom>
                <a:avLst/>
                <a:gdLst/>
                <a:ahLst/>
                <a:cxnLst/>
                <a:rect l="l" t="t" r="r" b="b"/>
                <a:pathLst>
                  <a:path w="1614" h="963" extrusionOk="0">
                    <a:moveTo>
                      <a:pt x="1198" y="0"/>
                    </a:moveTo>
                    <a:cubicBezTo>
                      <a:pt x="1177" y="0"/>
                      <a:pt x="1156" y="3"/>
                      <a:pt x="1137" y="10"/>
                    </a:cubicBezTo>
                    <a:lnTo>
                      <a:pt x="110" y="560"/>
                    </a:lnTo>
                    <a:cubicBezTo>
                      <a:pt x="0" y="596"/>
                      <a:pt x="37" y="706"/>
                      <a:pt x="147" y="816"/>
                    </a:cubicBezTo>
                    <a:cubicBezTo>
                      <a:pt x="220" y="926"/>
                      <a:pt x="330" y="963"/>
                      <a:pt x="440" y="963"/>
                    </a:cubicBezTo>
                    <a:lnTo>
                      <a:pt x="514" y="963"/>
                    </a:lnTo>
                    <a:lnTo>
                      <a:pt x="1540" y="413"/>
                    </a:lnTo>
                    <a:cubicBezTo>
                      <a:pt x="1613" y="376"/>
                      <a:pt x="1613" y="266"/>
                      <a:pt x="1503" y="156"/>
                    </a:cubicBezTo>
                    <a:cubicBezTo>
                      <a:pt x="1413" y="66"/>
                      <a:pt x="1298" y="0"/>
                      <a:pt x="119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03" name="Google Shape;4103;p88"/>
              <p:cNvSpPr/>
              <p:nvPr/>
            </p:nvSpPr>
            <p:spPr>
              <a:xfrm>
                <a:off x="6912271" y="1080041"/>
                <a:ext cx="69959" cy="41785"/>
              </a:xfrm>
              <a:custGeom>
                <a:avLst/>
                <a:gdLst/>
                <a:ahLst/>
                <a:cxnLst/>
                <a:rect l="l" t="t" r="r" b="b"/>
                <a:pathLst>
                  <a:path w="1614" h="964" extrusionOk="0">
                    <a:moveTo>
                      <a:pt x="1198" y="1"/>
                    </a:moveTo>
                    <a:cubicBezTo>
                      <a:pt x="1177" y="1"/>
                      <a:pt x="1157" y="4"/>
                      <a:pt x="1137" y="10"/>
                    </a:cubicBezTo>
                    <a:lnTo>
                      <a:pt x="111" y="560"/>
                    </a:lnTo>
                    <a:cubicBezTo>
                      <a:pt x="1" y="597"/>
                      <a:pt x="37" y="707"/>
                      <a:pt x="147" y="853"/>
                    </a:cubicBezTo>
                    <a:cubicBezTo>
                      <a:pt x="221" y="927"/>
                      <a:pt x="331" y="963"/>
                      <a:pt x="441" y="963"/>
                    </a:cubicBezTo>
                    <a:lnTo>
                      <a:pt x="514" y="963"/>
                    </a:lnTo>
                    <a:lnTo>
                      <a:pt x="1504" y="450"/>
                    </a:lnTo>
                    <a:cubicBezTo>
                      <a:pt x="1614" y="377"/>
                      <a:pt x="1577" y="267"/>
                      <a:pt x="1467" y="157"/>
                    </a:cubicBezTo>
                    <a:cubicBezTo>
                      <a:pt x="1407" y="66"/>
                      <a:pt x="1297" y="1"/>
                      <a:pt x="119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04" name="Google Shape;4104;p88"/>
              <p:cNvSpPr/>
              <p:nvPr/>
            </p:nvSpPr>
            <p:spPr>
              <a:xfrm>
                <a:off x="6851891" y="1044888"/>
                <a:ext cx="68398" cy="41958"/>
              </a:xfrm>
              <a:custGeom>
                <a:avLst/>
                <a:gdLst/>
                <a:ahLst/>
                <a:cxnLst/>
                <a:rect l="l" t="t" r="r" b="b"/>
                <a:pathLst>
                  <a:path w="1578" h="968" extrusionOk="0">
                    <a:moveTo>
                      <a:pt x="1204" y="1"/>
                    </a:moveTo>
                    <a:cubicBezTo>
                      <a:pt x="1172" y="1"/>
                      <a:pt x="1137" y="6"/>
                      <a:pt x="1100" y="15"/>
                    </a:cubicBezTo>
                    <a:lnTo>
                      <a:pt x="74" y="528"/>
                    </a:lnTo>
                    <a:cubicBezTo>
                      <a:pt x="1" y="601"/>
                      <a:pt x="1" y="711"/>
                      <a:pt x="111" y="821"/>
                    </a:cubicBezTo>
                    <a:cubicBezTo>
                      <a:pt x="184" y="931"/>
                      <a:pt x="331" y="968"/>
                      <a:pt x="441" y="968"/>
                    </a:cubicBezTo>
                    <a:cubicBezTo>
                      <a:pt x="441" y="968"/>
                      <a:pt x="477" y="931"/>
                      <a:pt x="477" y="931"/>
                    </a:cubicBezTo>
                    <a:lnTo>
                      <a:pt x="1504" y="418"/>
                    </a:lnTo>
                    <a:cubicBezTo>
                      <a:pt x="1577" y="381"/>
                      <a:pt x="1577" y="235"/>
                      <a:pt x="1467" y="125"/>
                    </a:cubicBezTo>
                    <a:cubicBezTo>
                      <a:pt x="1385" y="42"/>
                      <a:pt x="1302" y="1"/>
                      <a:pt x="120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05" name="Google Shape;4105;p88"/>
              <p:cNvSpPr/>
              <p:nvPr/>
            </p:nvSpPr>
            <p:spPr>
              <a:xfrm>
                <a:off x="6745436" y="1005184"/>
                <a:ext cx="112870" cy="70566"/>
              </a:xfrm>
              <a:custGeom>
                <a:avLst/>
                <a:gdLst/>
                <a:ahLst/>
                <a:cxnLst/>
                <a:rect l="l" t="t" r="r" b="b"/>
                <a:pathLst>
                  <a:path w="2604" h="1628" extrusionOk="0">
                    <a:moveTo>
                      <a:pt x="2199" y="1"/>
                    </a:moveTo>
                    <a:cubicBezTo>
                      <a:pt x="2163" y="1"/>
                      <a:pt x="2127" y="5"/>
                      <a:pt x="2090" y="14"/>
                    </a:cubicBezTo>
                    <a:lnTo>
                      <a:pt x="74" y="1224"/>
                    </a:lnTo>
                    <a:cubicBezTo>
                      <a:pt x="1" y="1261"/>
                      <a:pt x="37" y="1407"/>
                      <a:pt x="147" y="1517"/>
                    </a:cubicBezTo>
                    <a:cubicBezTo>
                      <a:pt x="221" y="1591"/>
                      <a:pt x="331" y="1627"/>
                      <a:pt x="441" y="1627"/>
                    </a:cubicBezTo>
                    <a:lnTo>
                      <a:pt x="477" y="1627"/>
                    </a:lnTo>
                    <a:lnTo>
                      <a:pt x="2530" y="417"/>
                    </a:lnTo>
                    <a:cubicBezTo>
                      <a:pt x="2603" y="381"/>
                      <a:pt x="2567" y="234"/>
                      <a:pt x="2457" y="124"/>
                    </a:cubicBezTo>
                    <a:cubicBezTo>
                      <a:pt x="2402" y="42"/>
                      <a:pt x="2306" y="1"/>
                      <a:pt x="219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06" name="Google Shape;4106;p88"/>
              <p:cNvSpPr/>
              <p:nvPr/>
            </p:nvSpPr>
            <p:spPr>
              <a:xfrm>
                <a:off x="6734340" y="973412"/>
                <a:ext cx="66751" cy="41958"/>
              </a:xfrm>
              <a:custGeom>
                <a:avLst/>
                <a:gdLst/>
                <a:ahLst/>
                <a:cxnLst/>
                <a:rect l="l" t="t" r="r" b="b"/>
                <a:pathLst>
                  <a:path w="1540" h="968" extrusionOk="0">
                    <a:moveTo>
                      <a:pt x="1167" y="0"/>
                    </a:moveTo>
                    <a:cubicBezTo>
                      <a:pt x="1134" y="0"/>
                      <a:pt x="1100" y="5"/>
                      <a:pt x="1063" y="14"/>
                    </a:cubicBezTo>
                    <a:lnTo>
                      <a:pt x="73" y="527"/>
                    </a:lnTo>
                    <a:cubicBezTo>
                      <a:pt x="0" y="564"/>
                      <a:pt x="37" y="711"/>
                      <a:pt x="147" y="821"/>
                    </a:cubicBezTo>
                    <a:cubicBezTo>
                      <a:pt x="220" y="894"/>
                      <a:pt x="330" y="967"/>
                      <a:pt x="440" y="967"/>
                    </a:cubicBezTo>
                    <a:cubicBezTo>
                      <a:pt x="440" y="931"/>
                      <a:pt x="440" y="931"/>
                      <a:pt x="477" y="931"/>
                    </a:cubicBezTo>
                    <a:lnTo>
                      <a:pt x="1466" y="417"/>
                    </a:lnTo>
                    <a:cubicBezTo>
                      <a:pt x="1540" y="381"/>
                      <a:pt x="1540" y="234"/>
                      <a:pt x="1430" y="124"/>
                    </a:cubicBezTo>
                    <a:cubicBezTo>
                      <a:pt x="1347" y="42"/>
                      <a:pt x="1265" y="0"/>
                      <a:pt x="116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07" name="Google Shape;4107;p88"/>
              <p:cNvSpPr/>
              <p:nvPr/>
            </p:nvSpPr>
            <p:spPr>
              <a:xfrm>
                <a:off x="6675521" y="938433"/>
                <a:ext cx="66795" cy="41958"/>
              </a:xfrm>
              <a:custGeom>
                <a:avLst/>
                <a:gdLst/>
                <a:ahLst/>
                <a:cxnLst/>
                <a:rect l="l" t="t" r="r" b="b"/>
                <a:pathLst>
                  <a:path w="1541" h="968" extrusionOk="0">
                    <a:moveTo>
                      <a:pt x="1151" y="1"/>
                    </a:moveTo>
                    <a:cubicBezTo>
                      <a:pt x="1121" y="1"/>
                      <a:pt x="1091" y="5"/>
                      <a:pt x="1064" y="15"/>
                    </a:cubicBezTo>
                    <a:lnTo>
                      <a:pt x="74" y="564"/>
                    </a:lnTo>
                    <a:cubicBezTo>
                      <a:pt x="1" y="601"/>
                      <a:pt x="1" y="711"/>
                      <a:pt x="111" y="821"/>
                    </a:cubicBezTo>
                    <a:cubicBezTo>
                      <a:pt x="184" y="931"/>
                      <a:pt x="294" y="968"/>
                      <a:pt x="404" y="968"/>
                    </a:cubicBezTo>
                    <a:lnTo>
                      <a:pt x="441" y="968"/>
                    </a:lnTo>
                    <a:lnTo>
                      <a:pt x="1430" y="418"/>
                    </a:lnTo>
                    <a:cubicBezTo>
                      <a:pt x="1540" y="381"/>
                      <a:pt x="1504" y="271"/>
                      <a:pt x="1394" y="125"/>
                    </a:cubicBezTo>
                    <a:cubicBezTo>
                      <a:pt x="1339" y="42"/>
                      <a:pt x="1242" y="1"/>
                      <a:pt x="115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08" name="Google Shape;4108;p88"/>
              <p:cNvSpPr/>
              <p:nvPr/>
            </p:nvSpPr>
            <p:spPr>
              <a:xfrm>
                <a:off x="6618305" y="906661"/>
                <a:ext cx="66795" cy="40354"/>
              </a:xfrm>
              <a:custGeom>
                <a:avLst/>
                <a:gdLst/>
                <a:ahLst/>
                <a:cxnLst/>
                <a:rect l="l" t="t" r="r" b="b"/>
                <a:pathLst>
                  <a:path w="1541" h="931" extrusionOk="0">
                    <a:moveTo>
                      <a:pt x="1152" y="1"/>
                    </a:moveTo>
                    <a:cubicBezTo>
                      <a:pt x="1121" y="1"/>
                      <a:pt x="1092" y="5"/>
                      <a:pt x="1064" y="14"/>
                    </a:cubicBezTo>
                    <a:lnTo>
                      <a:pt x="74" y="491"/>
                    </a:lnTo>
                    <a:cubicBezTo>
                      <a:pt x="1" y="528"/>
                      <a:pt x="1" y="674"/>
                      <a:pt x="111" y="784"/>
                    </a:cubicBezTo>
                    <a:cubicBezTo>
                      <a:pt x="184" y="858"/>
                      <a:pt x="294" y="931"/>
                      <a:pt x="404" y="931"/>
                    </a:cubicBezTo>
                    <a:lnTo>
                      <a:pt x="478" y="931"/>
                    </a:lnTo>
                    <a:lnTo>
                      <a:pt x="1431" y="418"/>
                    </a:lnTo>
                    <a:cubicBezTo>
                      <a:pt x="1541" y="344"/>
                      <a:pt x="1504" y="234"/>
                      <a:pt x="1394" y="124"/>
                    </a:cubicBezTo>
                    <a:cubicBezTo>
                      <a:pt x="1339" y="42"/>
                      <a:pt x="1243" y="1"/>
                      <a:pt x="115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09" name="Google Shape;4109;p88"/>
              <p:cNvSpPr/>
              <p:nvPr/>
            </p:nvSpPr>
            <p:spPr>
              <a:xfrm>
                <a:off x="6556365" y="870121"/>
                <a:ext cx="66751" cy="41958"/>
              </a:xfrm>
              <a:custGeom>
                <a:avLst/>
                <a:gdLst/>
                <a:ahLst/>
                <a:cxnLst/>
                <a:rect l="l" t="t" r="r" b="b"/>
                <a:pathLst>
                  <a:path w="1540" h="968" extrusionOk="0">
                    <a:moveTo>
                      <a:pt x="1167" y="1"/>
                    </a:moveTo>
                    <a:cubicBezTo>
                      <a:pt x="1134" y="1"/>
                      <a:pt x="1100" y="5"/>
                      <a:pt x="1063" y="14"/>
                    </a:cubicBezTo>
                    <a:lnTo>
                      <a:pt x="74" y="564"/>
                    </a:lnTo>
                    <a:cubicBezTo>
                      <a:pt x="0" y="601"/>
                      <a:pt x="37" y="747"/>
                      <a:pt x="147" y="857"/>
                    </a:cubicBezTo>
                    <a:cubicBezTo>
                      <a:pt x="220" y="931"/>
                      <a:pt x="330" y="967"/>
                      <a:pt x="440" y="967"/>
                    </a:cubicBezTo>
                    <a:lnTo>
                      <a:pt x="477" y="967"/>
                    </a:lnTo>
                    <a:lnTo>
                      <a:pt x="1467" y="418"/>
                    </a:lnTo>
                    <a:cubicBezTo>
                      <a:pt x="1540" y="381"/>
                      <a:pt x="1540" y="271"/>
                      <a:pt x="1430" y="124"/>
                    </a:cubicBezTo>
                    <a:cubicBezTo>
                      <a:pt x="1348" y="42"/>
                      <a:pt x="1265" y="1"/>
                      <a:pt x="116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110" name="Google Shape;4110;p88"/>
              <p:cNvSpPr/>
              <p:nvPr/>
            </p:nvSpPr>
            <p:spPr>
              <a:xfrm>
                <a:off x="6457842" y="831978"/>
                <a:ext cx="104895" cy="65798"/>
              </a:xfrm>
              <a:custGeom>
                <a:avLst/>
                <a:gdLst/>
                <a:ahLst/>
                <a:cxnLst/>
                <a:rect l="l" t="t" r="r" b="b"/>
                <a:pathLst>
                  <a:path w="2420" h="1518" extrusionOk="0">
                    <a:moveTo>
                      <a:pt x="2010" y="1"/>
                    </a:moveTo>
                    <a:cubicBezTo>
                      <a:pt x="1985" y="1"/>
                      <a:pt x="1962" y="5"/>
                      <a:pt x="1943" y="15"/>
                    </a:cubicBezTo>
                    <a:lnTo>
                      <a:pt x="111" y="1078"/>
                    </a:lnTo>
                    <a:cubicBezTo>
                      <a:pt x="1" y="1151"/>
                      <a:pt x="37" y="1261"/>
                      <a:pt x="147" y="1371"/>
                    </a:cubicBezTo>
                    <a:cubicBezTo>
                      <a:pt x="220" y="1444"/>
                      <a:pt x="330" y="1518"/>
                      <a:pt x="440" y="1518"/>
                    </a:cubicBezTo>
                    <a:cubicBezTo>
                      <a:pt x="440" y="1518"/>
                      <a:pt x="477" y="1481"/>
                      <a:pt x="477" y="1481"/>
                    </a:cubicBezTo>
                    <a:lnTo>
                      <a:pt x="2310" y="418"/>
                    </a:lnTo>
                    <a:cubicBezTo>
                      <a:pt x="2420" y="381"/>
                      <a:pt x="2383" y="234"/>
                      <a:pt x="2273" y="125"/>
                    </a:cubicBezTo>
                    <a:cubicBezTo>
                      <a:pt x="2191" y="42"/>
                      <a:pt x="2088" y="1"/>
                      <a:pt x="201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4111" name="Google Shape;4111;p88"/>
            <p:cNvGrpSpPr/>
            <p:nvPr/>
          </p:nvGrpSpPr>
          <p:grpSpPr>
            <a:xfrm>
              <a:off x="6529006" y="2563014"/>
              <a:ext cx="606816" cy="911305"/>
              <a:chOff x="6637975" y="1039325"/>
              <a:chExt cx="715500" cy="1074525"/>
            </a:xfrm>
          </p:grpSpPr>
          <p:sp>
            <p:nvSpPr>
              <p:cNvPr id="4112" name="Google Shape;4112;p88"/>
              <p:cNvSpPr/>
              <p:nvPr/>
            </p:nvSpPr>
            <p:spPr>
              <a:xfrm>
                <a:off x="6661525" y="1039325"/>
                <a:ext cx="691950" cy="1071275"/>
              </a:xfrm>
              <a:custGeom>
                <a:avLst/>
                <a:gdLst/>
                <a:ahLst/>
                <a:cxnLst/>
                <a:rect l="l" t="t" r="r" b="b"/>
                <a:pathLst>
                  <a:path w="27678" h="42851" extrusionOk="0">
                    <a:moveTo>
                      <a:pt x="4852" y="1"/>
                    </a:moveTo>
                    <a:cubicBezTo>
                      <a:pt x="4537" y="1"/>
                      <a:pt x="4249" y="75"/>
                      <a:pt x="3996" y="217"/>
                    </a:cubicBezTo>
                    <a:lnTo>
                      <a:pt x="1" y="2306"/>
                    </a:lnTo>
                    <a:lnTo>
                      <a:pt x="587" y="30130"/>
                    </a:lnTo>
                    <a:lnTo>
                      <a:pt x="22582" y="42850"/>
                    </a:lnTo>
                    <a:lnTo>
                      <a:pt x="26615" y="40761"/>
                    </a:lnTo>
                    <a:cubicBezTo>
                      <a:pt x="27274" y="40504"/>
                      <a:pt x="27678" y="39771"/>
                      <a:pt x="27678" y="38708"/>
                    </a:cubicBezTo>
                    <a:lnTo>
                      <a:pt x="27678" y="16493"/>
                    </a:lnTo>
                    <a:cubicBezTo>
                      <a:pt x="27531" y="14330"/>
                      <a:pt x="26395" y="12351"/>
                      <a:pt x="24598" y="11178"/>
                    </a:cubicBezTo>
                    <a:lnTo>
                      <a:pt x="6233" y="400"/>
                    </a:lnTo>
                    <a:cubicBezTo>
                      <a:pt x="5732" y="129"/>
                      <a:pt x="5268" y="1"/>
                      <a:pt x="4852" y="1"/>
                    </a:cubicBezTo>
                    <a:close/>
                  </a:path>
                </a:pathLst>
              </a:custGeom>
              <a:solidFill>
                <a:srgbClr val="E2000F"/>
              </a:solidFill>
              <a:ln>
                <a:noFill/>
              </a:ln>
            </p:spPr>
            <p:txBody>
              <a:bodyPr spcFirstLastPara="1" wrap="square" lIns="121900" tIns="121900" rIns="121900" bIns="121900" anchor="ctr" anchorCtr="0">
                <a:noAutofit/>
              </a:bodyPr>
              <a:lstStyle/>
              <a:p>
                <a:endParaRPr sz="2400"/>
              </a:p>
            </p:txBody>
          </p:sp>
          <p:sp>
            <p:nvSpPr>
              <p:cNvPr id="4113" name="Google Shape;4113;p88"/>
              <p:cNvSpPr/>
              <p:nvPr/>
            </p:nvSpPr>
            <p:spPr>
              <a:xfrm>
                <a:off x="6661525" y="1039325"/>
                <a:ext cx="674550" cy="392175"/>
              </a:xfrm>
              <a:custGeom>
                <a:avLst/>
                <a:gdLst/>
                <a:ahLst/>
                <a:cxnLst/>
                <a:rect l="l" t="t" r="r" b="b"/>
                <a:pathLst>
                  <a:path w="26982" h="15687" extrusionOk="0">
                    <a:moveTo>
                      <a:pt x="4852" y="1"/>
                    </a:moveTo>
                    <a:cubicBezTo>
                      <a:pt x="4537" y="1"/>
                      <a:pt x="4249" y="75"/>
                      <a:pt x="3996" y="217"/>
                    </a:cubicBezTo>
                    <a:lnTo>
                      <a:pt x="1" y="2306"/>
                    </a:lnTo>
                    <a:lnTo>
                      <a:pt x="22729" y="15687"/>
                    </a:lnTo>
                    <a:lnTo>
                      <a:pt x="26981" y="13890"/>
                    </a:lnTo>
                    <a:cubicBezTo>
                      <a:pt x="26468" y="12791"/>
                      <a:pt x="25625" y="11838"/>
                      <a:pt x="24562" y="11178"/>
                    </a:cubicBezTo>
                    <a:lnTo>
                      <a:pt x="6233" y="400"/>
                    </a:lnTo>
                    <a:cubicBezTo>
                      <a:pt x="5732" y="129"/>
                      <a:pt x="5268" y="1"/>
                      <a:pt x="4852" y="1"/>
                    </a:cubicBezTo>
                    <a:close/>
                  </a:path>
                </a:pathLst>
              </a:custGeom>
              <a:solidFill>
                <a:srgbClr val="E2000F"/>
              </a:solidFill>
              <a:ln>
                <a:noFill/>
              </a:ln>
            </p:spPr>
            <p:txBody>
              <a:bodyPr spcFirstLastPara="1" wrap="square" lIns="121900" tIns="121900" rIns="121900" bIns="121900" anchor="ctr" anchorCtr="0">
                <a:noAutofit/>
              </a:bodyPr>
              <a:lstStyle/>
              <a:p>
                <a:endParaRPr sz="2400"/>
              </a:p>
            </p:txBody>
          </p:sp>
          <p:sp>
            <p:nvSpPr>
              <p:cNvPr id="4114" name="Google Shape;4114;p88"/>
              <p:cNvSpPr/>
              <p:nvPr/>
            </p:nvSpPr>
            <p:spPr>
              <a:xfrm>
                <a:off x="6637975" y="1091375"/>
                <a:ext cx="612850" cy="1022475"/>
              </a:xfrm>
              <a:custGeom>
                <a:avLst/>
                <a:gdLst/>
                <a:ahLst/>
                <a:cxnLst/>
                <a:rect l="l" t="t" r="r" b="b"/>
                <a:pathLst>
                  <a:path w="24514" h="40899" extrusionOk="0">
                    <a:moveTo>
                      <a:pt x="1721" y="1"/>
                    </a:moveTo>
                    <a:cubicBezTo>
                      <a:pt x="697" y="1"/>
                      <a:pt x="0" y="797"/>
                      <a:pt x="26" y="2204"/>
                    </a:cubicBezTo>
                    <a:lnTo>
                      <a:pt x="26" y="24602"/>
                    </a:lnTo>
                    <a:cubicBezTo>
                      <a:pt x="136" y="26765"/>
                      <a:pt x="1273" y="28744"/>
                      <a:pt x="3106" y="29917"/>
                    </a:cubicBezTo>
                    <a:lnTo>
                      <a:pt x="21435" y="40475"/>
                    </a:lnTo>
                    <a:cubicBezTo>
                      <a:pt x="21936" y="40763"/>
                      <a:pt x="22407" y="40899"/>
                      <a:pt x="22822" y="40899"/>
                    </a:cubicBezTo>
                    <a:cubicBezTo>
                      <a:pt x="23832" y="40899"/>
                      <a:pt x="24514" y="40093"/>
                      <a:pt x="24514" y="38715"/>
                    </a:cubicBezTo>
                    <a:lnTo>
                      <a:pt x="24514" y="16537"/>
                    </a:lnTo>
                    <a:cubicBezTo>
                      <a:pt x="24404" y="14374"/>
                      <a:pt x="23268" y="12395"/>
                      <a:pt x="21435" y="11222"/>
                    </a:cubicBezTo>
                    <a:lnTo>
                      <a:pt x="3106" y="408"/>
                    </a:lnTo>
                    <a:cubicBezTo>
                      <a:pt x="2608" y="132"/>
                      <a:pt x="2137" y="1"/>
                      <a:pt x="172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115" name="Google Shape;4115;p88"/>
              <p:cNvSpPr/>
              <p:nvPr/>
            </p:nvSpPr>
            <p:spPr>
              <a:xfrm>
                <a:off x="6814575" y="1363650"/>
                <a:ext cx="240150" cy="475675"/>
              </a:xfrm>
              <a:custGeom>
                <a:avLst/>
                <a:gdLst/>
                <a:ahLst/>
                <a:cxnLst/>
                <a:rect l="l" t="t" r="r" b="b"/>
                <a:pathLst>
                  <a:path w="9606" h="19027" extrusionOk="0">
                    <a:moveTo>
                      <a:pt x="111" y="1"/>
                    </a:moveTo>
                    <a:lnTo>
                      <a:pt x="111" y="2127"/>
                    </a:lnTo>
                    <a:lnTo>
                      <a:pt x="4216" y="8799"/>
                    </a:lnTo>
                    <a:lnTo>
                      <a:pt x="1" y="10778"/>
                    </a:lnTo>
                    <a:lnTo>
                      <a:pt x="1" y="12978"/>
                    </a:lnTo>
                    <a:lnTo>
                      <a:pt x="9605" y="19026"/>
                    </a:lnTo>
                    <a:lnTo>
                      <a:pt x="9605" y="16717"/>
                    </a:lnTo>
                    <a:lnTo>
                      <a:pt x="5463" y="14114"/>
                    </a:lnTo>
                    <a:cubicBezTo>
                      <a:pt x="5169" y="13931"/>
                      <a:pt x="4326" y="13454"/>
                      <a:pt x="2897" y="12611"/>
                    </a:cubicBezTo>
                    <a:lnTo>
                      <a:pt x="7149" y="10632"/>
                    </a:lnTo>
                    <a:lnTo>
                      <a:pt x="3080" y="4070"/>
                    </a:lnTo>
                    <a:lnTo>
                      <a:pt x="3080" y="4070"/>
                    </a:lnTo>
                    <a:cubicBezTo>
                      <a:pt x="4143" y="4766"/>
                      <a:pt x="4803" y="5243"/>
                      <a:pt x="5133" y="5426"/>
                    </a:cubicBezTo>
                    <a:lnTo>
                      <a:pt x="9055" y="7919"/>
                    </a:lnTo>
                    <a:lnTo>
                      <a:pt x="9055" y="5646"/>
                    </a:lnTo>
                    <a:lnTo>
                      <a:pt x="111"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grpSp>
      <p:sp>
        <p:nvSpPr>
          <p:cNvPr id="8" name="Google Shape;2622;p77">
            <a:extLst>
              <a:ext uri="{FF2B5EF4-FFF2-40B4-BE49-F238E27FC236}">
                <a16:creationId xmlns:a16="http://schemas.microsoft.com/office/drawing/2014/main" id="{C80B2C4E-72F2-A088-1699-FAF1B71FCE00}"/>
              </a:ext>
            </a:extLst>
          </p:cNvPr>
          <p:cNvSpPr txBox="1">
            <a:spLocks/>
          </p:cNvSpPr>
          <p:nvPr/>
        </p:nvSpPr>
        <p:spPr>
          <a:xfrm>
            <a:off x="171152" y="1180071"/>
            <a:ext cx="6622000" cy="33700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Clr>
                <a:schemeClr val="dk1"/>
              </a:buClr>
              <a:buSzPts val="2400"/>
              <a:buNone/>
              <a:defRPr sz="8000" kern="1200">
                <a:solidFill>
                  <a:schemeClr val="accent1"/>
                </a:solidFill>
                <a:latin typeface="+mj-lt"/>
                <a:ea typeface="+mj-ea"/>
                <a:cs typeface="+mj-cs"/>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r>
              <a:rPr lang="es-ES" b="1" dirty="0">
                <a:solidFill>
                  <a:srgbClr val="ED7D31"/>
                </a:solidFill>
                <a:latin typeface="Georgia" panose="02040502050405020303" pitchFamily="18" charset="0"/>
              </a:rPr>
              <a:t>¡Este numero ya me lo sé!</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84EC4-A0C9-E239-C7C6-213FC1CD9CD0}"/>
            </a:ext>
          </a:extLst>
        </p:cNvPr>
        <p:cNvGrpSpPr/>
        <p:nvPr/>
      </p:nvGrpSpPr>
      <p:grpSpPr>
        <a:xfrm>
          <a:off x="0" y="0"/>
          <a:ext cx="0" cy="0"/>
          <a:chOff x="0" y="0"/>
          <a:chExt cx="0" cy="0"/>
        </a:xfrm>
      </p:grpSpPr>
      <p:graphicFrame>
        <p:nvGraphicFramePr>
          <p:cNvPr id="7" name="Taula 6">
            <a:extLst>
              <a:ext uri="{FF2B5EF4-FFF2-40B4-BE49-F238E27FC236}">
                <a16:creationId xmlns:a16="http://schemas.microsoft.com/office/drawing/2014/main" id="{A229FA63-D712-74BA-14A3-0EA83090FDBB}"/>
              </a:ext>
            </a:extLst>
          </p:cNvPr>
          <p:cNvGraphicFramePr>
            <a:graphicFrameLocks noGrp="1"/>
          </p:cNvGraphicFramePr>
          <p:nvPr>
            <p:extLst>
              <p:ext uri="{D42A27DB-BD31-4B8C-83A1-F6EECF244321}">
                <p14:modId xmlns:p14="http://schemas.microsoft.com/office/powerpoint/2010/main" val="1803711322"/>
              </p:ext>
            </p:extLst>
          </p:nvPr>
        </p:nvGraphicFramePr>
        <p:xfrm>
          <a:off x="2496000" y="729000"/>
          <a:ext cx="7200000" cy="5400000"/>
        </p:xfrm>
        <a:graphic>
          <a:graphicData uri="http://schemas.openxmlformats.org/drawingml/2006/table">
            <a:tbl>
              <a:tblPr/>
              <a:tblGrid>
                <a:gridCol w="900000">
                  <a:extLst>
                    <a:ext uri="{9D8B030D-6E8A-4147-A177-3AD203B41FA5}">
                      <a16:colId xmlns:a16="http://schemas.microsoft.com/office/drawing/2014/main" val="2882740039"/>
                    </a:ext>
                  </a:extLst>
                </a:gridCol>
                <a:gridCol w="900000">
                  <a:extLst>
                    <a:ext uri="{9D8B030D-6E8A-4147-A177-3AD203B41FA5}">
                      <a16:colId xmlns:a16="http://schemas.microsoft.com/office/drawing/2014/main" val="676646201"/>
                    </a:ext>
                  </a:extLst>
                </a:gridCol>
                <a:gridCol w="900000">
                  <a:extLst>
                    <a:ext uri="{9D8B030D-6E8A-4147-A177-3AD203B41FA5}">
                      <a16:colId xmlns:a16="http://schemas.microsoft.com/office/drawing/2014/main" val="926255324"/>
                    </a:ext>
                  </a:extLst>
                </a:gridCol>
                <a:gridCol w="900000">
                  <a:extLst>
                    <a:ext uri="{9D8B030D-6E8A-4147-A177-3AD203B41FA5}">
                      <a16:colId xmlns:a16="http://schemas.microsoft.com/office/drawing/2014/main" val="4273929466"/>
                    </a:ext>
                  </a:extLst>
                </a:gridCol>
                <a:gridCol w="900000">
                  <a:extLst>
                    <a:ext uri="{9D8B030D-6E8A-4147-A177-3AD203B41FA5}">
                      <a16:colId xmlns:a16="http://schemas.microsoft.com/office/drawing/2014/main" val="4073830945"/>
                    </a:ext>
                  </a:extLst>
                </a:gridCol>
                <a:gridCol w="900000">
                  <a:extLst>
                    <a:ext uri="{9D8B030D-6E8A-4147-A177-3AD203B41FA5}">
                      <a16:colId xmlns:a16="http://schemas.microsoft.com/office/drawing/2014/main" val="553476135"/>
                    </a:ext>
                  </a:extLst>
                </a:gridCol>
                <a:gridCol w="900000">
                  <a:extLst>
                    <a:ext uri="{9D8B030D-6E8A-4147-A177-3AD203B41FA5}">
                      <a16:colId xmlns:a16="http://schemas.microsoft.com/office/drawing/2014/main" val="2135363402"/>
                    </a:ext>
                  </a:extLst>
                </a:gridCol>
                <a:gridCol w="900000">
                  <a:extLst>
                    <a:ext uri="{9D8B030D-6E8A-4147-A177-3AD203B41FA5}">
                      <a16:colId xmlns:a16="http://schemas.microsoft.com/office/drawing/2014/main" val="4130710558"/>
                    </a:ext>
                  </a:extLst>
                </a:gridCol>
              </a:tblGrid>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32</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33</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dirty="0">
                          <a:solidFill>
                            <a:srgbClr val="003D98"/>
                          </a:solidFill>
                          <a:effectLst/>
                          <a:latin typeface="Georgia" panose="02040502050405020303" pitchFamily="18" charset="0"/>
                        </a:rPr>
                        <a:t>34</a:t>
                      </a:r>
                      <a:endParaRPr lang="ca-ES" sz="4000" dirty="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35</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36</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37</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38</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39</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029909962"/>
                  </a:ext>
                </a:extLst>
              </a:tr>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40</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41</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42</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43</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44</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45</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46</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47</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1257416494"/>
                  </a:ext>
                </a:extLst>
              </a:tr>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48</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49</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50</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51</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52</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53</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54</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55</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1389303380"/>
                  </a:ext>
                </a:extLst>
              </a:tr>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56</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57</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58</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59</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60</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61</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62</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dirty="0">
                          <a:solidFill>
                            <a:srgbClr val="003D98"/>
                          </a:solidFill>
                          <a:effectLst/>
                          <a:latin typeface="Georgia" panose="02040502050405020303" pitchFamily="18" charset="0"/>
                        </a:rPr>
                        <a:t>63</a:t>
                      </a:r>
                      <a:endParaRPr lang="ca-ES" sz="4000" dirty="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993724056"/>
                  </a:ext>
                </a:extLst>
              </a:tr>
            </a:tbl>
          </a:graphicData>
        </a:graphic>
      </p:graphicFrame>
      <p:sp>
        <p:nvSpPr>
          <p:cNvPr id="8" name="Rectangle 1">
            <a:extLst>
              <a:ext uri="{FF2B5EF4-FFF2-40B4-BE49-F238E27FC236}">
                <a16:creationId xmlns:a16="http://schemas.microsoft.com/office/drawing/2014/main" id="{53F4042D-C4C8-6D34-CFAC-207FF2D22F62}"/>
              </a:ext>
            </a:extLst>
          </p:cNvPr>
          <p:cNvSpPr>
            <a:spLocks noChangeArrowheads="1"/>
          </p:cNvSpPr>
          <p:nvPr/>
        </p:nvSpPr>
        <p:spPr bwMode="auto">
          <a:xfrm>
            <a:off x="4572000" y="32543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ca-ES"/>
          </a:p>
        </p:txBody>
      </p:sp>
    </p:spTree>
    <p:extLst>
      <p:ext uri="{BB962C8B-B14F-4D97-AF65-F5344CB8AC3E}">
        <p14:creationId xmlns:p14="http://schemas.microsoft.com/office/powerpoint/2010/main" val="13450075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D4873-D044-327D-0D0D-B269DA9B718A}"/>
            </a:ext>
          </a:extLst>
        </p:cNvPr>
        <p:cNvGrpSpPr/>
        <p:nvPr/>
      </p:nvGrpSpPr>
      <p:grpSpPr>
        <a:xfrm>
          <a:off x="0" y="0"/>
          <a:ext cx="0" cy="0"/>
          <a:chOff x="0" y="0"/>
          <a:chExt cx="0" cy="0"/>
        </a:xfrm>
      </p:grpSpPr>
      <p:graphicFrame>
        <p:nvGraphicFramePr>
          <p:cNvPr id="6" name="Taula 5">
            <a:extLst>
              <a:ext uri="{FF2B5EF4-FFF2-40B4-BE49-F238E27FC236}">
                <a16:creationId xmlns:a16="http://schemas.microsoft.com/office/drawing/2014/main" id="{8D3568E4-B371-1C9D-D940-0801A3E67BCE}"/>
              </a:ext>
            </a:extLst>
          </p:cNvPr>
          <p:cNvGraphicFramePr>
            <a:graphicFrameLocks noGrp="1"/>
          </p:cNvGraphicFramePr>
          <p:nvPr>
            <p:extLst>
              <p:ext uri="{D42A27DB-BD31-4B8C-83A1-F6EECF244321}">
                <p14:modId xmlns:p14="http://schemas.microsoft.com/office/powerpoint/2010/main" val="101413573"/>
              </p:ext>
            </p:extLst>
          </p:nvPr>
        </p:nvGraphicFramePr>
        <p:xfrm>
          <a:off x="2496000" y="729000"/>
          <a:ext cx="7200000" cy="5400000"/>
        </p:xfrm>
        <a:graphic>
          <a:graphicData uri="http://schemas.openxmlformats.org/drawingml/2006/table">
            <a:tbl>
              <a:tblPr/>
              <a:tblGrid>
                <a:gridCol w="900000">
                  <a:extLst>
                    <a:ext uri="{9D8B030D-6E8A-4147-A177-3AD203B41FA5}">
                      <a16:colId xmlns:a16="http://schemas.microsoft.com/office/drawing/2014/main" val="3228168168"/>
                    </a:ext>
                  </a:extLst>
                </a:gridCol>
                <a:gridCol w="900000">
                  <a:extLst>
                    <a:ext uri="{9D8B030D-6E8A-4147-A177-3AD203B41FA5}">
                      <a16:colId xmlns:a16="http://schemas.microsoft.com/office/drawing/2014/main" val="1200912826"/>
                    </a:ext>
                  </a:extLst>
                </a:gridCol>
                <a:gridCol w="900000">
                  <a:extLst>
                    <a:ext uri="{9D8B030D-6E8A-4147-A177-3AD203B41FA5}">
                      <a16:colId xmlns:a16="http://schemas.microsoft.com/office/drawing/2014/main" val="1773823744"/>
                    </a:ext>
                  </a:extLst>
                </a:gridCol>
                <a:gridCol w="900000">
                  <a:extLst>
                    <a:ext uri="{9D8B030D-6E8A-4147-A177-3AD203B41FA5}">
                      <a16:colId xmlns:a16="http://schemas.microsoft.com/office/drawing/2014/main" val="2153433482"/>
                    </a:ext>
                  </a:extLst>
                </a:gridCol>
                <a:gridCol w="900000">
                  <a:extLst>
                    <a:ext uri="{9D8B030D-6E8A-4147-A177-3AD203B41FA5}">
                      <a16:colId xmlns:a16="http://schemas.microsoft.com/office/drawing/2014/main" val="2924572974"/>
                    </a:ext>
                  </a:extLst>
                </a:gridCol>
                <a:gridCol w="900000">
                  <a:extLst>
                    <a:ext uri="{9D8B030D-6E8A-4147-A177-3AD203B41FA5}">
                      <a16:colId xmlns:a16="http://schemas.microsoft.com/office/drawing/2014/main" val="3446199052"/>
                    </a:ext>
                  </a:extLst>
                </a:gridCol>
                <a:gridCol w="900000">
                  <a:extLst>
                    <a:ext uri="{9D8B030D-6E8A-4147-A177-3AD203B41FA5}">
                      <a16:colId xmlns:a16="http://schemas.microsoft.com/office/drawing/2014/main" val="3050060904"/>
                    </a:ext>
                  </a:extLst>
                </a:gridCol>
                <a:gridCol w="900000">
                  <a:extLst>
                    <a:ext uri="{9D8B030D-6E8A-4147-A177-3AD203B41FA5}">
                      <a16:colId xmlns:a16="http://schemas.microsoft.com/office/drawing/2014/main" val="518426846"/>
                    </a:ext>
                  </a:extLst>
                </a:gridCol>
              </a:tblGrid>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16</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17</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18</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19</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dirty="0">
                          <a:solidFill>
                            <a:srgbClr val="003D98"/>
                          </a:solidFill>
                          <a:effectLst/>
                          <a:latin typeface="Georgia" panose="02040502050405020303" pitchFamily="18" charset="0"/>
                        </a:rPr>
                        <a:t>20</a:t>
                      </a:r>
                      <a:endParaRPr lang="ca-ES" sz="4000" dirty="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dirty="0">
                          <a:solidFill>
                            <a:srgbClr val="003D98"/>
                          </a:solidFill>
                          <a:effectLst/>
                          <a:latin typeface="Georgia" panose="02040502050405020303" pitchFamily="18" charset="0"/>
                        </a:rPr>
                        <a:t>21</a:t>
                      </a:r>
                      <a:endParaRPr lang="ca-ES" sz="4000" dirty="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22</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23</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1477675203"/>
                  </a:ext>
                </a:extLst>
              </a:tr>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24</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25</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26</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27</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28</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29</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30</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dirty="0">
                          <a:solidFill>
                            <a:srgbClr val="003D98"/>
                          </a:solidFill>
                          <a:effectLst/>
                          <a:latin typeface="Georgia" panose="02040502050405020303" pitchFamily="18" charset="0"/>
                        </a:rPr>
                        <a:t>31</a:t>
                      </a:r>
                      <a:endParaRPr lang="ca-ES" sz="4000" dirty="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3730569591"/>
                  </a:ext>
                </a:extLst>
              </a:tr>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48</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49</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50</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51</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52</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53</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54</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55</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751539898"/>
                  </a:ext>
                </a:extLst>
              </a:tr>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56</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57</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58</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59</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dirty="0">
                          <a:solidFill>
                            <a:srgbClr val="003D98"/>
                          </a:solidFill>
                          <a:effectLst/>
                          <a:latin typeface="Georgia" panose="02040502050405020303" pitchFamily="18" charset="0"/>
                        </a:rPr>
                        <a:t>60</a:t>
                      </a:r>
                      <a:endParaRPr lang="ca-ES" sz="4000" dirty="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61</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62</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dirty="0">
                          <a:solidFill>
                            <a:srgbClr val="003D98"/>
                          </a:solidFill>
                          <a:effectLst/>
                          <a:latin typeface="Georgia" panose="02040502050405020303" pitchFamily="18" charset="0"/>
                        </a:rPr>
                        <a:t>63</a:t>
                      </a:r>
                      <a:endParaRPr lang="ca-ES" sz="4000" dirty="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86667597"/>
                  </a:ext>
                </a:extLst>
              </a:tr>
            </a:tbl>
          </a:graphicData>
        </a:graphic>
      </p:graphicFrame>
      <p:sp>
        <p:nvSpPr>
          <p:cNvPr id="8" name="Rectangle 1">
            <a:extLst>
              <a:ext uri="{FF2B5EF4-FFF2-40B4-BE49-F238E27FC236}">
                <a16:creationId xmlns:a16="http://schemas.microsoft.com/office/drawing/2014/main" id="{0EE4FDAF-CC2F-13B5-2290-174D9D50FE86}"/>
              </a:ext>
            </a:extLst>
          </p:cNvPr>
          <p:cNvSpPr>
            <a:spLocks noChangeArrowheads="1"/>
          </p:cNvSpPr>
          <p:nvPr/>
        </p:nvSpPr>
        <p:spPr bwMode="auto">
          <a:xfrm>
            <a:off x="4572000" y="32543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ca-ES"/>
          </a:p>
        </p:txBody>
      </p:sp>
    </p:spTree>
    <p:extLst>
      <p:ext uri="{BB962C8B-B14F-4D97-AF65-F5344CB8AC3E}">
        <p14:creationId xmlns:p14="http://schemas.microsoft.com/office/powerpoint/2010/main" val="18988185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18A45-86D4-D855-0AC7-9F018E7D9AB8}"/>
            </a:ext>
          </a:extLst>
        </p:cNvPr>
        <p:cNvGrpSpPr/>
        <p:nvPr/>
      </p:nvGrpSpPr>
      <p:grpSpPr>
        <a:xfrm>
          <a:off x="0" y="0"/>
          <a:ext cx="0" cy="0"/>
          <a:chOff x="0" y="0"/>
          <a:chExt cx="0" cy="0"/>
        </a:xfrm>
      </p:grpSpPr>
      <p:graphicFrame>
        <p:nvGraphicFramePr>
          <p:cNvPr id="5" name="Taula 4">
            <a:extLst>
              <a:ext uri="{FF2B5EF4-FFF2-40B4-BE49-F238E27FC236}">
                <a16:creationId xmlns:a16="http://schemas.microsoft.com/office/drawing/2014/main" id="{9648868C-9FD4-CB28-0C72-A83F34B0AE2E}"/>
              </a:ext>
            </a:extLst>
          </p:cNvPr>
          <p:cNvGraphicFramePr>
            <a:graphicFrameLocks noGrp="1"/>
          </p:cNvGraphicFramePr>
          <p:nvPr>
            <p:extLst>
              <p:ext uri="{D42A27DB-BD31-4B8C-83A1-F6EECF244321}">
                <p14:modId xmlns:p14="http://schemas.microsoft.com/office/powerpoint/2010/main" val="830469283"/>
              </p:ext>
            </p:extLst>
          </p:nvPr>
        </p:nvGraphicFramePr>
        <p:xfrm>
          <a:off x="2496000" y="729000"/>
          <a:ext cx="7200000" cy="5400000"/>
        </p:xfrm>
        <a:graphic>
          <a:graphicData uri="http://schemas.openxmlformats.org/drawingml/2006/table">
            <a:tbl>
              <a:tblPr/>
              <a:tblGrid>
                <a:gridCol w="900000">
                  <a:extLst>
                    <a:ext uri="{9D8B030D-6E8A-4147-A177-3AD203B41FA5}">
                      <a16:colId xmlns:a16="http://schemas.microsoft.com/office/drawing/2014/main" val="2762653763"/>
                    </a:ext>
                  </a:extLst>
                </a:gridCol>
                <a:gridCol w="900000">
                  <a:extLst>
                    <a:ext uri="{9D8B030D-6E8A-4147-A177-3AD203B41FA5}">
                      <a16:colId xmlns:a16="http://schemas.microsoft.com/office/drawing/2014/main" val="2468629489"/>
                    </a:ext>
                  </a:extLst>
                </a:gridCol>
                <a:gridCol w="900000">
                  <a:extLst>
                    <a:ext uri="{9D8B030D-6E8A-4147-A177-3AD203B41FA5}">
                      <a16:colId xmlns:a16="http://schemas.microsoft.com/office/drawing/2014/main" val="2226755520"/>
                    </a:ext>
                  </a:extLst>
                </a:gridCol>
                <a:gridCol w="900000">
                  <a:extLst>
                    <a:ext uri="{9D8B030D-6E8A-4147-A177-3AD203B41FA5}">
                      <a16:colId xmlns:a16="http://schemas.microsoft.com/office/drawing/2014/main" val="4292770175"/>
                    </a:ext>
                  </a:extLst>
                </a:gridCol>
                <a:gridCol w="900000">
                  <a:extLst>
                    <a:ext uri="{9D8B030D-6E8A-4147-A177-3AD203B41FA5}">
                      <a16:colId xmlns:a16="http://schemas.microsoft.com/office/drawing/2014/main" val="3219891605"/>
                    </a:ext>
                  </a:extLst>
                </a:gridCol>
                <a:gridCol w="900000">
                  <a:extLst>
                    <a:ext uri="{9D8B030D-6E8A-4147-A177-3AD203B41FA5}">
                      <a16:colId xmlns:a16="http://schemas.microsoft.com/office/drawing/2014/main" val="3215073375"/>
                    </a:ext>
                  </a:extLst>
                </a:gridCol>
                <a:gridCol w="900000">
                  <a:extLst>
                    <a:ext uri="{9D8B030D-6E8A-4147-A177-3AD203B41FA5}">
                      <a16:colId xmlns:a16="http://schemas.microsoft.com/office/drawing/2014/main" val="3099352933"/>
                    </a:ext>
                  </a:extLst>
                </a:gridCol>
                <a:gridCol w="900000">
                  <a:extLst>
                    <a:ext uri="{9D8B030D-6E8A-4147-A177-3AD203B41FA5}">
                      <a16:colId xmlns:a16="http://schemas.microsoft.com/office/drawing/2014/main" val="3051024339"/>
                    </a:ext>
                  </a:extLst>
                </a:gridCol>
              </a:tblGrid>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8</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9</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10</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11</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dirty="0">
                          <a:solidFill>
                            <a:srgbClr val="003D98"/>
                          </a:solidFill>
                          <a:effectLst/>
                          <a:latin typeface="Georgia" panose="02040502050405020303" pitchFamily="18" charset="0"/>
                        </a:rPr>
                        <a:t>12</a:t>
                      </a:r>
                      <a:endParaRPr lang="ca-ES" sz="4000" dirty="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13</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14</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15</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184102513"/>
                  </a:ext>
                </a:extLst>
              </a:tr>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24</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25</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26</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27</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28</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29</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30</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31</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678290003"/>
                  </a:ext>
                </a:extLst>
              </a:tr>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40</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41</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42</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43</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44</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45</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46</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47</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4056685864"/>
                  </a:ext>
                </a:extLst>
              </a:tr>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56</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57</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58</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59</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60</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61</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dirty="0">
                          <a:solidFill>
                            <a:srgbClr val="003D98"/>
                          </a:solidFill>
                          <a:effectLst/>
                          <a:latin typeface="Georgia" panose="02040502050405020303" pitchFamily="18" charset="0"/>
                        </a:rPr>
                        <a:t>62</a:t>
                      </a:r>
                      <a:endParaRPr lang="ca-ES" sz="4000" dirty="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dirty="0">
                          <a:solidFill>
                            <a:srgbClr val="003D98"/>
                          </a:solidFill>
                          <a:effectLst/>
                          <a:latin typeface="Georgia" panose="02040502050405020303" pitchFamily="18" charset="0"/>
                        </a:rPr>
                        <a:t>63</a:t>
                      </a:r>
                      <a:endParaRPr lang="ca-ES" sz="4000" dirty="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080245328"/>
                  </a:ext>
                </a:extLst>
              </a:tr>
            </a:tbl>
          </a:graphicData>
        </a:graphic>
      </p:graphicFrame>
      <p:sp>
        <p:nvSpPr>
          <p:cNvPr id="8" name="Rectangle 1">
            <a:extLst>
              <a:ext uri="{FF2B5EF4-FFF2-40B4-BE49-F238E27FC236}">
                <a16:creationId xmlns:a16="http://schemas.microsoft.com/office/drawing/2014/main" id="{BB91BC6D-1550-AF6B-379E-6964821D4048}"/>
              </a:ext>
            </a:extLst>
          </p:cNvPr>
          <p:cNvSpPr>
            <a:spLocks noChangeArrowheads="1"/>
          </p:cNvSpPr>
          <p:nvPr/>
        </p:nvSpPr>
        <p:spPr bwMode="auto">
          <a:xfrm>
            <a:off x="4572000" y="32543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ca-ES"/>
          </a:p>
        </p:txBody>
      </p:sp>
    </p:spTree>
    <p:extLst>
      <p:ext uri="{BB962C8B-B14F-4D97-AF65-F5344CB8AC3E}">
        <p14:creationId xmlns:p14="http://schemas.microsoft.com/office/powerpoint/2010/main" val="10345189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50AB6-C41E-8F28-9DFE-94B9D52A694D}"/>
            </a:ext>
          </a:extLst>
        </p:cNvPr>
        <p:cNvGrpSpPr/>
        <p:nvPr/>
      </p:nvGrpSpPr>
      <p:grpSpPr>
        <a:xfrm>
          <a:off x="0" y="0"/>
          <a:ext cx="0" cy="0"/>
          <a:chOff x="0" y="0"/>
          <a:chExt cx="0" cy="0"/>
        </a:xfrm>
      </p:grpSpPr>
      <p:graphicFrame>
        <p:nvGraphicFramePr>
          <p:cNvPr id="4" name="Taula 3">
            <a:extLst>
              <a:ext uri="{FF2B5EF4-FFF2-40B4-BE49-F238E27FC236}">
                <a16:creationId xmlns:a16="http://schemas.microsoft.com/office/drawing/2014/main" id="{5B411D51-8652-C835-F240-4AA678FB4C87}"/>
              </a:ext>
            </a:extLst>
          </p:cNvPr>
          <p:cNvGraphicFramePr>
            <a:graphicFrameLocks noGrp="1"/>
          </p:cNvGraphicFramePr>
          <p:nvPr>
            <p:extLst>
              <p:ext uri="{D42A27DB-BD31-4B8C-83A1-F6EECF244321}">
                <p14:modId xmlns:p14="http://schemas.microsoft.com/office/powerpoint/2010/main" val="1661566691"/>
              </p:ext>
            </p:extLst>
          </p:nvPr>
        </p:nvGraphicFramePr>
        <p:xfrm>
          <a:off x="2496000" y="729000"/>
          <a:ext cx="7200000" cy="5400000"/>
        </p:xfrm>
        <a:graphic>
          <a:graphicData uri="http://schemas.openxmlformats.org/drawingml/2006/table">
            <a:tbl>
              <a:tblPr/>
              <a:tblGrid>
                <a:gridCol w="900000">
                  <a:extLst>
                    <a:ext uri="{9D8B030D-6E8A-4147-A177-3AD203B41FA5}">
                      <a16:colId xmlns:a16="http://schemas.microsoft.com/office/drawing/2014/main" val="2065601339"/>
                    </a:ext>
                  </a:extLst>
                </a:gridCol>
                <a:gridCol w="900000">
                  <a:extLst>
                    <a:ext uri="{9D8B030D-6E8A-4147-A177-3AD203B41FA5}">
                      <a16:colId xmlns:a16="http://schemas.microsoft.com/office/drawing/2014/main" val="431381132"/>
                    </a:ext>
                  </a:extLst>
                </a:gridCol>
                <a:gridCol w="900000">
                  <a:extLst>
                    <a:ext uri="{9D8B030D-6E8A-4147-A177-3AD203B41FA5}">
                      <a16:colId xmlns:a16="http://schemas.microsoft.com/office/drawing/2014/main" val="258876992"/>
                    </a:ext>
                  </a:extLst>
                </a:gridCol>
                <a:gridCol w="900000">
                  <a:extLst>
                    <a:ext uri="{9D8B030D-6E8A-4147-A177-3AD203B41FA5}">
                      <a16:colId xmlns:a16="http://schemas.microsoft.com/office/drawing/2014/main" val="95619630"/>
                    </a:ext>
                  </a:extLst>
                </a:gridCol>
                <a:gridCol w="900000">
                  <a:extLst>
                    <a:ext uri="{9D8B030D-6E8A-4147-A177-3AD203B41FA5}">
                      <a16:colId xmlns:a16="http://schemas.microsoft.com/office/drawing/2014/main" val="1294673524"/>
                    </a:ext>
                  </a:extLst>
                </a:gridCol>
                <a:gridCol w="900000">
                  <a:extLst>
                    <a:ext uri="{9D8B030D-6E8A-4147-A177-3AD203B41FA5}">
                      <a16:colId xmlns:a16="http://schemas.microsoft.com/office/drawing/2014/main" val="390743930"/>
                    </a:ext>
                  </a:extLst>
                </a:gridCol>
                <a:gridCol w="900000">
                  <a:extLst>
                    <a:ext uri="{9D8B030D-6E8A-4147-A177-3AD203B41FA5}">
                      <a16:colId xmlns:a16="http://schemas.microsoft.com/office/drawing/2014/main" val="3880037906"/>
                    </a:ext>
                  </a:extLst>
                </a:gridCol>
                <a:gridCol w="900000">
                  <a:extLst>
                    <a:ext uri="{9D8B030D-6E8A-4147-A177-3AD203B41FA5}">
                      <a16:colId xmlns:a16="http://schemas.microsoft.com/office/drawing/2014/main" val="4139941841"/>
                    </a:ext>
                  </a:extLst>
                </a:gridCol>
              </a:tblGrid>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6</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dirty="0">
                          <a:solidFill>
                            <a:srgbClr val="003D98"/>
                          </a:solidFill>
                          <a:effectLst/>
                          <a:latin typeface="Georgia" panose="02040502050405020303" pitchFamily="18" charset="0"/>
                        </a:rPr>
                        <a:t>7</a:t>
                      </a:r>
                      <a:endParaRPr lang="ca-ES" sz="4000" dirty="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12</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13</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14</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15</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1880005573"/>
                  </a:ext>
                </a:extLst>
              </a:tr>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20</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21</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22</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23</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28</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29</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30</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31</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308381082"/>
                  </a:ext>
                </a:extLst>
              </a:tr>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36</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37</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38</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39</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44</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45</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46</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47</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3687401393"/>
                  </a:ext>
                </a:extLst>
              </a:tr>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52</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53</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54</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55</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60</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61</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62</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dirty="0">
                          <a:solidFill>
                            <a:srgbClr val="003D98"/>
                          </a:solidFill>
                          <a:effectLst/>
                          <a:latin typeface="Georgia" panose="02040502050405020303" pitchFamily="18" charset="0"/>
                        </a:rPr>
                        <a:t>63</a:t>
                      </a:r>
                      <a:endParaRPr lang="ca-ES" sz="4000" dirty="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395355209"/>
                  </a:ext>
                </a:extLst>
              </a:tr>
            </a:tbl>
          </a:graphicData>
        </a:graphic>
      </p:graphicFrame>
      <p:sp>
        <p:nvSpPr>
          <p:cNvPr id="8" name="Rectangle 1">
            <a:extLst>
              <a:ext uri="{FF2B5EF4-FFF2-40B4-BE49-F238E27FC236}">
                <a16:creationId xmlns:a16="http://schemas.microsoft.com/office/drawing/2014/main" id="{A557DC76-2AAF-3D88-0867-4409790BEB7A}"/>
              </a:ext>
            </a:extLst>
          </p:cNvPr>
          <p:cNvSpPr>
            <a:spLocks noChangeArrowheads="1"/>
          </p:cNvSpPr>
          <p:nvPr/>
        </p:nvSpPr>
        <p:spPr bwMode="auto">
          <a:xfrm>
            <a:off x="4572000" y="32543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ca-ES"/>
          </a:p>
        </p:txBody>
      </p:sp>
    </p:spTree>
    <p:extLst>
      <p:ext uri="{BB962C8B-B14F-4D97-AF65-F5344CB8AC3E}">
        <p14:creationId xmlns:p14="http://schemas.microsoft.com/office/powerpoint/2010/main" val="6568850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E6FC1-738E-ED73-74D9-3905D9924C3B}"/>
            </a:ext>
          </a:extLst>
        </p:cNvPr>
        <p:cNvGrpSpPr/>
        <p:nvPr/>
      </p:nvGrpSpPr>
      <p:grpSpPr>
        <a:xfrm>
          <a:off x="0" y="0"/>
          <a:ext cx="0" cy="0"/>
          <a:chOff x="0" y="0"/>
          <a:chExt cx="0" cy="0"/>
        </a:xfrm>
      </p:grpSpPr>
      <p:graphicFrame>
        <p:nvGraphicFramePr>
          <p:cNvPr id="3" name="Taula 2">
            <a:extLst>
              <a:ext uri="{FF2B5EF4-FFF2-40B4-BE49-F238E27FC236}">
                <a16:creationId xmlns:a16="http://schemas.microsoft.com/office/drawing/2014/main" id="{6183CBE1-36A3-4C1B-6C97-40A667513E75}"/>
              </a:ext>
            </a:extLst>
          </p:cNvPr>
          <p:cNvGraphicFramePr>
            <a:graphicFrameLocks noGrp="1"/>
          </p:cNvGraphicFramePr>
          <p:nvPr>
            <p:extLst>
              <p:ext uri="{D42A27DB-BD31-4B8C-83A1-F6EECF244321}">
                <p14:modId xmlns:p14="http://schemas.microsoft.com/office/powerpoint/2010/main" val="2074931292"/>
              </p:ext>
            </p:extLst>
          </p:nvPr>
        </p:nvGraphicFramePr>
        <p:xfrm>
          <a:off x="2496000" y="729000"/>
          <a:ext cx="7200000" cy="5400000"/>
        </p:xfrm>
        <a:graphic>
          <a:graphicData uri="http://schemas.openxmlformats.org/drawingml/2006/table">
            <a:tbl>
              <a:tblPr/>
              <a:tblGrid>
                <a:gridCol w="900000">
                  <a:extLst>
                    <a:ext uri="{9D8B030D-6E8A-4147-A177-3AD203B41FA5}">
                      <a16:colId xmlns:a16="http://schemas.microsoft.com/office/drawing/2014/main" val="3979895733"/>
                    </a:ext>
                  </a:extLst>
                </a:gridCol>
                <a:gridCol w="900000">
                  <a:extLst>
                    <a:ext uri="{9D8B030D-6E8A-4147-A177-3AD203B41FA5}">
                      <a16:colId xmlns:a16="http://schemas.microsoft.com/office/drawing/2014/main" val="1603827411"/>
                    </a:ext>
                  </a:extLst>
                </a:gridCol>
                <a:gridCol w="900000">
                  <a:extLst>
                    <a:ext uri="{9D8B030D-6E8A-4147-A177-3AD203B41FA5}">
                      <a16:colId xmlns:a16="http://schemas.microsoft.com/office/drawing/2014/main" val="2935338561"/>
                    </a:ext>
                  </a:extLst>
                </a:gridCol>
                <a:gridCol w="900000">
                  <a:extLst>
                    <a:ext uri="{9D8B030D-6E8A-4147-A177-3AD203B41FA5}">
                      <a16:colId xmlns:a16="http://schemas.microsoft.com/office/drawing/2014/main" val="529945804"/>
                    </a:ext>
                  </a:extLst>
                </a:gridCol>
                <a:gridCol w="900000">
                  <a:extLst>
                    <a:ext uri="{9D8B030D-6E8A-4147-A177-3AD203B41FA5}">
                      <a16:colId xmlns:a16="http://schemas.microsoft.com/office/drawing/2014/main" val="3390764607"/>
                    </a:ext>
                  </a:extLst>
                </a:gridCol>
                <a:gridCol w="900000">
                  <a:extLst>
                    <a:ext uri="{9D8B030D-6E8A-4147-A177-3AD203B41FA5}">
                      <a16:colId xmlns:a16="http://schemas.microsoft.com/office/drawing/2014/main" val="255535341"/>
                    </a:ext>
                  </a:extLst>
                </a:gridCol>
                <a:gridCol w="900000">
                  <a:extLst>
                    <a:ext uri="{9D8B030D-6E8A-4147-A177-3AD203B41FA5}">
                      <a16:colId xmlns:a16="http://schemas.microsoft.com/office/drawing/2014/main" val="206797208"/>
                    </a:ext>
                  </a:extLst>
                </a:gridCol>
                <a:gridCol w="900000">
                  <a:extLst>
                    <a:ext uri="{9D8B030D-6E8A-4147-A177-3AD203B41FA5}">
                      <a16:colId xmlns:a16="http://schemas.microsoft.com/office/drawing/2014/main" val="2718650369"/>
                    </a:ext>
                  </a:extLst>
                </a:gridCol>
              </a:tblGrid>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6</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dirty="0">
                          <a:solidFill>
                            <a:srgbClr val="003D98"/>
                          </a:solidFill>
                          <a:effectLst/>
                          <a:latin typeface="Georgia" panose="02040502050405020303" pitchFamily="18" charset="0"/>
                        </a:rPr>
                        <a:t>7</a:t>
                      </a:r>
                      <a:endParaRPr lang="ca-ES" sz="4000" dirty="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10</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11</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14</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15</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755692945"/>
                  </a:ext>
                </a:extLst>
              </a:tr>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18</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19</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22</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23</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26</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27</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30</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31</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4241072228"/>
                  </a:ext>
                </a:extLst>
              </a:tr>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34</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35</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38</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39</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42</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43</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46</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47</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645680435"/>
                  </a:ext>
                </a:extLst>
              </a:tr>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50</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51</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54</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55</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dirty="0">
                          <a:solidFill>
                            <a:srgbClr val="003D98"/>
                          </a:solidFill>
                          <a:effectLst/>
                          <a:latin typeface="Georgia" panose="02040502050405020303" pitchFamily="18" charset="0"/>
                        </a:rPr>
                        <a:t>58</a:t>
                      </a:r>
                      <a:endParaRPr lang="ca-ES" sz="4000" dirty="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59</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62</a:t>
                      </a:r>
                      <a:endParaRPr lang="ca-ES" sz="40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dirty="0">
                          <a:solidFill>
                            <a:srgbClr val="003D98"/>
                          </a:solidFill>
                          <a:effectLst/>
                          <a:latin typeface="Georgia" panose="02040502050405020303" pitchFamily="18" charset="0"/>
                        </a:rPr>
                        <a:t>63</a:t>
                      </a:r>
                      <a:endParaRPr lang="ca-ES" sz="4000" dirty="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376056788"/>
                  </a:ext>
                </a:extLst>
              </a:tr>
            </a:tbl>
          </a:graphicData>
        </a:graphic>
      </p:graphicFrame>
      <p:sp>
        <p:nvSpPr>
          <p:cNvPr id="8" name="Rectangle 1">
            <a:extLst>
              <a:ext uri="{FF2B5EF4-FFF2-40B4-BE49-F238E27FC236}">
                <a16:creationId xmlns:a16="http://schemas.microsoft.com/office/drawing/2014/main" id="{4F55CD0E-66E2-5DB9-B069-3502DD340B2B}"/>
              </a:ext>
            </a:extLst>
          </p:cNvPr>
          <p:cNvSpPr>
            <a:spLocks noChangeArrowheads="1"/>
          </p:cNvSpPr>
          <p:nvPr/>
        </p:nvSpPr>
        <p:spPr bwMode="auto">
          <a:xfrm>
            <a:off x="4572000" y="32543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ca-ES"/>
          </a:p>
        </p:txBody>
      </p:sp>
    </p:spTree>
    <p:extLst>
      <p:ext uri="{BB962C8B-B14F-4D97-AF65-F5344CB8AC3E}">
        <p14:creationId xmlns:p14="http://schemas.microsoft.com/office/powerpoint/2010/main" val="23815978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ula 1">
            <a:extLst>
              <a:ext uri="{FF2B5EF4-FFF2-40B4-BE49-F238E27FC236}">
                <a16:creationId xmlns:a16="http://schemas.microsoft.com/office/drawing/2014/main" id="{B1CF80C4-CCC7-D7B2-1FEC-40CDE8DCB3A9}"/>
              </a:ext>
            </a:extLst>
          </p:cNvPr>
          <p:cNvGraphicFramePr>
            <a:graphicFrameLocks noGrp="1"/>
          </p:cNvGraphicFramePr>
          <p:nvPr>
            <p:extLst>
              <p:ext uri="{D42A27DB-BD31-4B8C-83A1-F6EECF244321}">
                <p14:modId xmlns:p14="http://schemas.microsoft.com/office/powerpoint/2010/main" val="1997900514"/>
              </p:ext>
            </p:extLst>
          </p:nvPr>
        </p:nvGraphicFramePr>
        <p:xfrm>
          <a:off x="2496000" y="729000"/>
          <a:ext cx="7200000" cy="5400000"/>
        </p:xfrm>
        <a:graphic>
          <a:graphicData uri="http://schemas.openxmlformats.org/drawingml/2006/table">
            <a:tbl>
              <a:tblPr/>
              <a:tblGrid>
                <a:gridCol w="900000">
                  <a:extLst>
                    <a:ext uri="{9D8B030D-6E8A-4147-A177-3AD203B41FA5}">
                      <a16:colId xmlns:a16="http://schemas.microsoft.com/office/drawing/2014/main" val="1469892562"/>
                    </a:ext>
                  </a:extLst>
                </a:gridCol>
                <a:gridCol w="900000">
                  <a:extLst>
                    <a:ext uri="{9D8B030D-6E8A-4147-A177-3AD203B41FA5}">
                      <a16:colId xmlns:a16="http://schemas.microsoft.com/office/drawing/2014/main" val="2721074202"/>
                    </a:ext>
                  </a:extLst>
                </a:gridCol>
                <a:gridCol w="900000">
                  <a:extLst>
                    <a:ext uri="{9D8B030D-6E8A-4147-A177-3AD203B41FA5}">
                      <a16:colId xmlns:a16="http://schemas.microsoft.com/office/drawing/2014/main" val="515858534"/>
                    </a:ext>
                  </a:extLst>
                </a:gridCol>
                <a:gridCol w="900000">
                  <a:extLst>
                    <a:ext uri="{9D8B030D-6E8A-4147-A177-3AD203B41FA5}">
                      <a16:colId xmlns:a16="http://schemas.microsoft.com/office/drawing/2014/main" val="1186892753"/>
                    </a:ext>
                  </a:extLst>
                </a:gridCol>
                <a:gridCol w="900000">
                  <a:extLst>
                    <a:ext uri="{9D8B030D-6E8A-4147-A177-3AD203B41FA5}">
                      <a16:colId xmlns:a16="http://schemas.microsoft.com/office/drawing/2014/main" val="471121146"/>
                    </a:ext>
                  </a:extLst>
                </a:gridCol>
                <a:gridCol w="900000">
                  <a:extLst>
                    <a:ext uri="{9D8B030D-6E8A-4147-A177-3AD203B41FA5}">
                      <a16:colId xmlns:a16="http://schemas.microsoft.com/office/drawing/2014/main" val="3424379213"/>
                    </a:ext>
                  </a:extLst>
                </a:gridCol>
                <a:gridCol w="900000">
                  <a:extLst>
                    <a:ext uri="{9D8B030D-6E8A-4147-A177-3AD203B41FA5}">
                      <a16:colId xmlns:a16="http://schemas.microsoft.com/office/drawing/2014/main" val="3444531418"/>
                    </a:ext>
                  </a:extLst>
                </a:gridCol>
                <a:gridCol w="900000">
                  <a:extLst>
                    <a:ext uri="{9D8B030D-6E8A-4147-A177-3AD203B41FA5}">
                      <a16:colId xmlns:a16="http://schemas.microsoft.com/office/drawing/2014/main" val="3321334157"/>
                    </a:ext>
                  </a:extLst>
                </a:gridCol>
              </a:tblGrid>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7</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9</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11</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13</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15</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4085569992"/>
                  </a:ext>
                </a:extLst>
              </a:tr>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17</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19</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21</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23</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25</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27</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29</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31</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259353951"/>
                  </a:ext>
                </a:extLst>
              </a:tr>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33</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35</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37</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39</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41</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43</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45</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47</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3905758271"/>
                  </a:ext>
                </a:extLst>
              </a:tr>
              <a:tr h="1350000">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49</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51</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53</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55</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57</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a:solidFill>
                            <a:srgbClr val="003D98"/>
                          </a:solidFill>
                          <a:effectLst/>
                          <a:latin typeface="Georgia" panose="02040502050405020303" pitchFamily="18" charset="0"/>
                        </a:rPr>
                        <a:t>59</a:t>
                      </a:r>
                      <a:endParaRPr lang="ca-ES" sz="540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dirty="0">
                          <a:solidFill>
                            <a:srgbClr val="003D98"/>
                          </a:solidFill>
                          <a:effectLst/>
                          <a:latin typeface="Georgia" panose="02040502050405020303" pitchFamily="18" charset="0"/>
                        </a:rPr>
                        <a:t>61</a:t>
                      </a:r>
                      <a:endParaRPr lang="ca-ES" sz="5400" dirty="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tc>
                  <a:txBody>
                    <a:bodyPr/>
                    <a:lstStyle/>
                    <a:p>
                      <a:pPr algn="ctr" rtl="0" fontAlgn="ctr">
                        <a:spcBef>
                          <a:spcPts val="0"/>
                        </a:spcBef>
                        <a:spcAft>
                          <a:spcPts val="0"/>
                        </a:spcAft>
                      </a:pPr>
                      <a:r>
                        <a:rPr lang="ca-ES" sz="4000" b="1" i="0" u="none" strike="noStrike" dirty="0">
                          <a:solidFill>
                            <a:srgbClr val="003D98"/>
                          </a:solidFill>
                          <a:effectLst/>
                          <a:latin typeface="Georgia" panose="02040502050405020303" pitchFamily="18" charset="0"/>
                        </a:rPr>
                        <a:t>63</a:t>
                      </a:r>
                      <a:endParaRPr lang="ca-ES" sz="5400" dirty="0">
                        <a:effectLst/>
                        <a:latin typeface="Georgia" panose="02040502050405020303" pitchFamily="18" charset="0"/>
                      </a:endParaRPr>
                    </a:p>
                  </a:txBody>
                  <a:tcPr marL="95250" marR="95250" marT="95250" marB="95250" anchor="ctr">
                    <a:lnL w="28575" cap="flat" cmpd="sng" algn="ctr">
                      <a:solidFill>
                        <a:srgbClr val="00359B"/>
                      </a:solidFill>
                      <a:prstDash val="solid"/>
                      <a:round/>
                      <a:headEnd type="none" w="med" len="med"/>
                      <a:tailEnd type="none" w="med" len="med"/>
                    </a:lnL>
                    <a:lnR w="28575" cap="flat" cmpd="sng" algn="ctr">
                      <a:solidFill>
                        <a:srgbClr val="00359B"/>
                      </a:solidFill>
                      <a:prstDash val="solid"/>
                      <a:round/>
                      <a:headEnd type="none" w="med" len="med"/>
                      <a:tailEnd type="none" w="med" len="med"/>
                    </a:lnR>
                    <a:lnT w="28575" cap="flat" cmpd="sng" algn="ctr">
                      <a:solidFill>
                        <a:srgbClr val="00359B"/>
                      </a:solidFill>
                      <a:prstDash val="solid"/>
                      <a:round/>
                      <a:headEnd type="none" w="med" len="med"/>
                      <a:tailEnd type="none" w="med" len="med"/>
                    </a:lnT>
                    <a:lnB w="28575"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1944435471"/>
                  </a:ext>
                </a:extLst>
              </a:tr>
            </a:tbl>
          </a:graphicData>
        </a:graphic>
      </p:graphicFrame>
      <p:sp>
        <p:nvSpPr>
          <p:cNvPr id="8" name="Rectangle 1">
            <a:extLst>
              <a:ext uri="{FF2B5EF4-FFF2-40B4-BE49-F238E27FC236}">
                <a16:creationId xmlns:a16="http://schemas.microsoft.com/office/drawing/2014/main" id="{71ACE4F2-744F-B698-39A1-A13754EA902B}"/>
              </a:ext>
            </a:extLst>
          </p:cNvPr>
          <p:cNvSpPr>
            <a:spLocks noChangeArrowheads="1"/>
          </p:cNvSpPr>
          <p:nvPr/>
        </p:nvSpPr>
        <p:spPr bwMode="auto">
          <a:xfrm>
            <a:off x="4572000" y="32543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ca-ES"/>
          </a:p>
        </p:txBody>
      </p:sp>
    </p:spTree>
    <p:extLst>
      <p:ext uri="{BB962C8B-B14F-4D97-AF65-F5344CB8AC3E}">
        <p14:creationId xmlns:p14="http://schemas.microsoft.com/office/powerpoint/2010/main" val="6639761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567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QuadreDeText 2">
            <a:extLst>
              <a:ext uri="{FF2B5EF4-FFF2-40B4-BE49-F238E27FC236}">
                <a16:creationId xmlns:a16="http://schemas.microsoft.com/office/drawing/2014/main" id="{E443FFC8-EF97-065A-E50F-3E0606BDC6C1}"/>
              </a:ext>
            </a:extLst>
          </p:cNvPr>
          <p:cNvSpPr txBox="1"/>
          <p:nvPr/>
        </p:nvSpPr>
        <p:spPr>
          <a:xfrm>
            <a:off x="427357" y="1681639"/>
            <a:ext cx="6098458" cy="1200329"/>
          </a:xfrm>
          <a:prstGeom prst="rect">
            <a:avLst/>
          </a:prstGeom>
          <a:noFill/>
        </p:spPr>
        <p:txBody>
          <a:bodyPr wrap="square">
            <a:spAutoFit/>
          </a:bodyPr>
          <a:lstStyle/>
          <a:p>
            <a:pPr algn="just"/>
            <a:r>
              <a:rPr lang="es-ES" dirty="0">
                <a:solidFill>
                  <a:srgbClr val="00297A"/>
                </a:solidFill>
                <a:latin typeface="Georgia" panose="02040502050405020303" pitchFamily="18" charset="0"/>
              </a:rPr>
              <a:t>Para saber cómo repartir los números, basta con que escribamos el número en base 2. Para ello, dividimos el número entre 2, el cociente volvemos a dividirlo entre 2, y así sucesivamente hasta obtener de cociente la unidad.</a:t>
            </a:r>
            <a:endParaRPr lang="ca-ES" dirty="0">
              <a:solidFill>
                <a:srgbClr val="00297A"/>
              </a:solidFill>
              <a:latin typeface="Georgia" panose="02040502050405020303" pitchFamily="18" charset="0"/>
            </a:endParaRPr>
          </a:p>
        </p:txBody>
      </p:sp>
      <p:sp>
        <p:nvSpPr>
          <p:cNvPr id="5" name="QuadreDeText 4">
            <a:extLst>
              <a:ext uri="{FF2B5EF4-FFF2-40B4-BE49-F238E27FC236}">
                <a16:creationId xmlns:a16="http://schemas.microsoft.com/office/drawing/2014/main" id="{3D0FA005-5A04-5A25-49CA-5D7CCF3125CF}"/>
              </a:ext>
            </a:extLst>
          </p:cNvPr>
          <p:cNvSpPr txBox="1"/>
          <p:nvPr/>
        </p:nvSpPr>
        <p:spPr>
          <a:xfrm>
            <a:off x="432197" y="481310"/>
            <a:ext cx="6093618" cy="1200329"/>
          </a:xfrm>
          <a:prstGeom prst="rect">
            <a:avLst/>
          </a:prstGeom>
          <a:noFill/>
        </p:spPr>
        <p:txBody>
          <a:bodyPr wrap="square">
            <a:spAutoFit/>
          </a:bodyPr>
          <a:lstStyle/>
          <a:p>
            <a:pPr algn="just"/>
            <a:r>
              <a:rPr lang="es-ES" dirty="0">
                <a:solidFill>
                  <a:srgbClr val="00297A"/>
                </a:solidFill>
                <a:latin typeface="Georgia" panose="02040502050405020303" pitchFamily="18" charset="0"/>
              </a:rPr>
              <a:t>Lo interesante, desde el punto de vista matemático, es cómo están construidas esas tarjetas. Los números se reparten en ellas atendiendo a su escritura en base binaria. </a:t>
            </a:r>
            <a:endParaRPr lang="ca-ES" dirty="0">
              <a:solidFill>
                <a:srgbClr val="00297A"/>
              </a:solidFill>
              <a:latin typeface="Georgia" panose="02040502050405020303" pitchFamily="18" charset="0"/>
            </a:endParaRPr>
          </a:p>
        </p:txBody>
      </p:sp>
    </p:spTree>
    <p:extLst>
      <p:ext uri="{BB962C8B-B14F-4D97-AF65-F5344CB8AC3E}">
        <p14:creationId xmlns:p14="http://schemas.microsoft.com/office/powerpoint/2010/main" val="40291662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7D2DF-0628-01D5-D10B-5377EC58F5D0}"/>
            </a:ext>
          </a:extLst>
        </p:cNvPr>
        <p:cNvGrpSpPr/>
        <p:nvPr/>
      </p:nvGrpSpPr>
      <p:grpSpPr>
        <a:xfrm>
          <a:off x="0" y="0"/>
          <a:ext cx="0" cy="0"/>
          <a:chOff x="0" y="0"/>
          <a:chExt cx="0" cy="0"/>
        </a:xfrm>
      </p:grpSpPr>
      <p:sp>
        <p:nvSpPr>
          <p:cNvPr id="3" name="QuadreDeText 2">
            <a:extLst>
              <a:ext uri="{FF2B5EF4-FFF2-40B4-BE49-F238E27FC236}">
                <a16:creationId xmlns:a16="http://schemas.microsoft.com/office/drawing/2014/main" id="{DA6C6672-3501-F60A-2C11-D71504AA710C}"/>
              </a:ext>
            </a:extLst>
          </p:cNvPr>
          <p:cNvSpPr txBox="1"/>
          <p:nvPr/>
        </p:nvSpPr>
        <p:spPr>
          <a:xfrm>
            <a:off x="427357" y="1681639"/>
            <a:ext cx="6098458" cy="1200329"/>
          </a:xfrm>
          <a:prstGeom prst="rect">
            <a:avLst/>
          </a:prstGeom>
          <a:noFill/>
        </p:spPr>
        <p:txBody>
          <a:bodyPr wrap="square">
            <a:spAutoFit/>
          </a:bodyPr>
          <a:lstStyle/>
          <a:p>
            <a:pPr algn="just"/>
            <a:r>
              <a:rPr lang="es-ES" dirty="0">
                <a:solidFill>
                  <a:srgbClr val="00297A"/>
                </a:solidFill>
                <a:latin typeface="Georgia" panose="02040502050405020303" pitchFamily="18" charset="0"/>
              </a:rPr>
              <a:t>Para saber cómo repartir los números, basta con que escribamos el número en base 2. Para ello, dividimos el número entre 2, el cociente volvemos a dividirlo entre 2, y así sucesivamente hasta obtener de cociente la unidad.</a:t>
            </a:r>
            <a:endParaRPr lang="ca-ES" dirty="0">
              <a:solidFill>
                <a:srgbClr val="00297A"/>
              </a:solidFill>
              <a:latin typeface="Georgia" panose="02040502050405020303" pitchFamily="18" charset="0"/>
            </a:endParaRPr>
          </a:p>
        </p:txBody>
      </p:sp>
      <p:sp>
        <p:nvSpPr>
          <p:cNvPr id="5" name="QuadreDeText 4">
            <a:extLst>
              <a:ext uri="{FF2B5EF4-FFF2-40B4-BE49-F238E27FC236}">
                <a16:creationId xmlns:a16="http://schemas.microsoft.com/office/drawing/2014/main" id="{49E9DD29-C5A4-64EF-345E-2C8A352F66D0}"/>
              </a:ext>
            </a:extLst>
          </p:cNvPr>
          <p:cNvSpPr txBox="1"/>
          <p:nvPr/>
        </p:nvSpPr>
        <p:spPr>
          <a:xfrm>
            <a:off x="432197" y="481310"/>
            <a:ext cx="6093618" cy="1200329"/>
          </a:xfrm>
          <a:prstGeom prst="rect">
            <a:avLst/>
          </a:prstGeom>
          <a:noFill/>
        </p:spPr>
        <p:txBody>
          <a:bodyPr wrap="square">
            <a:spAutoFit/>
          </a:bodyPr>
          <a:lstStyle/>
          <a:p>
            <a:pPr algn="just"/>
            <a:r>
              <a:rPr lang="es-ES" dirty="0">
                <a:solidFill>
                  <a:srgbClr val="00297A"/>
                </a:solidFill>
                <a:latin typeface="Georgia" panose="02040502050405020303" pitchFamily="18" charset="0"/>
              </a:rPr>
              <a:t>Lo interesante, desde el punto de vista matemático, es cómo están construidas esas tarjetas. Los números se reparten en ellas atendiendo a su escritura en base binaria. </a:t>
            </a:r>
            <a:endParaRPr lang="ca-ES" dirty="0">
              <a:solidFill>
                <a:srgbClr val="00297A"/>
              </a:solidFill>
              <a:latin typeface="Georgia" panose="02040502050405020303" pitchFamily="18" charset="0"/>
            </a:endParaRPr>
          </a:p>
        </p:txBody>
      </p:sp>
      <p:sp>
        <p:nvSpPr>
          <p:cNvPr id="8" name="QuadreDeText 7">
            <a:extLst>
              <a:ext uri="{FF2B5EF4-FFF2-40B4-BE49-F238E27FC236}">
                <a16:creationId xmlns:a16="http://schemas.microsoft.com/office/drawing/2014/main" id="{D7660D05-9846-02CF-B5DB-0D532C665F35}"/>
              </a:ext>
            </a:extLst>
          </p:cNvPr>
          <p:cNvSpPr txBox="1"/>
          <p:nvPr/>
        </p:nvSpPr>
        <p:spPr>
          <a:xfrm>
            <a:off x="7207542" y="304537"/>
            <a:ext cx="4165308" cy="646331"/>
          </a:xfrm>
          <a:prstGeom prst="rect">
            <a:avLst/>
          </a:prstGeom>
          <a:noFill/>
        </p:spPr>
        <p:txBody>
          <a:bodyPr wrap="square" rtlCol="0">
            <a:spAutoFit/>
          </a:bodyPr>
          <a:lstStyle/>
          <a:p>
            <a:r>
              <a:rPr lang="es-ES" b="1" u="sng" dirty="0">
                <a:solidFill>
                  <a:srgbClr val="00B050"/>
                </a:solidFill>
                <a:latin typeface="Georgia" panose="02040502050405020303" pitchFamily="18" charset="0"/>
              </a:rPr>
              <a:t>Ejemplo</a:t>
            </a:r>
          </a:p>
          <a:p>
            <a:r>
              <a:rPr lang="es-ES" dirty="0">
                <a:latin typeface="Georgia" panose="02040502050405020303" pitchFamily="18" charset="0"/>
              </a:rPr>
              <a:t>¿Cómo sería el número 46 en binario?</a:t>
            </a:r>
          </a:p>
        </p:txBody>
      </p:sp>
    </p:spTree>
    <p:extLst>
      <p:ext uri="{BB962C8B-B14F-4D97-AF65-F5344CB8AC3E}">
        <p14:creationId xmlns:p14="http://schemas.microsoft.com/office/powerpoint/2010/main" val="2346404890"/>
      </p:ext>
    </p:extLst>
  </p:cSld>
  <p:clrMapOvr>
    <a:masterClrMapping/>
  </p:clrMapOvr>
</p:sld>
</file>

<file path=ppt/theme/theme1.xml><?xml version="1.0" encoding="utf-8"?>
<a:theme xmlns:a="http://schemas.openxmlformats.org/drawingml/2006/main" name="Tema de l'Office">
  <a:themeElements>
    <a:clrScheme name="Oficin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icin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icin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l'Office">
  <a:themeElements>
    <a:clrScheme name="Oficin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icin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icin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2234</TotalTime>
  <Words>9367</Words>
  <Application>Microsoft Office PowerPoint</Application>
  <PresentationFormat>Pantalla panoràmica</PresentationFormat>
  <Paragraphs>3691</Paragraphs>
  <Slides>114</Slides>
  <Notes>25</Notes>
  <HiddenSlides>7</HiddenSlides>
  <MMClips>0</MMClips>
  <ScaleCrop>false</ScaleCrop>
  <HeadingPairs>
    <vt:vector size="6" baseType="variant">
      <vt:variant>
        <vt:lpstr>Tipus de lletra utilitzats</vt:lpstr>
      </vt:variant>
      <vt:variant>
        <vt:i4>8</vt:i4>
      </vt:variant>
      <vt:variant>
        <vt:lpstr>Tema</vt:lpstr>
      </vt:variant>
      <vt:variant>
        <vt:i4>1</vt:i4>
      </vt:variant>
      <vt:variant>
        <vt:lpstr>Títols de les diapositives</vt:lpstr>
      </vt:variant>
      <vt:variant>
        <vt:i4>114</vt:i4>
      </vt:variant>
    </vt:vector>
  </HeadingPairs>
  <TitlesOfParts>
    <vt:vector size="123" baseType="lpstr">
      <vt:lpstr>Arial</vt:lpstr>
      <vt:lpstr>Arial</vt:lpstr>
      <vt:lpstr>Calibri</vt:lpstr>
      <vt:lpstr>Calibri Light</vt:lpstr>
      <vt:lpstr>Cambria Math</vt:lpstr>
      <vt:lpstr>Georgia</vt:lpstr>
      <vt:lpstr>Playfair Display</vt:lpstr>
      <vt:lpstr>Segoe UI Symbol</vt:lpstr>
      <vt:lpstr>Tema de l'Office</vt:lpstr>
      <vt:lpstr>TALLER MATEMAGIA</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¡Vamos a practicar!</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¡Vamos a practicar!</vt:lpstr>
      <vt:lpstr>Presentació del PowerPoint</vt:lpstr>
      <vt:lpstr>Cuadrado mágico</vt:lpstr>
      <vt:lpstr>Presentació del PowerPoint</vt:lpstr>
      <vt:lpstr>Quadrat màgic de Ramanujan</vt:lpstr>
      <vt:lpstr>Presentació del PowerPoint</vt:lpstr>
      <vt:lpstr>Presentació del PowerPoint</vt:lpstr>
      <vt:lpstr>Presentació del PowerPoint</vt:lpstr>
      <vt:lpstr>Presentació del PowerPoint</vt:lpstr>
      <vt:lpstr>Presentació del PowerPoint</vt:lpstr>
      <vt:lpstr>Cuadrado mágico</vt:lpstr>
      <vt:lpstr>Presentació del PowerPoint</vt:lpstr>
      <vt:lpstr>Presentació del PowerPoint</vt:lpstr>
      <vt:lpstr>Cuadrado mágico</vt:lpstr>
      <vt:lpstr>Presentació del PowerPoint</vt:lpstr>
      <vt:lpstr>Presentació del PowerPoint</vt:lpstr>
      <vt:lpstr>Presentació del PowerPoint</vt:lpstr>
      <vt:lpstr>Cuadrado mágico</vt:lpstr>
      <vt:lpstr>Presentació del PowerPoint</vt:lpstr>
      <vt:lpstr>Presentació del PowerPoint</vt:lpstr>
      <vt:lpstr>Cuadrado mágico</vt:lpstr>
      <vt:lpstr>Presentació del PowerPoint</vt:lpstr>
      <vt:lpstr>Presentació del PowerPoint</vt:lpstr>
      <vt:lpstr>Presentació del PowerPoint</vt:lpstr>
      <vt:lpstr>Cuadrado mágico</vt:lpstr>
      <vt:lpstr>Cuadrado mágico</vt:lpstr>
      <vt:lpstr>Presentació del PowerPoint</vt:lpstr>
      <vt:lpstr>¡Vamos a practicar!</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¡Vamos a practicar!</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¡Vamos a practicar!</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¡Vamos a practicar!</vt:lpstr>
      <vt:lpstr>Presentació del PowerPoint</vt:lpstr>
      <vt:lpstr>Presentació del PowerPoint</vt:lpstr>
      <vt:lpstr>Presentació del PowerPoint</vt:lpstr>
      <vt:lpstr>Presentació del PowerPoint</vt:lpstr>
      <vt:lpstr>Presentació del PowerPoint</vt:lpstr>
      <vt:lpstr>Presentació del PowerPoint</vt:lpstr>
      <vt:lpstr>Presentació del PowerPoint</vt:lpstr>
      <vt:lpstr>¡Vamos a practicar!</vt:lpstr>
      <vt:lpstr>Presentació del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TALLER MATEMÀGIA</dc:title>
  <dc:creator>Carles Alcaide Blaya</dc:creator>
  <cp:lastModifiedBy>Carles Alcaide Blaya</cp:lastModifiedBy>
  <cp:revision>30</cp:revision>
  <dcterms:created xsi:type="dcterms:W3CDTF">2024-01-25T11:33:21Z</dcterms:created>
  <dcterms:modified xsi:type="dcterms:W3CDTF">2024-02-28T14:20:44Z</dcterms:modified>
</cp:coreProperties>
</file>